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082612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2652436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307365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05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86715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32306659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132795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80247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48163272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897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13061278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  <p:extLst>
      <p:ext uri="{BB962C8B-B14F-4D97-AF65-F5344CB8AC3E}">
        <p14:creationId xmlns:p14="http://schemas.microsoft.com/office/powerpoint/2010/main" val="40026061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Ryhmä 184">
            <a:extLst>
              <a:ext uri="{FF2B5EF4-FFF2-40B4-BE49-F238E27FC236}">
                <a16:creationId xmlns:a16="http://schemas.microsoft.com/office/drawing/2014/main" id="{7AEB86D7-A93F-4F54-B0C9-428C79303DFF}"/>
              </a:ext>
            </a:extLst>
          </p:cNvPr>
          <p:cNvGrpSpPr/>
          <p:nvPr/>
        </p:nvGrpSpPr>
        <p:grpSpPr>
          <a:xfrm>
            <a:off x="395536" y="692696"/>
            <a:ext cx="8043892" cy="4681287"/>
            <a:chOff x="200516" y="1087507"/>
            <a:chExt cx="8043892" cy="4681287"/>
          </a:xfrm>
        </p:grpSpPr>
        <p:sp>
          <p:nvSpPr>
            <p:cNvPr id="2" name="object 2"/>
            <p:cNvSpPr/>
            <p:nvPr/>
          </p:nvSpPr>
          <p:spPr>
            <a:xfrm>
              <a:off x="8018484" y="4647150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27529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787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6922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5596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012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7405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8440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3452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497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11542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0587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30935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39981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9026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58071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116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76161" y="4647150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6509" y="4647150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066" y="4647150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8484" y="4191036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7529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3787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46922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5596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65012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05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8440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3452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02497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11542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587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0935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39981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9026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158071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7116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76161" y="4191036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6509" y="4191036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79066" y="4191036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18484" y="3736225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27529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787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46922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5596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65012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7405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8440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93452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02497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111542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0587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30935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39981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49026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58071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767116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376161" y="3736225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86509" y="3736225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79066" y="3736225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18484" y="3280111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627529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23787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84692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45596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6501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67405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28440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93452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02497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111542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20587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30935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39981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9026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5807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67116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76161" y="3280111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86509" y="3280111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9066" y="3280111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18484" y="2823997"/>
              <a:ext cx="84164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27529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3787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46922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596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065012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7405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28440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93452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502497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111542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20587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330935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939981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49026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158071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67116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376161" y="282399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86509" y="282399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79066" y="2823997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111542" y="2369187"/>
              <a:ext cx="3991541" cy="0"/>
            </a:xfrm>
            <a:custGeom>
              <a:avLst/>
              <a:gdLst/>
              <a:ahLst/>
              <a:cxnLst/>
              <a:rect l="l" t="t" r="r" b="b"/>
              <a:pathLst>
                <a:path w="4667884">
                  <a:moveTo>
                    <a:pt x="0" y="0"/>
                  </a:moveTo>
                  <a:lnTo>
                    <a:pt x="46673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20587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330935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939981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49026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58071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767116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376161" y="2369187"/>
              <a:ext cx="168328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6509" y="2369187"/>
              <a:ext cx="167242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9066" y="2369187"/>
              <a:ext cx="83621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79066" y="1913072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79066" y="145706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9066" y="1457068"/>
              <a:ext cx="7423799" cy="3646197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2362" y="2059029"/>
              <a:ext cx="224256" cy="3044018"/>
            </a:xfrm>
            <a:custGeom>
              <a:avLst/>
              <a:gdLst/>
              <a:ahLst/>
              <a:cxnLst/>
              <a:rect l="l" t="t" r="r" b="b"/>
              <a:pathLst>
                <a:path w="262255" h="3559810">
                  <a:moveTo>
                    <a:pt x="262128" y="0"/>
                  </a:moveTo>
                  <a:lnTo>
                    <a:pt x="0" y="0"/>
                  </a:lnTo>
                  <a:lnTo>
                    <a:pt x="0" y="3559810"/>
                  </a:lnTo>
                  <a:lnTo>
                    <a:pt x="262128" y="355981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153316" y="2100731"/>
              <a:ext cx="223170" cy="3002751"/>
            </a:xfrm>
            <a:custGeom>
              <a:avLst/>
              <a:gdLst/>
              <a:ahLst/>
              <a:cxnLst/>
              <a:rect l="l" t="t" r="r" b="b"/>
              <a:pathLst>
                <a:path w="260984" h="3511550">
                  <a:moveTo>
                    <a:pt x="260603" y="0"/>
                  </a:moveTo>
                  <a:lnTo>
                    <a:pt x="0" y="0"/>
                  </a:lnTo>
                  <a:lnTo>
                    <a:pt x="0" y="3511041"/>
                  </a:lnTo>
                  <a:lnTo>
                    <a:pt x="260603" y="35110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544271" y="2143736"/>
              <a:ext cx="223170" cy="2959311"/>
            </a:xfrm>
            <a:custGeom>
              <a:avLst/>
              <a:gdLst/>
              <a:ahLst/>
              <a:cxnLst/>
              <a:rect l="l" t="t" r="r" b="b"/>
              <a:pathLst>
                <a:path w="260985" h="3460750">
                  <a:moveTo>
                    <a:pt x="260604" y="0"/>
                  </a:moveTo>
                  <a:lnTo>
                    <a:pt x="0" y="0"/>
                  </a:lnTo>
                  <a:lnTo>
                    <a:pt x="0" y="3460750"/>
                  </a:lnTo>
                  <a:lnTo>
                    <a:pt x="260604" y="3460750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35226" y="2177619"/>
              <a:ext cx="223170" cy="2925645"/>
            </a:xfrm>
            <a:custGeom>
              <a:avLst/>
              <a:gdLst/>
              <a:ahLst/>
              <a:cxnLst/>
              <a:rect l="l" t="t" r="r" b="b"/>
              <a:pathLst>
                <a:path w="260985" h="3421379">
                  <a:moveTo>
                    <a:pt x="260604" y="0"/>
                  </a:moveTo>
                  <a:lnTo>
                    <a:pt x="0" y="0"/>
                  </a:lnTo>
                  <a:lnTo>
                    <a:pt x="0" y="3421126"/>
                  </a:lnTo>
                  <a:lnTo>
                    <a:pt x="260604" y="342112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326181" y="2224533"/>
              <a:ext cx="223170" cy="2878948"/>
            </a:xfrm>
            <a:custGeom>
              <a:avLst/>
              <a:gdLst/>
              <a:ahLst/>
              <a:cxnLst/>
              <a:rect l="l" t="t" r="r" b="b"/>
              <a:pathLst>
                <a:path w="260985" h="3366770">
                  <a:moveTo>
                    <a:pt x="260604" y="0"/>
                  </a:moveTo>
                  <a:lnTo>
                    <a:pt x="0" y="0"/>
                  </a:lnTo>
                  <a:lnTo>
                    <a:pt x="0" y="3366262"/>
                  </a:lnTo>
                  <a:lnTo>
                    <a:pt x="260604" y="336626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715834" y="2254506"/>
              <a:ext cx="224256" cy="2848541"/>
            </a:xfrm>
            <a:custGeom>
              <a:avLst/>
              <a:gdLst/>
              <a:ahLst/>
              <a:cxnLst/>
              <a:rect l="l" t="t" r="r" b="b"/>
              <a:pathLst>
                <a:path w="262254" h="3331210">
                  <a:moveTo>
                    <a:pt x="262128" y="0"/>
                  </a:moveTo>
                  <a:lnTo>
                    <a:pt x="0" y="0"/>
                  </a:lnTo>
                  <a:lnTo>
                    <a:pt x="0" y="3331210"/>
                  </a:lnTo>
                  <a:lnTo>
                    <a:pt x="262128" y="333121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06788" y="2270145"/>
              <a:ext cx="224256" cy="2833336"/>
            </a:xfrm>
            <a:custGeom>
              <a:avLst/>
              <a:gdLst/>
              <a:ahLst/>
              <a:cxnLst/>
              <a:rect l="l" t="t" r="r" b="b"/>
              <a:pathLst>
                <a:path w="262254" h="3313429">
                  <a:moveTo>
                    <a:pt x="262128" y="0"/>
                  </a:moveTo>
                  <a:lnTo>
                    <a:pt x="0" y="0"/>
                  </a:lnTo>
                  <a:lnTo>
                    <a:pt x="0" y="3312922"/>
                  </a:lnTo>
                  <a:lnTo>
                    <a:pt x="262128" y="331292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97743" y="2309240"/>
              <a:ext cx="223170" cy="2794241"/>
            </a:xfrm>
            <a:custGeom>
              <a:avLst/>
              <a:gdLst/>
              <a:ahLst/>
              <a:cxnLst/>
              <a:rect l="l" t="t" r="r" b="b"/>
              <a:pathLst>
                <a:path w="260985" h="3267710">
                  <a:moveTo>
                    <a:pt x="260604" y="0"/>
                  </a:moveTo>
                  <a:lnTo>
                    <a:pt x="0" y="0"/>
                  </a:lnTo>
                  <a:lnTo>
                    <a:pt x="0" y="3267202"/>
                  </a:lnTo>
                  <a:lnTo>
                    <a:pt x="260604" y="326720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888697" y="2327484"/>
              <a:ext cx="223170" cy="2775780"/>
            </a:xfrm>
            <a:custGeom>
              <a:avLst/>
              <a:gdLst/>
              <a:ahLst/>
              <a:cxnLst/>
              <a:rect l="l" t="t" r="r" b="b"/>
              <a:pathLst>
                <a:path w="260985" h="3246120">
                  <a:moveTo>
                    <a:pt x="260604" y="0"/>
                  </a:moveTo>
                  <a:lnTo>
                    <a:pt x="0" y="0"/>
                  </a:lnTo>
                  <a:lnTo>
                    <a:pt x="0" y="3245866"/>
                  </a:lnTo>
                  <a:lnTo>
                    <a:pt x="260604" y="324586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279652" y="2357458"/>
              <a:ext cx="223170" cy="2745915"/>
            </a:xfrm>
            <a:custGeom>
              <a:avLst/>
              <a:gdLst/>
              <a:ahLst/>
              <a:cxnLst/>
              <a:rect l="l" t="t" r="r" b="b"/>
              <a:pathLst>
                <a:path w="260985" h="3211195">
                  <a:moveTo>
                    <a:pt x="260604" y="0"/>
                  </a:moveTo>
                  <a:lnTo>
                    <a:pt x="0" y="0"/>
                  </a:lnTo>
                  <a:lnTo>
                    <a:pt x="0" y="3210814"/>
                  </a:lnTo>
                  <a:lnTo>
                    <a:pt x="260604" y="321081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69304" y="2384825"/>
              <a:ext cx="224256" cy="2718222"/>
            </a:xfrm>
            <a:custGeom>
              <a:avLst/>
              <a:gdLst/>
              <a:ahLst/>
              <a:cxnLst/>
              <a:rect l="l" t="t" r="r" b="b"/>
              <a:pathLst>
                <a:path w="262254" h="3178810">
                  <a:moveTo>
                    <a:pt x="262128" y="0"/>
                  </a:moveTo>
                  <a:lnTo>
                    <a:pt x="0" y="0"/>
                  </a:lnTo>
                  <a:lnTo>
                    <a:pt x="0" y="3178810"/>
                  </a:lnTo>
                  <a:lnTo>
                    <a:pt x="262128" y="317881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60259" y="2430436"/>
              <a:ext cx="224256" cy="2672611"/>
            </a:xfrm>
            <a:custGeom>
              <a:avLst/>
              <a:gdLst/>
              <a:ahLst/>
              <a:cxnLst/>
              <a:rect l="l" t="t" r="r" b="b"/>
              <a:pathLst>
                <a:path w="262254" h="3125470">
                  <a:moveTo>
                    <a:pt x="262128" y="0"/>
                  </a:moveTo>
                  <a:lnTo>
                    <a:pt x="0" y="0"/>
                  </a:lnTo>
                  <a:lnTo>
                    <a:pt x="0" y="3125469"/>
                  </a:lnTo>
                  <a:lnTo>
                    <a:pt x="262128" y="312546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451214" y="2442165"/>
              <a:ext cx="223170" cy="2661208"/>
            </a:xfrm>
            <a:custGeom>
              <a:avLst/>
              <a:gdLst/>
              <a:ahLst/>
              <a:cxnLst/>
              <a:rect l="l" t="t" r="r" b="b"/>
              <a:pathLst>
                <a:path w="260984" h="3112135">
                  <a:moveTo>
                    <a:pt x="260604" y="0"/>
                  </a:moveTo>
                  <a:lnTo>
                    <a:pt x="0" y="0"/>
                  </a:lnTo>
                  <a:lnTo>
                    <a:pt x="0" y="3111754"/>
                  </a:lnTo>
                  <a:lnTo>
                    <a:pt x="260604" y="311175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842169" y="2459106"/>
              <a:ext cx="223170" cy="2644375"/>
            </a:xfrm>
            <a:custGeom>
              <a:avLst/>
              <a:gdLst/>
              <a:ahLst/>
              <a:cxnLst/>
              <a:rect l="l" t="t" r="r" b="b"/>
              <a:pathLst>
                <a:path w="260984" h="3092450">
                  <a:moveTo>
                    <a:pt x="260603" y="0"/>
                  </a:moveTo>
                  <a:lnTo>
                    <a:pt x="0" y="0"/>
                  </a:lnTo>
                  <a:lnTo>
                    <a:pt x="0" y="3091941"/>
                  </a:lnTo>
                  <a:lnTo>
                    <a:pt x="260603" y="30919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33124" y="2508627"/>
              <a:ext cx="223170" cy="2594420"/>
            </a:xfrm>
            <a:custGeom>
              <a:avLst/>
              <a:gdLst/>
              <a:ahLst/>
              <a:cxnLst/>
              <a:rect l="l" t="t" r="r" b="b"/>
              <a:pathLst>
                <a:path w="260984" h="3034029">
                  <a:moveTo>
                    <a:pt x="260603" y="0"/>
                  </a:moveTo>
                  <a:lnTo>
                    <a:pt x="0" y="0"/>
                  </a:lnTo>
                  <a:lnTo>
                    <a:pt x="0" y="3034029"/>
                  </a:lnTo>
                  <a:lnTo>
                    <a:pt x="260603" y="30340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624079" y="2538601"/>
              <a:ext cx="223170" cy="2564555"/>
            </a:xfrm>
            <a:custGeom>
              <a:avLst/>
              <a:gdLst/>
              <a:ahLst/>
              <a:cxnLst/>
              <a:rect l="l" t="t" r="r" b="b"/>
              <a:pathLst>
                <a:path w="260984" h="2999104">
                  <a:moveTo>
                    <a:pt x="260603" y="0"/>
                  </a:moveTo>
                  <a:lnTo>
                    <a:pt x="0" y="0"/>
                  </a:lnTo>
                  <a:lnTo>
                    <a:pt x="0" y="2998978"/>
                  </a:lnTo>
                  <a:lnTo>
                    <a:pt x="260603" y="2998978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13731" y="2549026"/>
              <a:ext cx="224256" cy="2554238"/>
            </a:xfrm>
            <a:custGeom>
              <a:avLst/>
              <a:gdLst/>
              <a:ahLst/>
              <a:cxnLst/>
              <a:rect l="l" t="t" r="r" b="b"/>
              <a:pathLst>
                <a:path w="262254" h="2987040">
                  <a:moveTo>
                    <a:pt x="262127" y="0"/>
                  </a:moveTo>
                  <a:lnTo>
                    <a:pt x="0" y="0"/>
                  </a:lnTo>
                  <a:lnTo>
                    <a:pt x="0" y="2986786"/>
                  </a:lnTo>
                  <a:lnTo>
                    <a:pt x="262127" y="2986786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04686" y="2573786"/>
              <a:ext cx="223170" cy="2529261"/>
            </a:xfrm>
            <a:custGeom>
              <a:avLst/>
              <a:gdLst/>
              <a:ahLst/>
              <a:cxnLst/>
              <a:rect l="l" t="t" r="r" b="b"/>
              <a:pathLst>
                <a:path w="260984" h="2957829">
                  <a:moveTo>
                    <a:pt x="260603" y="0"/>
                  </a:moveTo>
                  <a:lnTo>
                    <a:pt x="0" y="0"/>
                  </a:lnTo>
                  <a:lnTo>
                    <a:pt x="0" y="2957829"/>
                  </a:lnTo>
                  <a:lnTo>
                    <a:pt x="260603" y="29578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95641" y="2618095"/>
              <a:ext cx="223170" cy="2485278"/>
            </a:xfrm>
            <a:custGeom>
              <a:avLst/>
              <a:gdLst/>
              <a:ahLst/>
              <a:cxnLst/>
              <a:rect l="l" t="t" r="r" b="b"/>
              <a:pathLst>
                <a:path w="260984" h="2906395">
                  <a:moveTo>
                    <a:pt x="260603" y="0"/>
                  </a:moveTo>
                  <a:lnTo>
                    <a:pt x="0" y="0"/>
                  </a:lnTo>
                  <a:lnTo>
                    <a:pt x="0" y="2906014"/>
                  </a:lnTo>
                  <a:lnTo>
                    <a:pt x="260603" y="2906014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62362" y="2059029"/>
              <a:ext cx="224256" cy="3044018"/>
            </a:xfrm>
            <a:custGeom>
              <a:avLst/>
              <a:gdLst/>
              <a:ahLst/>
              <a:cxnLst/>
              <a:rect l="l" t="t" r="r" b="b"/>
              <a:pathLst>
                <a:path w="262255" h="3559810">
                  <a:moveTo>
                    <a:pt x="0" y="0"/>
                  </a:moveTo>
                  <a:lnTo>
                    <a:pt x="262128" y="0"/>
                  </a:lnTo>
                  <a:lnTo>
                    <a:pt x="262128" y="3559810"/>
                  </a:lnTo>
                  <a:lnTo>
                    <a:pt x="0" y="35598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153316" y="2100731"/>
              <a:ext cx="223170" cy="3002751"/>
            </a:xfrm>
            <a:custGeom>
              <a:avLst/>
              <a:gdLst/>
              <a:ahLst/>
              <a:cxnLst/>
              <a:rect l="l" t="t" r="r" b="b"/>
              <a:pathLst>
                <a:path w="260984" h="3511550">
                  <a:moveTo>
                    <a:pt x="0" y="0"/>
                  </a:moveTo>
                  <a:lnTo>
                    <a:pt x="260603" y="0"/>
                  </a:lnTo>
                  <a:lnTo>
                    <a:pt x="260603" y="3511041"/>
                  </a:lnTo>
                  <a:lnTo>
                    <a:pt x="0" y="35110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544271" y="2143736"/>
              <a:ext cx="223170" cy="2959311"/>
            </a:xfrm>
            <a:custGeom>
              <a:avLst/>
              <a:gdLst/>
              <a:ahLst/>
              <a:cxnLst/>
              <a:rect l="l" t="t" r="r" b="b"/>
              <a:pathLst>
                <a:path w="260985" h="3460750">
                  <a:moveTo>
                    <a:pt x="0" y="0"/>
                  </a:moveTo>
                  <a:lnTo>
                    <a:pt x="260604" y="0"/>
                  </a:lnTo>
                  <a:lnTo>
                    <a:pt x="260604" y="3460750"/>
                  </a:lnTo>
                  <a:lnTo>
                    <a:pt x="0" y="3460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35226" y="2177619"/>
              <a:ext cx="223170" cy="2925645"/>
            </a:xfrm>
            <a:custGeom>
              <a:avLst/>
              <a:gdLst/>
              <a:ahLst/>
              <a:cxnLst/>
              <a:rect l="l" t="t" r="r" b="b"/>
              <a:pathLst>
                <a:path w="260985" h="3421379">
                  <a:moveTo>
                    <a:pt x="0" y="0"/>
                  </a:moveTo>
                  <a:lnTo>
                    <a:pt x="260604" y="0"/>
                  </a:lnTo>
                  <a:lnTo>
                    <a:pt x="260604" y="3421126"/>
                  </a:lnTo>
                  <a:lnTo>
                    <a:pt x="0" y="34211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326181" y="2224533"/>
              <a:ext cx="223170" cy="2878948"/>
            </a:xfrm>
            <a:custGeom>
              <a:avLst/>
              <a:gdLst/>
              <a:ahLst/>
              <a:cxnLst/>
              <a:rect l="l" t="t" r="r" b="b"/>
              <a:pathLst>
                <a:path w="260985" h="3366770">
                  <a:moveTo>
                    <a:pt x="0" y="0"/>
                  </a:moveTo>
                  <a:lnTo>
                    <a:pt x="260604" y="0"/>
                  </a:lnTo>
                  <a:lnTo>
                    <a:pt x="260604" y="3366262"/>
                  </a:lnTo>
                  <a:lnTo>
                    <a:pt x="0" y="3366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715834" y="2254506"/>
              <a:ext cx="224256" cy="2848541"/>
            </a:xfrm>
            <a:custGeom>
              <a:avLst/>
              <a:gdLst/>
              <a:ahLst/>
              <a:cxnLst/>
              <a:rect l="l" t="t" r="r" b="b"/>
              <a:pathLst>
                <a:path w="262254" h="3331210">
                  <a:moveTo>
                    <a:pt x="0" y="0"/>
                  </a:moveTo>
                  <a:lnTo>
                    <a:pt x="262128" y="0"/>
                  </a:lnTo>
                  <a:lnTo>
                    <a:pt x="262128" y="3331210"/>
                  </a:lnTo>
                  <a:lnTo>
                    <a:pt x="0" y="33312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106788" y="2270145"/>
              <a:ext cx="224256" cy="2833336"/>
            </a:xfrm>
            <a:custGeom>
              <a:avLst/>
              <a:gdLst/>
              <a:ahLst/>
              <a:cxnLst/>
              <a:rect l="l" t="t" r="r" b="b"/>
              <a:pathLst>
                <a:path w="262254" h="3313429">
                  <a:moveTo>
                    <a:pt x="0" y="0"/>
                  </a:moveTo>
                  <a:lnTo>
                    <a:pt x="262128" y="0"/>
                  </a:lnTo>
                  <a:lnTo>
                    <a:pt x="262128" y="3312922"/>
                  </a:lnTo>
                  <a:lnTo>
                    <a:pt x="0" y="33129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497743" y="2309240"/>
              <a:ext cx="223170" cy="2794241"/>
            </a:xfrm>
            <a:custGeom>
              <a:avLst/>
              <a:gdLst/>
              <a:ahLst/>
              <a:cxnLst/>
              <a:rect l="l" t="t" r="r" b="b"/>
              <a:pathLst>
                <a:path w="260985" h="3267710">
                  <a:moveTo>
                    <a:pt x="0" y="0"/>
                  </a:moveTo>
                  <a:lnTo>
                    <a:pt x="260604" y="0"/>
                  </a:lnTo>
                  <a:lnTo>
                    <a:pt x="260604" y="3267202"/>
                  </a:lnTo>
                  <a:lnTo>
                    <a:pt x="0" y="32672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888697" y="2327484"/>
              <a:ext cx="223170" cy="2775780"/>
            </a:xfrm>
            <a:custGeom>
              <a:avLst/>
              <a:gdLst/>
              <a:ahLst/>
              <a:cxnLst/>
              <a:rect l="l" t="t" r="r" b="b"/>
              <a:pathLst>
                <a:path w="260985" h="3246120">
                  <a:moveTo>
                    <a:pt x="0" y="0"/>
                  </a:moveTo>
                  <a:lnTo>
                    <a:pt x="260604" y="0"/>
                  </a:lnTo>
                  <a:lnTo>
                    <a:pt x="260604" y="3245866"/>
                  </a:lnTo>
                  <a:lnTo>
                    <a:pt x="0" y="32458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279652" y="2357458"/>
              <a:ext cx="223170" cy="2745915"/>
            </a:xfrm>
            <a:custGeom>
              <a:avLst/>
              <a:gdLst/>
              <a:ahLst/>
              <a:cxnLst/>
              <a:rect l="l" t="t" r="r" b="b"/>
              <a:pathLst>
                <a:path w="260985" h="3211195">
                  <a:moveTo>
                    <a:pt x="0" y="0"/>
                  </a:moveTo>
                  <a:lnTo>
                    <a:pt x="260604" y="0"/>
                  </a:lnTo>
                  <a:lnTo>
                    <a:pt x="260604" y="3210814"/>
                  </a:lnTo>
                  <a:lnTo>
                    <a:pt x="0" y="32108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69304" y="2384825"/>
              <a:ext cx="224256" cy="2718222"/>
            </a:xfrm>
            <a:custGeom>
              <a:avLst/>
              <a:gdLst/>
              <a:ahLst/>
              <a:cxnLst/>
              <a:rect l="l" t="t" r="r" b="b"/>
              <a:pathLst>
                <a:path w="262254" h="3178810">
                  <a:moveTo>
                    <a:pt x="0" y="0"/>
                  </a:moveTo>
                  <a:lnTo>
                    <a:pt x="262128" y="0"/>
                  </a:lnTo>
                  <a:lnTo>
                    <a:pt x="262128" y="3178810"/>
                  </a:lnTo>
                  <a:lnTo>
                    <a:pt x="0" y="31788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060259" y="2430436"/>
              <a:ext cx="224256" cy="2672611"/>
            </a:xfrm>
            <a:custGeom>
              <a:avLst/>
              <a:gdLst/>
              <a:ahLst/>
              <a:cxnLst/>
              <a:rect l="l" t="t" r="r" b="b"/>
              <a:pathLst>
                <a:path w="262254" h="3125470">
                  <a:moveTo>
                    <a:pt x="0" y="0"/>
                  </a:moveTo>
                  <a:lnTo>
                    <a:pt x="262128" y="0"/>
                  </a:lnTo>
                  <a:lnTo>
                    <a:pt x="262128" y="3125469"/>
                  </a:lnTo>
                  <a:lnTo>
                    <a:pt x="0" y="312546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51214" y="2442165"/>
              <a:ext cx="223170" cy="2661208"/>
            </a:xfrm>
            <a:custGeom>
              <a:avLst/>
              <a:gdLst/>
              <a:ahLst/>
              <a:cxnLst/>
              <a:rect l="l" t="t" r="r" b="b"/>
              <a:pathLst>
                <a:path w="260984" h="3112135">
                  <a:moveTo>
                    <a:pt x="0" y="0"/>
                  </a:moveTo>
                  <a:lnTo>
                    <a:pt x="260604" y="0"/>
                  </a:lnTo>
                  <a:lnTo>
                    <a:pt x="260604" y="3111754"/>
                  </a:lnTo>
                  <a:lnTo>
                    <a:pt x="0" y="31117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42169" y="2459106"/>
              <a:ext cx="223170" cy="2644375"/>
            </a:xfrm>
            <a:custGeom>
              <a:avLst/>
              <a:gdLst/>
              <a:ahLst/>
              <a:cxnLst/>
              <a:rect l="l" t="t" r="r" b="b"/>
              <a:pathLst>
                <a:path w="260984" h="3092450">
                  <a:moveTo>
                    <a:pt x="0" y="0"/>
                  </a:moveTo>
                  <a:lnTo>
                    <a:pt x="260603" y="0"/>
                  </a:lnTo>
                  <a:lnTo>
                    <a:pt x="260603" y="3091941"/>
                  </a:lnTo>
                  <a:lnTo>
                    <a:pt x="0" y="30919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33124" y="2508627"/>
              <a:ext cx="223170" cy="2594420"/>
            </a:xfrm>
            <a:custGeom>
              <a:avLst/>
              <a:gdLst/>
              <a:ahLst/>
              <a:cxnLst/>
              <a:rect l="l" t="t" r="r" b="b"/>
              <a:pathLst>
                <a:path w="260984" h="3034029">
                  <a:moveTo>
                    <a:pt x="0" y="0"/>
                  </a:moveTo>
                  <a:lnTo>
                    <a:pt x="260603" y="0"/>
                  </a:lnTo>
                  <a:lnTo>
                    <a:pt x="260603" y="3034029"/>
                  </a:lnTo>
                  <a:lnTo>
                    <a:pt x="0" y="30340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624079" y="2538601"/>
              <a:ext cx="223170" cy="2564555"/>
            </a:xfrm>
            <a:custGeom>
              <a:avLst/>
              <a:gdLst/>
              <a:ahLst/>
              <a:cxnLst/>
              <a:rect l="l" t="t" r="r" b="b"/>
              <a:pathLst>
                <a:path w="260984" h="2999104">
                  <a:moveTo>
                    <a:pt x="0" y="0"/>
                  </a:moveTo>
                  <a:lnTo>
                    <a:pt x="260603" y="0"/>
                  </a:lnTo>
                  <a:lnTo>
                    <a:pt x="260603" y="2998978"/>
                  </a:lnTo>
                  <a:lnTo>
                    <a:pt x="0" y="29989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3731" y="2549026"/>
              <a:ext cx="224256" cy="2554238"/>
            </a:xfrm>
            <a:custGeom>
              <a:avLst/>
              <a:gdLst/>
              <a:ahLst/>
              <a:cxnLst/>
              <a:rect l="l" t="t" r="r" b="b"/>
              <a:pathLst>
                <a:path w="262254" h="2987040">
                  <a:moveTo>
                    <a:pt x="0" y="0"/>
                  </a:moveTo>
                  <a:lnTo>
                    <a:pt x="262127" y="0"/>
                  </a:lnTo>
                  <a:lnTo>
                    <a:pt x="262127" y="2986786"/>
                  </a:lnTo>
                  <a:lnTo>
                    <a:pt x="0" y="29867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404686" y="2573786"/>
              <a:ext cx="223170" cy="2529261"/>
            </a:xfrm>
            <a:custGeom>
              <a:avLst/>
              <a:gdLst/>
              <a:ahLst/>
              <a:cxnLst/>
              <a:rect l="l" t="t" r="r" b="b"/>
              <a:pathLst>
                <a:path w="260984" h="2957829">
                  <a:moveTo>
                    <a:pt x="0" y="0"/>
                  </a:moveTo>
                  <a:lnTo>
                    <a:pt x="260603" y="0"/>
                  </a:lnTo>
                  <a:lnTo>
                    <a:pt x="260603" y="2957829"/>
                  </a:lnTo>
                  <a:lnTo>
                    <a:pt x="0" y="29578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795641" y="2618095"/>
              <a:ext cx="223170" cy="2485278"/>
            </a:xfrm>
            <a:custGeom>
              <a:avLst/>
              <a:gdLst/>
              <a:ahLst/>
              <a:cxnLst/>
              <a:rect l="l" t="t" r="r" b="b"/>
              <a:pathLst>
                <a:path w="260984" h="2906395">
                  <a:moveTo>
                    <a:pt x="0" y="0"/>
                  </a:moveTo>
                  <a:lnTo>
                    <a:pt x="260603" y="0"/>
                  </a:lnTo>
                  <a:lnTo>
                    <a:pt x="260603" y="2906014"/>
                  </a:lnTo>
                  <a:lnTo>
                    <a:pt x="0" y="2906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679066" y="5103047"/>
              <a:ext cx="7423799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780541" y="3380565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718922" y="5172514"/>
              <a:ext cx="7525486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200516" y="5624011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1171235" y="340163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587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1561973" y="342281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494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1952602" y="3439185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419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2343557" y="3463426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4" dirty="0">
                  <a:latin typeface="Arial"/>
                  <a:cs typeface="Arial"/>
                </a:rPr>
                <a:t> 315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2734294" y="3477978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4" dirty="0">
                  <a:latin typeface="Arial"/>
                  <a:cs typeface="Arial"/>
                </a:rPr>
                <a:t> 251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3124923" y="348633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3515878" y="3505344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4" dirty="0">
                  <a:latin typeface="Arial"/>
                  <a:cs typeface="Arial"/>
                </a:rPr>
                <a:t> 131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3906616" y="351446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4297354" y="352988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6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4687983" y="3543463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964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5078938" y="356616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5469675" y="357213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5860304" y="358071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801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6250806" y="360525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4" dirty="0">
                  <a:latin typeface="Arial"/>
                  <a:cs typeface="Arial"/>
                </a:rPr>
                <a:t> 693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6641997" y="362002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7032734" y="3625781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7423364" y="363805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7814318" y="366020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545338" y="504429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76185" y="458839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76185" y="413261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76185" y="3676713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376185" y="322081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376185" y="27650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376185" y="2309132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376185" y="1853344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7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76185" y="1397447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8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2773498" y="1087507"/>
              <a:ext cx="2976687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Kangasniemen </a:t>
              </a:r>
              <a:r>
                <a:rPr sz="1368" b="1" spc="-9" dirty="0">
                  <a:latin typeface="Arial"/>
                  <a:cs typeface="Arial"/>
                </a:rPr>
                <a:t>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6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Ryhmä 136">
            <a:extLst>
              <a:ext uri="{FF2B5EF4-FFF2-40B4-BE49-F238E27FC236}">
                <a16:creationId xmlns:a16="http://schemas.microsoft.com/office/drawing/2014/main" id="{A529E0A9-811B-47EB-96D0-65D23CA22D67}"/>
              </a:ext>
            </a:extLst>
          </p:cNvPr>
          <p:cNvGrpSpPr/>
          <p:nvPr/>
        </p:nvGrpSpPr>
        <p:grpSpPr>
          <a:xfrm>
            <a:off x="467544" y="620688"/>
            <a:ext cx="8120035" cy="4589850"/>
            <a:chOff x="200516" y="1066330"/>
            <a:chExt cx="8120035" cy="4589850"/>
          </a:xfrm>
        </p:grpSpPr>
        <p:sp>
          <p:nvSpPr>
            <p:cNvPr id="2" name="object 2"/>
            <p:cNvSpPr/>
            <p:nvPr/>
          </p:nvSpPr>
          <p:spPr>
            <a:xfrm>
              <a:off x="562269" y="4973815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243935" y="4063324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2075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8913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87053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33892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2032" y="4063324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28869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5707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23848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70685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18825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65663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2501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60640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07478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55619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02456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49293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7435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4271" y="406332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269" y="4063324"/>
              <a:ext cx="781367" cy="0"/>
            </a:xfrm>
            <a:custGeom>
              <a:avLst/>
              <a:gdLst/>
              <a:ahLst/>
              <a:cxnLst/>
              <a:rect l="l" t="t" r="r" b="b"/>
              <a:pathLst>
                <a:path w="913765">
                  <a:moveTo>
                    <a:pt x="0" y="0"/>
                  </a:moveTo>
                  <a:lnTo>
                    <a:pt x="9137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43935" y="3608513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2075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38913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87053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33892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82032" y="360851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8869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75707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23848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70685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18825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65663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2501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60640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07478" y="360851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269" y="3608513"/>
              <a:ext cx="2545008" cy="0"/>
            </a:xfrm>
            <a:custGeom>
              <a:avLst/>
              <a:gdLst/>
              <a:ahLst/>
              <a:cxnLst/>
              <a:rect l="l" t="t" r="r" b="b"/>
              <a:pathLst>
                <a:path w="2976245">
                  <a:moveTo>
                    <a:pt x="0" y="0"/>
                  </a:moveTo>
                  <a:lnTo>
                    <a:pt x="29756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43935" y="3153703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92075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38913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87053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33892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82032" y="3153703"/>
              <a:ext cx="149866" cy="0"/>
            </a:xfrm>
            <a:custGeom>
              <a:avLst/>
              <a:gdLst/>
              <a:ahLst/>
              <a:cxnLst/>
              <a:rect l="l" t="t" r="r" b="b"/>
              <a:pathLst>
                <a:path w="175259">
                  <a:moveTo>
                    <a:pt x="0" y="0"/>
                  </a:moveTo>
                  <a:lnTo>
                    <a:pt x="1752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28869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775707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3848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70685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718825" y="3153703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2269" y="3153703"/>
              <a:ext cx="3954617" cy="0"/>
            </a:xfrm>
            <a:custGeom>
              <a:avLst/>
              <a:gdLst/>
              <a:ahLst/>
              <a:cxnLst/>
              <a:rect l="l" t="t" r="r" b="b"/>
              <a:pathLst>
                <a:path w="4624705">
                  <a:moveTo>
                    <a:pt x="0" y="0"/>
                  </a:moveTo>
                  <a:lnTo>
                    <a:pt x="46246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243935" y="2698892"/>
              <a:ext cx="76562" cy="0"/>
            </a:xfrm>
            <a:custGeom>
              <a:avLst/>
              <a:gdLst/>
              <a:ahLst/>
              <a:cxnLst/>
              <a:rect l="l" t="t" r="r" b="b"/>
              <a:pathLst>
                <a:path w="89534">
                  <a:moveTo>
                    <a:pt x="0" y="0"/>
                  </a:moveTo>
                  <a:lnTo>
                    <a:pt x="891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92075" y="269889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538913" y="269889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87053" y="269889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33892" y="269889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62269" y="2698892"/>
              <a:ext cx="6070117" cy="0"/>
            </a:xfrm>
            <a:custGeom>
              <a:avLst/>
              <a:gdLst/>
              <a:ahLst/>
              <a:cxnLst/>
              <a:rect l="l" t="t" r="r" b="b"/>
              <a:pathLst>
                <a:path w="7098665">
                  <a:moveTo>
                    <a:pt x="0" y="0"/>
                  </a:moveTo>
                  <a:lnTo>
                    <a:pt x="70980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2269" y="2244081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2269" y="1788836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2269" y="1788836"/>
              <a:ext cx="7758282" cy="3185196"/>
            </a:xfrm>
            <a:custGeom>
              <a:avLst/>
              <a:gdLst/>
              <a:ahLst/>
              <a:cxnLst/>
              <a:rect l="l" t="t" r="r" b="b"/>
              <a:pathLst>
                <a:path w="9072880" h="3724910">
                  <a:moveTo>
                    <a:pt x="0" y="3724655"/>
                  </a:moveTo>
                  <a:lnTo>
                    <a:pt x="9072372" y="3724655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7257" y="4519438"/>
              <a:ext cx="201993" cy="226971"/>
            </a:xfrm>
            <a:custGeom>
              <a:avLst/>
              <a:gdLst/>
              <a:ahLst/>
              <a:cxnLst/>
              <a:rect l="l" t="t" r="r" b="b"/>
              <a:pathLst>
                <a:path w="236219" h="265429">
                  <a:moveTo>
                    <a:pt x="236220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36220" y="265175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90418" y="4245770"/>
              <a:ext cx="201993" cy="273668"/>
            </a:xfrm>
            <a:custGeom>
              <a:avLst/>
              <a:gdLst/>
              <a:ahLst/>
              <a:cxnLst/>
              <a:rect l="l" t="t" r="r" b="b"/>
              <a:pathLst>
                <a:path w="236219" h="320039">
                  <a:moveTo>
                    <a:pt x="236219" y="0"/>
                  </a:moveTo>
                  <a:lnTo>
                    <a:pt x="0" y="0"/>
                  </a:lnTo>
                  <a:lnTo>
                    <a:pt x="0" y="320040"/>
                  </a:lnTo>
                  <a:lnTo>
                    <a:pt x="236219" y="320040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43582" y="3973405"/>
              <a:ext cx="200907" cy="546251"/>
            </a:xfrm>
            <a:custGeom>
              <a:avLst/>
              <a:gdLst/>
              <a:ahLst/>
              <a:cxnLst/>
              <a:rect l="l" t="t" r="r" b="b"/>
              <a:pathLst>
                <a:path w="234950" h="638810">
                  <a:moveTo>
                    <a:pt x="234695" y="0"/>
                  </a:moveTo>
                  <a:lnTo>
                    <a:pt x="0" y="0"/>
                  </a:lnTo>
                  <a:lnTo>
                    <a:pt x="0" y="638556"/>
                  </a:lnTo>
                  <a:lnTo>
                    <a:pt x="234695" y="638556"/>
                  </a:lnTo>
                  <a:lnTo>
                    <a:pt x="2346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95440" y="3745348"/>
              <a:ext cx="201993" cy="774308"/>
            </a:xfrm>
            <a:custGeom>
              <a:avLst/>
              <a:gdLst/>
              <a:ahLst/>
              <a:cxnLst/>
              <a:rect l="l" t="t" r="r" b="b"/>
              <a:pathLst>
                <a:path w="236219" h="905510">
                  <a:moveTo>
                    <a:pt x="236219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236219" y="90525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48603" y="3745348"/>
              <a:ext cx="200907" cy="774308"/>
            </a:xfrm>
            <a:custGeom>
              <a:avLst/>
              <a:gdLst/>
              <a:ahLst/>
              <a:cxnLst/>
              <a:rect l="l" t="t" r="r" b="b"/>
              <a:pathLst>
                <a:path w="234950" h="905510">
                  <a:moveTo>
                    <a:pt x="234696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234696" y="90525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00462" y="3654125"/>
              <a:ext cx="201993" cy="865531"/>
            </a:xfrm>
            <a:custGeom>
              <a:avLst/>
              <a:gdLst/>
              <a:ahLst/>
              <a:cxnLst/>
              <a:rect l="l" t="t" r="r" b="b"/>
              <a:pathLst>
                <a:path w="236219" h="1012189">
                  <a:moveTo>
                    <a:pt x="236219" y="0"/>
                  </a:moveTo>
                  <a:lnTo>
                    <a:pt x="0" y="0"/>
                  </a:lnTo>
                  <a:lnTo>
                    <a:pt x="0" y="1011936"/>
                  </a:lnTo>
                  <a:lnTo>
                    <a:pt x="236219" y="1011936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753625" y="3608513"/>
              <a:ext cx="201993" cy="911142"/>
            </a:xfrm>
            <a:custGeom>
              <a:avLst/>
              <a:gdLst/>
              <a:ahLst/>
              <a:cxnLst/>
              <a:rect l="l" t="t" r="r" b="b"/>
              <a:pathLst>
                <a:path w="236220" h="1065529">
                  <a:moveTo>
                    <a:pt x="236220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236220" y="1065276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6787" y="3517291"/>
              <a:ext cx="200907" cy="1002365"/>
            </a:xfrm>
            <a:custGeom>
              <a:avLst/>
              <a:gdLst/>
              <a:ahLst/>
              <a:cxnLst/>
              <a:rect l="l" t="t" r="r" b="b"/>
              <a:pathLst>
                <a:path w="234950" h="1172210">
                  <a:moveTo>
                    <a:pt x="234696" y="0"/>
                  </a:moveTo>
                  <a:lnTo>
                    <a:pt x="0" y="0"/>
                  </a:lnTo>
                  <a:lnTo>
                    <a:pt x="0" y="1171956"/>
                  </a:lnTo>
                  <a:lnTo>
                    <a:pt x="234696" y="1171956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458648" y="3427371"/>
              <a:ext cx="201993" cy="1092502"/>
            </a:xfrm>
            <a:custGeom>
              <a:avLst/>
              <a:gdLst/>
              <a:ahLst/>
              <a:cxnLst/>
              <a:rect l="l" t="t" r="r" b="b"/>
              <a:pathLst>
                <a:path w="236220" h="1277620">
                  <a:moveTo>
                    <a:pt x="236219" y="0"/>
                  </a:moveTo>
                  <a:lnTo>
                    <a:pt x="0" y="0"/>
                  </a:lnTo>
                  <a:lnTo>
                    <a:pt x="0" y="1277112"/>
                  </a:lnTo>
                  <a:lnTo>
                    <a:pt x="236219" y="127711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11810" y="3290537"/>
              <a:ext cx="200907" cy="1229336"/>
            </a:xfrm>
            <a:custGeom>
              <a:avLst/>
              <a:gdLst/>
              <a:ahLst/>
              <a:cxnLst/>
              <a:rect l="l" t="t" r="r" b="b"/>
              <a:pathLst>
                <a:path w="234950" h="1437639">
                  <a:moveTo>
                    <a:pt x="234696" y="0"/>
                  </a:moveTo>
                  <a:lnTo>
                    <a:pt x="0" y="0"/>
                  </a:lnTo>
                  <a:lnTo>
                    <a:pt x="0" y="1437132"/>
                  </a:lnTo>
                  <a:lnTo>
                    <a:pt x="234696" y="1437132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63669" y="3199314"/>
              <a:ext cx="201993" cy="1320559"/>
            </a:xfrm>
            <a:custGeom>
              <a:avLst/>
              <a:gdLst/>
              <a:ahLst/>
              <a:cxnLst/>
              <a:rect l="l" t="t" r="r" b="b"/>
              <a:pathLst>
                <a:path w="236220" h="1544320">
                  <a:moveTo>
                    <a:pt x="236220" y="0"/>
                  </a:moveTo>
                  <a:lnTo>
                    <a:pt x="0" y="0"/>
                  </a:lnTo>
                  <a:lnTo>
                    <a:pt x="0" y="1543812"/>
                  </a:lnTo>
                  <a:lnTo>
                    <a:pt x="236220" y="1543812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16832" y="3108091"/>
              <a:ext cx="201993" cy="1411781"/>
            </a:xfrm>
            <a:custGeom>
              <a:avLst/>
              <a:gdLst/>
              <a:ahLst/>
              <a:cxnLst/>
              <a:rect l="l" t="t" r="r" b="b"/>
              <a:pathLst>
                <a:path w="236220" h="1651000">
                  <a:moveTo>
                    <a:pt x="236219" y="0"/>
                  </a:moveTo>
                  <a:lnTo>
                    <a:pt x="0" y="0"/>
                  </a:lnTo>
                  <a:lnTo>
                    <a:pt x="0" y="1650492"/>
                  </a:lnTo>
                  <a:lnTo>
                    <a:pt x="236219" y="1650492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69995" y="3016869"/>
              <a:ext cx="200907" cy="1503004"/>
            </a:xfrm>
            <a:custGeom>
              <a:avLst/>
              <a:gdLst/>
              <a:ahLst/>
              <a:cxnLst/>
              <a:rect l="l" t="t" r="r" b="b"/>
              <a:pathLst>
                <a:path w="234950" h="1757679">
                  <a:moveTo>
                    <a:pt x="234696" y="0"/>
                  </a:moveTo>
                  <a:lnTo>
                    <a:pt x="0" y="0"/>
                  </a:lnTo>
                  <a:lnTo>
                    <a:pt x="0" y="1757171"/>
                  </a:lnTo>
                  <a:lnTo>
                    <a:pt x="234696" y="175717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21853" y="2926949"/>
              <a:ext cx="201993" cy="1592598"/>
            </a:xfrm>
            <a:custGeom>
              <a:avLst/>
              <a:gdLst/>
              <a:ahLst/>
              <a:cxnLst/>
              <a:rect l="l" t="t" r="r" b="b"/>
              <a:pathLst>
                <a:path w="236220" h="1862454">
                  <a:moveTo>
                    <a:pt x="236220" y="0"/>
                  </a:moveTo>
                  <a:lnTo>
                    <a:pt x="0" y="0"/>
                  </a:lnTo>
                  <a:lnTo>
                    <a:pt x="0" y="1862328"/>
                  </a:lnTo>
                  <a:lnTo>
                    <a:pt x="236220" y="186232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575016" y="3016869"/>
              <a:ext cx="200907" cy="1503004"/>
            </a:xfrm>
            <a:custGeom>
              <a:avLst/>
              <a:gdLst/>
              <a:ahLst/>
              <a:cxnLst/>
              <a:rect l="l" t="t" r="r" b="b"/>
              <a:pathLst>
                <a:path w="234950" h="1757679">
                  <a:moveTo>
                    <a:pt x="234696" y="0"/>
                  </a:moveTo>
                  <a:lnTo>
                    <a:pt x="0" y="0"/>
                  </a:lnTo>
                  <a:lnTo>
                    <a:pt x="0" y="1757171"/>
                  </a:lnTo>
                  <a:lnTo>
                    <a:pt x="234696" y="1757171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926876" y="2881338"/>
              <a:ext cx="201993" cy="1638210"/>
            </a:xfrm>
            <a:custGeom>
              <a:avLst/>
              <a:gdLst/>
              <a:ahLst/>
              <a:cxnLst/>
              <a:rect l="l" t="t" r="r" b="b"/>
              <a:pathLst>
                <a:path w="236220" h="1915795">
                  <a:moveTo>
                    <a:pt x="236220" y="0"/>
                  </a:moveTo>
                  <a:lnTo>
                    <a:pt x="0" y="0"/>
                  </a:lnTo>
                  <a:lnTo>
                    <a:pt x="0" y="1915668"/>
                  </a:lnTo>
                  <a:lnTo>
                    <a:pt x="236220" y="191566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80039" y="2698892"/>
              <a:ext cx="201993" cy="1820655"/>
            </a:xfrm>
            <a:custGeom>
              <a:avLst/>
              <a:gdLst/>
              <a:ahLst/>
              <a:cxnLst/>
              <a:rect l="l" t="t" r="r" b="b"/>
              <a:pathLst>
                <a:path w="236220" h="2129154">
                  <a:moveTo>
                    <a:pt x="236220" y="0"/>
                  </a:moveTo>
                  <a:lnTo>
                    <a:pt x="0" y="0"/>
                  </a:lnTo>
                  <a:lnTo>
                    <a:pt x="0" y="2129028"/>
                  </a:lnTo>
                  <a:lnTo>
                    <a:pt x="236220" y="2129028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31897" y="2562058"/>
              <a:ext cx="201993" cy="1957489"/>
            </a:xfrm>
            <a:custGeom>
              <a:avLst/>
              <a:gdLst/>
              <a:ahLst/>
              <a:cxnLst/>
              <a:rect l="l" t="t" r="r" b="b"/>
              <a:pathLst>
                <a:path w="236220" h="2289175">
                  <a:moveTo>
                    <a:pt x="236220" y="0"/>
                  </a:moveTo>
                  <a:lnTo>
                    <a:pt x="0" y="0"/>
                  </a:lnTo>
                  <a:lnTo>
                    <a:pt x="0" y="2289047"/>
                  </a:lnTo>
                  <a:lnTo>
                    <a:pt x="236220" y="2289047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985061" y="2516446"/>
              <a:ext cx="201993" cy="2003101"/>
            </a:xfrm>
            <a:custGeom>
              <a:avLst/>
              <a:gdLst/>
              <a:ahLst/>
              <a:cxnLst/>
              <a:rect l="l" t="t" r="r" b="b"/>
              <a:pathLst>
                <a:path w="236220" h="2342515">
                  <a:moveTo>
                    <a:pt x="236219" y="0"/>
                  </a:moveTo>
                  <a:lnTo>
                    <a:pt x="0" y="0"/>
                  </a:lnTo>
                  <a:lnTo>
                    <a:pt x="0" y="2342388"/>
                  </a:lnTo>
                  <a:lnTo>
                    <a:pt x="236219" y="2342388"/>
                  </a:lnTo>
                  <a:lnTo>
                    <a:pt x="2362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338222" y="2380916"/>
              <a:ext cx="200907" cy="2138849"/>
            </a:xfrm>
            <a:custGeom>
              <a:avLst/>
              <a:gdLst/>
              <a:ahLst/>
              <a:cxnLst/>
              <a:rect l="l" t="t" r="r" b="b"/>
              <a:pathLst>
                <a:path w="234950" h="2501265">
                  <a:moveTo>
                    <a:pt x="234696" y="0"/>
                  </a:moveTo>
                  <a:lnTo>
                    <a:pt x="0" y="0"/>
                  </a:lnTo>
                  <a:lnTo>
                    <a:pt x="0" y="2500884"/>
                  </a:lnTo>
                  <a:lnTo>
                    <a:pt x="234696" y="2500884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690082" y="2380916"/>
              <a:ext cx="201993" cy="2138849"/>
            </a:xfrm>
            <a:custGeom>
              <a:avLst/>
              <a:gdLst/>
              <a:ahLst/>
              <a:cxnLst/>
              <a:rect l="l" t="t" r="r" b="b"/>
              <a:pathLst>
                <a:path w="236220" h="2501265">
                  <a:moveTo>
                    <a:pt x="236220" y="0"/>
                  </a:moveTo>
                  <a:lnTo>
                    <a:pt x="0" y="0"/>
                  </a:lnTo>
                  <a:lnTo>
                    <a:pt x="0" y="2500884"/>
                  </a:lnTo>
                  <a:lnTo>
                    <a:pt x="236220" y="2500884"/>
                  </a:lnTo>
                  <a:lnTo>
                    <a:pt x="2362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43245" y="2244081"/>
              <a:ext cx="200907" cy="2275683"/>
            </a:xfrm>
            <a:custGeom>
              <a:avLst/>
              <a:gdLst/>
              <a:ahLst/>
              <a:cxnLst/>
              <a:rect l="l" t="t" r="r" b="b"/>
              <a:pathLst>
                <a:path w="234950" h="2661285">
                  <a:moveTo>
                    <a:pt x="234696" y="0"/>
                  </a:moveTo>
                  <a:lnTo>
                    <a:pt x="0" y="0"/>
                  </a:lnTo>
                  <a:lnTo>
                    <a:pt x="0" y="2660904"/>
                  </a:lnTo>
                  <a:lnTo>
                    <a:pt x="234696" y="2660904"/>
                  </a:lnTo>
                  <a:lnTo>
                    <a:pt x="234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37257" y="4519438"/>
              <a:ext cx="201993" cy="226971"/>
            </a:xfrm>
            <a:custGeom>
              <a:avLst/>
              <a:gdLst/>
              <a:ahLst/>
              <a:cxnLst/>
              <a:rect l="l" t="t" r="r" b="b"/>
              <a:pathLst>
                <a:path w="236219" h="265429">
                  <a:moveTo>
                    <a:pt x="0" y="265175"/>
                  </a:moveTo>
                  <a:lnTo>
                    <a:pt x="236220" y="265175"/>
                  </a:lnTo>
                  <a:lnTo>
                    <a:pt x="236220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90418" y="4245770"/>
              <a:ext cx="201993" cy="273668"/>
            </a:xfrm>
            <a:custGeom>
              <a:avLst/>
              <a:gdLst/>
              <a:ahLst/>
              <a:cxnLst/>
              <a:rect l="l" t="t" r="r" b="b"/>
              <a:pathLst>
                <a:path w="236219" h="320039">
                  <a:moveTo>
                    <a:pt x="0" y="0"/>
                  </a:moveTo>
                  <a:lnTo>
                    <a:pt x="236219" y="0"/>
                  </a:lnTo>
                  <a:lnTo>
                    <a:pt x="236219" y="320040"/>
                  </a:lnTo>
                  <a:lnTo>
                    <a:pt x="0" y="32004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43582" y="3973405"/>
              <a:ext cx="200907" cy="546251"/>
            </a:xfrm>
            <a:custGeom>
              <a:avLst/>
              <a:gdLst/>
              <a:ahLst/>
              <a:cxnLst/>
              <a:rect l="l" t="t" r="r" b="b"/>
              <a:pathLst>
                <a:path w="234950" h="638810">
                  <a:moveTo>
                    <a:pt x="0" y="0"/>
                  </a:moveTo>
                  <a:lnTo>
                    <a:pt x="234695" y="0"/>
                  </a:lnTo>
                  <a:lnTo>
                    <a:pt x="234695" y="638556"/>
                  </a:lnTo>
                  <a:lnTo>
                    <a:pt x="0" y="6385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440" y="3745348"/>
              <a:ext cx="201993" cy="774308"/>
            </a:xfrm>
            <a:custGeom>
              <a:avLst/>
              <a:gdLst/>
              <a:ahLst/>
              <a:cxnLst/>
              <a:rect l="l" t="t" r="r" b="b"/>
              <a:pathLst>
                <a:path w="236219" h="905510">
                  <a:moveTo>
                    <a:pt x="0" y="0"/>
                  </a:moveTo>
                  <a:lnTo>
                    <a:pt x="236219" y="0"/>
                  </a:lnTo>
                  <a:lnTo>
                    <a:pt x="236219" y="905256"/>
                  </a:lnTo>
                  <a:lnTo>
                    <a:pt x="0" y="9052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48603" y="3745348"/>
              <a:ext cx="200907" cy="774308"/>
            </a:xfrm>
            <a:custGeom>
              <a:avLst/>
              <a:gdLst/>
              <a:ahLst/>
              <a:cxnLst/>
              <a:rect l="l" t="t" r="r" b="b"/>
              <a:pathLst>
                <a:path w="234950" h="905510">
                  <a:moveTo>
                    <a:pt x="0" y="0"/>
                  </a:moveTo>
                  <a:lnTo>
                    <a:pt x="234696" y="0"/>
                  </a:lnTo>
                  <a:lnTo>
                    <a:pt x="234696" y="905256"/>
                  </a:lnTo>
                  <a:lnTo>
                    <a:pt x="0" y="9052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400462" y="3654125"/>
              <a:ext cx="201993" cy="865531"/>
            </a:xfrm>
            <a:custGeom>
              <a:avLst/>
              <a:gdLst/>
              <a:ahLst/>
              <a:cxnLst/>
              <a:rect l="l" t="t" r="r" b="b"/>
              <a:pathLst>
                <a:path w="236219" h="1012189">
                  <a:moveTo>
                    <a:pt x="0" y="0"/>
                  </a:moveTo>
                  <a:lnTo>
                    <a:pt x="236219" y="0"/>
                  </a:lnTo>
                  <a:lnTo>
                    <a:pt x="236219" y="1011936"/>
                  </a:lnTo>
                  <a:lnTo>
                    <a:pt x="0" y="10119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753625" y="3608513"/>
              <a:ext cx="201993" cy="911142"/>
            </a:xfrm>
            <a:custGeom>
              <a:avLst/>
              <a:gdLst/>
              <a:ahLst/>
              <a:cxnLst/>
              <a:rect l="l" t="t" r="r" b="b"/>
              <a:pathLst>
                <a:path w="236220" h="1065529">
                  <a:moveTo>
                    <a:pt x="0" y="0"/>
                  </a:moveTo>
                  <a:lnTo>
                    <a:pt x="236220" y="0"/>
                  </a:lnTo>
                  <a:lnTo>
                    <a:pt x="236220" y="1065276"/>
                  </a:lnTo>
                  <a:lnTo>
                    <a:pt x="0" y="106527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106787" y="3517291"/>
              <a:ext cx="200907" cy="1002365"/>
            </a:xfrm>
            <a:custGeom>
              <a:avLst/>
              <a:gdLst/>
              <a:ahLst/>
              <a:cxnLst/>
              <a:rect l="l" t="t" r="r" b="b"/>
              <a:pathLst>
                <a:path w="234950" h="1172210">
                  <a:moveTo>
                    <a:pt x="0" y="0"/>
                  </a:moveTo>
                  <a:lnTo>
                    <a:pt x="234696" y="0"/>
                  </a:lnTo>
                  <a:lnTo>
                    <a:pt x="234696" y="1171956"/>
                  </a:lnTo>
                  <a:lnTo>
                    <a:pt x="0" y="11719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458648" y="3427371"/>
              <a:ext cx="201993" cy="1092502"/>
            </a:xfrm>
            <a:custGeom>
              <a:avLst/>
              <a:gdLst/>
              <a:ahLst/>
              <a:cxnLst/>
              <a:rect l="l" t="t" r="r" b="b"/>
              <a:pathLst>
                <a:path w="236220" h="1277620">
                  <a:moveTo>
                    <a:pt x="0" y="0"/>
                  </a:moveTo>
                  <a:lnTo>
                    <a:pt x="236219" y="0"/>
                  </a:lnTo>
                  <a:lnTo>
                    <a:pt x="236219" y="1277112"/>
                  </a:lnTo>
                  <a:lnTo>
                    <a:pt x="0" y="12771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811810" y="3290537"/>
              <a:ext cx="200907" cy="1229336"/>
            </a:xfrm>
            <a:custGeom>
              <a:avLst/>
              <a:gdLst/>
              <a:ahLst/>
              <a:cxnLst/>
              <a:rect l="l" t="t" r="r" b="b"/>
              <a:pathLst>
                <a:path w="234950" h="1437639">
                  <a:moveTo>
                    <a:pt x="0" y="0"/>
                  </a:moveTo>
                  <a:lnTo>
                    <a:pt x="234696" y="0"/>
                  </a:lnTo>
                  <a:lnTo>
                    <a:pt x="234696" y="1437132"/>
                  </a:lnTo>
                  <a:lnTo>
                    <a:pt x="0" y="14371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163669" y="3199314"/>
              <a:ext cx="201993" cy="1320559"/>
            </a:xfrm>
            <a:custGeom>
              <a:avLst/>
              <a:gdLst/>
              <a:ahLst/>
              <a:cxnLst/>
              <a:rect l="l" t="t" r="r" b="b"/>
              <a:pathLst>
                <a:path w="236220" h="1544320">
                  <a:moveTo>
                    <a:pt x="0" y="0"/>
                  </a:moveTo>
                  <a:lnTo>
                    <a:pt x="236220" y="0"/>
                  </a:lnTo>
                  <a:lnTo>
                    <a:pt x="236220" y="1543812"/>
                  </a:lnTo>
                  <a:lnTo>
                    <a:pt x="0" y="1543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16832" y="3108091"/>
              <a:ext cx="201993" cy="1411781"/>
            </a:xfrm>
            <a:custGeom>
              <a:avLst/>
              <a:gdLst/>
              <a:ahLst/>
              <a:cxnLst/>
              <a:rect l="l" t="t" r="r" b="b"/>
              <a:pathLst>
                <a:path w="236220" h="1651000">
                  <a:moveTo>
                    <a:pt x="0" y="0"/>
                  </a:moveTo>
                  <a:lnTo>
                    <a:pt x="236219" y="0"/>
                  </a:lnTo>
                  <a:lnTo>
                    <a:pt x="236219" y="1650492"/>
                  </a:lnTo>
                  <a:lnTo>
                    <a:pt x="0" y="165049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869995" y="3016869"/>
              <a:ext cx="200907" cy="1503004"/>
            </a:xfrm>
            <a:custGeom>
              <a:avLst/>
              <a:gdLst/>
              <a:ahLst/>
              <a:cxnLst/>
              <a:rect l="l" t="t" r="r" b="b"/>
              <a:pathLst>
                <a:path w="234950" h="1757679">
                  <a:moveTo>
                    <a:pt x="0" y="0"/>
                  </a:moveTo>
                  <a:lnTo>
                    <a:pt x="234696" y="0"/>
                  </a:lnTo>
                  <a:lnTo>
                    <a:pt x="234696" y="1757171"/>
                  </a:lnTo>
                  <a:lnTo>
                    <a:pt x="0" y="17571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221853" y="2926949"/>
              <a:ext cx="201993" cy="1592598"/>
            </a:xfrm>
            <a:custGeom>
              <a:avLst/>
              <a:gdLst/>
              <a:ahLst/>
              <a:cxnLst/>
              <a:rect l="l" t="t" r="r" b="b"/>
              <a:pathLst>
                <a:path w="236220" h="1862454">
                  <a:moveTo>
                    <a:pt x="0" y="0"/>
                  </a:moveTo>
                  <a:lnTo>
                    <a:pt x="236220" y="0"/>
                  </a:lnTo>
                  <a:lnTo>
                    <a:pt x="236220" y="1862328"/>
                  </a:lnTo>
                  <a:lnTo>
                    <a:pt x="0" y="1862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575016" y="3016869"/>
              <a:ext cx="200907" cy="1503004"/>
            </a:xfrm>
            <a:custGeom>
              <a:avLst/>
              <a:gdLst/>
              <a:ahLst/>
              <a:cxnLst/>
              <a:rect l="l" t="t" r="r" b="b"/>
              <a:pathLst>
                <a:path w="234950" h="1757679">
                  <a:moveTo>
                    <a:pt x="0" y="0"/>
                  </a:moveTo>
                  <a:lnTo>
                    <a:pt x="234696" y="0"/>
                  </a:lnTo>
                  <a:lnTo>
                    <a:pt x="234696" y="1757171"/>
                  </a:lnTo>
                  <a:lnTo>
                    <a:pt x="0" y="17571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926876" y="2881338"/>
              <a:ext cx="201993" cy="1638210"/>
            </a:xfrm>
            <a:custGeom>
              <a:avLst/>
              <a:gdLst/>
              <a:ahLst/>
              <a:cxnLst/>
              <a:rect l="l" t="t" r="r" b="b"/>
              <a:pathLst>
                <a:path w="236220" h="1915795">
                  <a:moveTo>
                    <a:pt x="0" y="0"/>
                  </a:moveTo>
                  <a:lnTo>
                    <a:pt x="236220" y="0"/>
                  </a:lnTo>
                  <a:lnTo>
                    <a:pt x="236220" y="1915668"/>
                  </a:lnTo>
                  <a:lnTo>
                    <a:pt x="0" y="19156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280039" y="2698892"/>
              <a:ext cx="201993" cy="1820655"/>
            </a:xfrm>
            <a:custGeom>
              <a:avLst/>
              <a:gdLst/>
              <a:ahLst/>
              <a:cxnLst/>
              <a:rect l="l" t="t" r="r" b="b"/>
              <a:pathLst>
                <a:path w="236220" h="2129154">
                  <a:moveTo>
                    <a:pt x="0" y="0"/>
                  </a:moveTo>
                  <a:lnTo>
                    <a:pt x="236220" y="0"/>
                  </a:lnTo>
                  <a:lnTo>
                    <a:pt x="236220" y="2129028"/>
                  </a:lnTo>
                  <a:lnTo>
                    <a:pt x="0" y="21290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31897" y="2562058"/>
              <a:ext cx="201993" cy="1957489"/>
            </a:xfrm>
            <a:custGeom>
              <a:avLst/>
              <a:gdLst/>
              <a:ahLst/>
              <a:cxnLst/>
              <a:rect l="l" t="t" r="r" b="b"/>
              <a:pathLst>
                <a:path w="236220" h="2289175">
                  <a:moveTo>
                    <a:pt x="0" y="0"/>
                  </a:moveTo>
                  <a:lnTo>
                    <a:pt x="236220" y="0"/>
                  </a:lnTo>
                  <a:lnTo>
                    <a:pt x="236220" y="2289047"/>
                  </a:lnTo>
                  <a:lnTo>
                    <a:pt x="0" y="22890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85061" y="2516446"/>
              <a:ext cx="201993" cy="2003101"/>
            </a:xfrm>
            <a:custGeom>
              <a:avLst/>
              <a:gdLst/>
              <a:ahLst/>
              <a:cxnLst/>
              <a:rect l="l" t="t" r="r" b="b"/>
              <a:pathLst>
                <a:path w="236220" h="2342515">
                  <a:moveTo>
                    <a:pt x="0" y="0"/>
                  </a:moveTo>
                  <a:lnTo>
                    <a:pt x="236219" y="0"/>
                  </a:lnTo>
                  <a:lnTo>
                    <a:pt x="236219" y="2342388"/>
                  </a:lnTo>
                  <a:lnTo>
                    <a:pt x="0" y="23423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38222" y="2380916"/>
              <a:ext cx="200907" cy="2138849"/>
            </a:xfrm>
            <a:custGeom>
              <a:avLst/>
              <a:gdLst/>
              <a:ahLst/>
              <a:cxnLst/>
              <a:rect l="l" t="t" r="r" b="b"/>
              <a:pathLst>
                <a:path w="234950" h="2501265">
                  <a:moveTo>
                    <a:pt x="0" y="0"/>
                  </a:moveTo>
                  <a:lnTo>
                    <a:pt x="234696" y="0"/>
                  </a:lnTo>
                  <a:lnTo>
                    <a:pt x="234696" y="2500884"/>
                  </a:lnTo>
                  <a:lnTo>
                    <a:pt x="0" y="2500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690082" y="2380916"/>
              <a:ext cx="201993" cy="2138849"/>
            </a:xfrm>
            <a:custGeom>
              <a:avLst/>
              <a:gdLst/>
              <a:ahLst/>
              <a:cxnLst/>
              <a:rect l="l" t="t" r="r" b="b"/>
              <a:pathLst>
                <a:path w="236220" h="2501265">
                  <a:moveTo>
                    <a:pt x="0" y="0"/>
                  </a:moveTo>
                  <a:lnTo>
                    <a:pt x="236220" y="0"/>
                  </a:lnTo>
                  <a:lnTo>
                    <a:pt x="236220" y="2500884"/>
                  </a:lnTo>
                  <a:lnTo>
                    <a:pt x="0" y="2500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043245" y="2244081"/>
              <a:ext cx="200907" cy="2275683"/>
            </a:xfrm>
            <a:custGeom>
              <a:avLst/>
              <a:gdLst/>
              <a:ahLst/>
              <a:cxnLst/>
              <a:rect l="l" t="t" r="r" b="b"/>
              <a:pathLst>
                <a:path w="234950" h="2661285">
                  <a:moveTo>
                    <a:pt x="0" y="0"/>
                  </a:moveTo>
                  <a:lnTo>
                    <a:pt x="234696" y="0"/>
                  </a:lnTo>
                  <a:lnTo>
                    <a:pt x="234696" y="2660904"/>
                  </a:lnTo>
                  <a:lnTo>
                    <a:pt x="0" y="266090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62269" y="4518787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659497" y="4786265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1038202" y="4012935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1347817" y="373980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1700762" y="3512295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2406002" y="3421290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2758621" y="3375678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111349" y="328467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463969" y="3193776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816589" y="3057159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4169534" y="2966262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4522154" y="2875256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4874773" y="278403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5227393" y="269302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5580012" y="278403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5932740" y="2647741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6285576" y="246551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6638197" y="232900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6990924" y="2283610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7343544" y="2146994"/>
              <a:ext cx="544079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63259" algn="l"/>
                </a:tabLst>
              </a:pPr>
              <a:r>
                <a:rPr sz="1197" spc="-4" dirty="0">
                  <a:latin typeface="Arial"/>
                  <a:cs typeface="Arial"/>
                </a:rPr>
                <a:t>4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8048784" y="201048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50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301122" y="4900076"/>
              <a:ext cx="178645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-10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397818" y="4444940"/>
              <a:ext cx="81992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337350" y="3989912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337350" y="353488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37350" y="307974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37350" y="2624719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37350" y="2169365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37350" y="1714337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60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82870" y="5041797"/>
              <a:ext cx="771810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209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1157878" y="1066330"/>
              <a:ext cx="640405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Muuttoliikkeen (kokonaisnettomuutto) ennuste Kangasniemellä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9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Ryhmä 28">
            <a:extLst>
              <a:ext uri="{FF2B5EF4-FFF2-40B4-BE49-F238E27FC236}">
                <a16:creationId xmlns:a16="http://schemas.microsoft.com/office/drawing/2014/main" id="{F1CFA687-06BA-4ED9-9367-E5F42778D61F}"/>
              </a:ext>
            </a:extLst>
          </p:cNvPr>
          <p:cNvGrpSpPr/>
          <p:nvPr/>
        </p:nvGrpSpPr>
        <p:grpSpPr>
          <a:xfrm>
            <a:off x="467544" y="692696"/>
            <a:ext cx="8043892" cy="4504600"/>
            <a:chOff x="200516" y="1151580"/>
            <a:chExt cx="8043892" cy="4504600"/>
          </a:xfrm>
        </p:grpSpPr>
        <p:sp>
          <p:nvSpPr>
            <p:cNvPr id="2" name="object 2"/>
            <p:cNvSpPr/>
            <p:nvPr/>
          </p:nvSpPr>
          <p:spPr>
            <a:xfrm>
              <a:off x="864998" y="4312232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64998" y="3801385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4998" y="3290537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998" y="2779689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4998" y="2268841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4998" y="1757885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4998" y="1757885"/>
              <a:ext cx="7257100" cy="3065195"/>
            </a:xfrm>
            <a:custGeom>
              <a:avLst/>
              <a:gdLst/>
              <a:ahLst/>
              <a:cxnLst/>
              <a:rect l="l" t="t" r="r" b="b"/>
              <a:pathLst>
                <a:path w="8486775" h="3584575">
                  <a:moveTo>
                    <a:pt x="0" y="3584066"/>
                  </a:moveTo>
                  <a:lnTo>
                    <a:pt x="8486394" y="3584066"/>
                  </a:lnTo>
                  <a:lnTo>
                    <a:pt x="8486394" y="0"/>
                  </a:lnTo>
                  <a:lnTo>
                    <a:pt x="0" y="0"/>
                  </a:lnTo>
                  <a:lnTo>
                    <a:pt x="0" y="358406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4998" y="4822646"/>
              <a:ext cx="7257100" cy="0"/>
            </a:xfrm>
            <a:custGeom>
              <a:avLst/>
              <a:gdLst/>
              <a:ahLst/>
              <a:cxnLst/>
              <a:rect l="l" t="t" r="r" b="b"/>
              <a:pathLst>
                <a:path w="8486775">
                  <a:moveTo>
                    <a:pt x="0" y="0"/>
                  </a:moveTo>
                  <a:lnTo>
                    <a:pt x="848638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9927" y="4166710"/>
              <a:ext cx="6927503" cy="297560"/>
            </a:xfrm>
            <a:custGeom>
              <a:avLst/>
              <a:gdLst/>
              <a:ahLst/>
              <a:cxnLst/>
              <a:rect l="l" t="t" r="r" b="b"/>
              <a:pathLst>
                <a:path w="8101330" h="347979">
                  <a:moveTo>
                    <a:pt x="0" y="0"/>
                  </a:moveTo>
                  <a:lnTo>
                    <a:pt x="385089" y="26923"/>
                  </a:lnTo>
                  <a:lnTo>
                    <a:pt x="772185" y="46735"/>
                  </a:lnTo>
                  <a:lnTo>
                    <a:pt x="1157757" y="81787"/>
                  </a:lnTo>
                  <a:lnTo>
                    <a:pt x="1543329" y="110743"/>
                  </a:lnTo>
                  <a:lnTo>
                    <a:pt x="1928901" y="138175"/>
                  </a:lnTo>
                  <a:lnTo>
                    <a:pt x="2314473" y="164083"/>
                  </a:lnTo>
                  <a:lnTo>
                    <a:pt x="2700045" y="188467"/>
                  </a:lnTo>
                  <a:lnTo>
                    <a:pt x="3085617" y="214375"/>
                  </a:lnTo>
                  <a:lnTo>
                    <a:pt x="3471189" y="235711"/>
                  </a:lnTo>
                  <a:lnTo>
                    <a:pt x="3856761" y="257047"/>
                  </a:lnTo>
                  <a:lnTo>
                    <a:pt x="4243857" y="281431"/>
                  </a:lnTo>
                  <a:lnTo>
                    <a:pt x="4629429" y="292099"/>
                  </a:lnTo>
                  <a:lnTo>
                    <a:pt x="5015001" y="304291"/>
                  </a:lnTo>
                  <a:lnTo>
                    <a:pt x="5400573" y="311911"/>
                  </a:lnTo>
                  <a:lnTo>
                    <a:pt x="5786145" y="319531"/>
                  </a:lnTo>
                  <a:lnTo>
                    <a:pt x="6171717" y="325627"/>
                  </a:lnTo>
                  <a:lnTo>
                    <a:pt x="6557289" y="331723"/>
                  </a:lnTo>
                  <a:lnTo>
                    <a:pt x="6942861" y="336295"/>
                  </a:lnTo>
                  <a:lnTo>
                    <a:pt x="7328433" y="339343"/>
                  </a:lnTo>
                  <a:lnTo>
                    <a:pt x="7715529" y="343915"/>
                  </a:lnTo>
                  <a:lnTo>
                    <a:pt x="8100720" y="347725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9927" y="2018305"/>
              <a:ext cx="6927503" cy="888878"/>
            </a:xfrm>
            <a:custGeom>
              <a:avLst/>
              <a:gdLst/>
              <a:ahLst/>
              <a:cxnLst/>
              <a:rect l="l" t="t" r="r" b="b"/>
              <a:pathLst>
                <a:path w="8101330" h="1039494">
                  <a:moveTo>
                    <a:pt x="0" y="0"/>
                  </a:moveTo>
                  <a:lnTo>
                    <a:pt x="385089" y="82677"/>
                  </a:lnTo>
                  <a:lnTo>
                    <a:pt x="772185" y="169545"/>
                  </a:lnTo>
                  <a:lnTo>
                    <a:pt x="1157757" y="219837"/>
                  </a:lnTo>
                  <a:lnTo>
                    <a:pt x="1543329" y="283845"/>
                  </a:lnTo>
                  <a:lnTo>
                    <a:pt x="1928901" y="338709"/>
                  </a:lnTo>
                  <a:lnTo>
                    <a:pt x="2314473" y="411861"/>
                  </a:lnTo>
                  <a:lnTo>
                    <a:pt x="2700045" y="486537"/>
                  </a:lnTo>
                  <a:lnTo>
                    <a:pt x="3085617" y="568833"/>
                  </a:lnTo>
                  <a:lnTo>
                    <a:pt x="3471189" y="614553"/>
                  </a:lnTo>
                  <a:lnTo>
                    <a:pt x="3856761" y="681609"/>
                  </a:lnTo>
                  <a:lnTo>
                    <a:pt x="4243857" y="737997"/>
                  </a:lnTo>
                  <a:lnTo>
                    <a:pt x="4629429" y="789813"/>
                  </a:lnTo>
                  <a:lnTo>
                    <a:pt x="5015001" y="841629"/>
                  </a:lnTo>
                  <a:lnTo>
                    <a:pt x="5400573" y="894969"/>
                  </a:lnTo>
                  <a:lnTo>
                    <a:pt x="5786145" y="925449"/>
                  </a:lnTo>
                  <a:lnTo>
                    <a:pt x="6171717" y="946785"/>
                  </a:lnTo>
                  <a:lnTo>
                    <a:pt x="6557289" y="960501"/>
                  </a:lnTo>
                  <a:lnTo>
                    <a:pt x="6942861" y="975741"/>
                  </a:lnTo>
                  <a:lnTo>
                    <a:pt x="7328433" y="1001649"/>
                  </a:lnTo>
                  <a:lnTo>
                    <a:pt x="7715529" y="1026033"/>
                  </a:lnTo>
                  <a:lnTo>
                    <a:pt x="8100720" y="1039368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9927" y="2587361"/>
              <a:ext cx="6927503" cy="209595"/>
            </a:xfrm>
            <a:custGeom>
              <a:avLst/>
              <a:gdLst/>
              <a:ahLst/>
              <a:cxnLst/>
              <a:rect l="l" t="t" r="r" b="b"/>
              <a:pathLst>
                <a:path w="8101330" h="245110">
                  <a:moveTo>
                    <a:pt x="0" y="244982"/>
                  </a:moveTo>
                  <a:lnTo>
                    <a:pt x="385089" y="220344"/>
                  </a:lnTo>
                  <a:lnTo>
                    <a:pt x="772185" y="192912"/>
                  </a:lnTo>
                  <a:lnTo>
                    <a:pt x="1157757" y="183768"/>
                  </a:lnTo>
                  <a:lnTo>
                    <a:pt x="1543329" y="165480"/>
                  </a:lnTo>
                  <a:lnTo>
                    <a:pt x="1928901" y="156337"/>
                  </a:lnTo>
                  <a:lnTo>
                    <a:pt x="2314473" y="130428"/>
                  </a:lnTo>
                  <a:lnTo>
                    <a:pt x="2700045" y="99949"/>
                  </a:lnTo>
                  <a:lnTo>
                    <a:pt x="3085617" y="60325"/>
                  </a:lnTo>
                  <a:lnTo>
                    <a:pt x="3471189" y="60325"/>
                  </a:lnTo>
                  <a:lnTo>
                    <a:pt x="3856761" y="34416"/>
                  </a:lnTo>
                  <a:lnTo>
                    <a:pt x="4243857" y="13080"/>
                  </a:lnTo>
                  <a:lnTo>
                    <a:pt x="4629429" y="8509"/>
                  </a:lnTo>
                  <a:lnTo>
                    <a:pt x="5015001" y="2412"/>
                  </a:lnTo>
                  <a:lnTo>
                    <a:pt x="5400573" y="0"/>
                  </a:lnTo>
                  <a:lnTo>
                    <a:pt x="5786145" y="19176"/>
                  </a:lnTo>
                  <a:lnTo>
                    <a:pt x="6171717" y="45085"/>
                  </a:lnTo>
                  <a:lnTo>
                    <a:pt x="6557289" y="77088"/>
                  </a:lnTo>
                  <a:lnTo>
                    <a:pt x="6942861" y="104520"/>
                  </a:lnTo>
                  <a:lnTo>
                    <a:pt x="7328433" y="121285"/>
                  </a:lnTo>
                  <a:lnTo>
                    <a:pt x="7715529" y="138049"/>
                  </a:lnTo>
                  <a:lnTo>
                    <a:pt x="8100720" y="162432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7857216" y="4257064"/>
              <a:ext cx="201993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351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31433" y="4763785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634737" y="4252937"/>
              <a:ext cx="16669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586258" y="3741872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586258" y="2209329"/>
              <a:ext cx="7490587" cy="11421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2500</a:t>
              </a:r>
              <a:endParaRPr sz="684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 dirty="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898" dirty="0">
                <a:latin typeface="Times New Roman"/>
                <a:cs typeface="Times New Roman"/>
              </a:endParaRPr>
            </a:p>
            <a:p>
              <a:pPr marR="27692" algn="r"/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spc="-81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052</a:t>
              </a:r>
              <a:endParaRPr sz="855" dirty="0">
                <a:latin typeface="Arial"/>
                <a:cs typeface="Arial"/>
              </a:endParaRPr>
            </a:p>
            <a:p>
              <a:pPr marL="10860">
                <a:spcBef>
                  <a:spcPts val="231"/>
                </a:spcBef>
              </a:pPr>
              <a:r>
                <a:rPr sz="684" spc="-4" dirty="0">
                  <a:latin typeface="Arial"/>
                  <a:cs typeface="Arial"/>
                </a:rPr>
                <a:t>2000</a:t>
              </a:r>
              <a:endParaRPr sz="684" dirty="0">
                <a:latin typeface="Arial"/>
                <a:cs typeface="Arial"/>
              </a:endParaRPr>
            </a:p>
            <a:p>
              <a:pPr marR="4344" algn="r">
                <a:spcBef>
                  <a:spcPts val="624"/>
                </a:spcBef>
              </a:pPr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9" dirty="0">
                  <a:latin typeface="Arial"/>
                  <a:cs typeface="Arial"/>
                </a:rPr>
                <a:t>875</a:t>
              </a:r>
              <a:endParaRPr sz="855" dirty="0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1325" dirty="0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1500</a:t>
              </a:r>
              <a:endParaRPr sz="684" dirty="0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86258" y="1698265"/>
              <a:ext cx="215025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74262" y="4890628"/>
              <a:ext cx="737014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26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862899" y="1151580"/>
              <a:ext cx="4907570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Väestöennuste </a:t>
              </a:r>
              <a:r>
                <a:rPr sz="1368" b="1" spc="-9" dirty="0">
                  <a:latin typeface="Arial"/>
                  <a:cs typeface="Arial"/>
                </a:rPr>
                <a:t>ikäryhmittäin </a:t>
              </a:r>
              <a:r>
                <a:rPr sz="1368" b="1" spc="-4" dirty="0">
                  <a:latin typeface="Arial"/>
                  <a:cs typeface="Arial"/>
                </a:rPr>
                <a:t>Kangasniemellä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18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905663" y="1757809"/>
              <a:ext cx="2073147" cy="203079"/>
            </a:xfrm>
            <a:custGeom>
              <a:avLst/>
              <a:gdLst/>
              <a:ahLst/>
              <a:cxnLst/>
              <a:rect l="l" t="t" r="r" b="b"/>
              <a:pathLst>
                <a:path w="2424429" h="237489">
                  <a:moveTo>
                    <a:pt x="0" y="236943"/>
                  </a:moveTo>
                  <a:lnTo>
                    <a:pt x="2423922" y="236943"/>
                  </a:lnTo>
                  <a:lnTo>
                    <a:pt x="2423922" y="0"/>
                  </a:lnTo>
                  <a:lnTo>
                    <a:pt x="0" y="0"/>
                  </a:lnTo>
                  <a:lnTo>
                    <a:pt x="0" y="236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7810" y="1859099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39" y="0"/>
                  </a:lnTo>
                </a:path>
              </a:pathLst>
            </a:custGeom>
            <a:ln w="381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3278156" y="1771025"/>
              <a:ext cx="2101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-14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3624803" y="1859099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845258" y="1771025"/>
              <a:ext cx="4278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15 </a:t>
              </a:r>
              <a:r>
                <a:rPr sz="1026" dirty="0">
                  <a:latin typeface="Arial"/>
                  <a:cs typeface="Arial"/>
                </a:rPr>
                <a:t>-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409319" y="1859099"/>
              <a:ext cx="208509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81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629775" y="1771025"/>
              <a:ext cx="24597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65</a:t>
              </a:r>
              <a:r>
                <a:rPr sz="1026" spc="-90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-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467544" y="548680"/>
            <a:ext cx="7366229" cy="4966560"/>
            <a:chOff x="590444" y="757475"/>
            <a:chExt cx="7366229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444" y="757475"/>
              <a:ext cx="7366229" cy="447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99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395536" y="620688"/>
            <a:ext cx="7355802" cy="4901400"/>
            <a:chOff x="518436" y="822635"/>
            <a:chExt cx="7355802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Lähde: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ETELÄ-SAVON MAAKUNTALIITTO </a:t>
              </a:r>
              <a:r>
                <a:rPr kumimoji="0" sz="94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/ Tilastokeskus,</a:t>
              </a:r>
              <a:r>
                <a:rPr kumimoji="0" sz="941" b="0" i="0" u="none" strike="noStrike" kern="1200" cap="none" spc="188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 </a:t>
              </a:r>
              <a:r>
                <a:rPr kumimoji="0" sz="941" b="0" i="0" u="none" strike="noStrike" kern="1200" cap="none" spc="-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</a:rPr>
                <a:t>Statfin/Kansantalous/Aluetilinpito</a:t>
              </a:r>
              <a:endParaRPr kumimoji="0" sz="94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36" y="822635"/>
              <a:ext cx="7355802" cy="4472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026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Ryhmä 67">
            <a:extLst>
              <a:ext uri="{FF2B5EF4-FFF2-40B4-BE49-F238E27FC236}">
                <a16:creationId xmlns:a16="http://schemas.microsoft.com/office/drawing/2014/main" id="{AF919BC5-5377-4286-9532-A347732090C1}"/>
              </a:ext>
            </a:extLst>
          </p:cNvPr>
          <p:cNvGrpSpPr/>
          <p:nvPr/>
        </p:nvGrpSpPr>
        <p:grpSpPr>
          <a:xfrm>
            <a:off x="395536" y="620688"/>
            <a:ext cx="8018332" cy="4681287"/>
            <a:chOff x="200516" y="1098909"/>
            <a:chExt cx="8018332" cy="4681287"/>
          </a:xfrm>
        </p:grpSpPr>
        <p:sp>
          <p:nvSpPr>
            <p:cNvPr id="2" name="object 2"/>
            <p:cNvSpPr/>
            <p:nvPr/>
          </p:nvSpPr>
          <p:spPr>
            <a:xfrm>
              <a:off x="7901197" y="4699278"/>
              <a:ext cx="317651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0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474212" y="4699278"/>
              <a:ext cx="633673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45924" y="4699278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5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18938" y="4699278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90651" y="4699278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0469" y="4699278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01197" y="4317444"/>
              <a:ext cx="317651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0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74212" y="4317444"/>
              <a:ext cx="633673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45924" y="4317444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5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8938" y="4317444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0651" y="4317444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0469" y="4317444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01197" y="3935612"/>
              <a:ext cx="317651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0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4212" y="3935612"/>
              <a:ext cx="633673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18938" y="3935612"/>
              <a:ext cx="2061744" cy="0"/>
            </a:xfrm>
            <a:custGeom>
              <a:avLst/>
              <a:gdLst/>
              <a:ahLst/>
              <a:cxnLst/>
              <a:rect l="l" t="t" r="r" b="b"/>
              <a:pathLst>
                <a:path w="2411095">
                  <a:moveTo>
                    <a:pt x="0" y="0"/>
                  </a:moveTo>
                  <a:lnTo>
                    <a:pt x="24109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90651" y="3935612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0469" y="3935612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01197" y="3553780"/>
              <a:ext cx="317651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0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74212" y="3553780"/>
              <a:ext cx="633673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18938" y="3553780"/>
              <a:ext cx="2061744" cy="0"/>
            </a:xfrm>
            <a:custGeom>
              <a:avLst/>
              <a:gdLst/>
              <a:ahLst/>
              <a:cxnLst/>
              <a:rect l="l" t="t" r="r" b="b"/>
              <a:pathLst>
                <a:path w="2411095">
                  <a:moveTo>
                    <a:pt x="0" y="0"/>
                  </a:moveTo>
                  <a:lnTo>
                    <a:pt x="24109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90651" y="3553780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80469" y="3553780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01197" y="3171947"/>
              <a:ext cx="317651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0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4212" y="3171947"/>
              <a:ext cx="633673" cy="0"/>
            </a:xfrm>
            <a:custGeom>
              <a:avLst/>
              <a:gdLst/>
              <a:ahLst/>
              <a:cxnLst/>
              <a:rect l="l" t="t" r="r" b="b"/>
              <a:pathLst>
                <a:path w="741045">
                  <a:moveTo>
                    <a:pt x="0" y="0"/>
                  </a:moveTo>
                  <a:lnTo>
                    <a:pt x="7406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18938" y="3171947"/>
              <a:ext cx="2061744" cy="0"/>
            </a:xfrm>
            <a:custGeom>
              <a:avLst/>
              <a:gdLst/>
              <a:ahLst/>
              <a:cxnLst/>
              <a:rect l="l" t="t" r="r" b="b"/>
              <a:pathLst>
                <a:path w="2411095">
                  <a:moveTo>
                    <a:pt x="0" y="0"/>
                  </a:moveTo>
                  <a:lnTo>
                    <a:pt x="24109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90651" y="3171947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0469" y="3171947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74212" y="2790115"/>
              <a:ext cx="1744636" cy="0"/>
            </a:xfrm>
            <a:custGeom>
              <a:avLst/>
              <a:gdLst/>
              <a:ahLst/>
              <a:cxnLst/>
              <a:rect l="l" t="t" r="r" b="b"/>
              <a:pathLst>
                <a:path w="2040254">
                  <a:moveTo>
                    <a:pt x="0" y="0"/>
                  </a:moveTo>
                  <a:lnTo>
                    <a:pt x="20398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18938" y="2790115"/>
              <a:ext cx="2061744" cy="0"/>
            </a:xfrm>
            <a:custGeom>
              <a:avLst/>
              <a:gdLst/>
              <a:ahLst/>
              <a:cxnLst/>
              <a:rect l="l" t="t" r="r" b="b"/>
              <a:pathLst>
                <a:path w="2411095">
                  <a:moveTo>
                    <a:pt x="0" y="0"/>
                  </a:moveTo>
                  <a:lnTo>
                    <a:pt x="24109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190651" y="2790115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0469" y="279011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74212" y="2408282"/>
              <a:ext cx="1744636" cy="0"/>
            </a:xfrm>
            <a:custGeom>
              <a:avLst/>
              <a:gdLst/>
              <a:ahLst/>
              <a:cxnLst/>
              <a:rect l="l" t="t" r="r" b="b"/>
              <a:pathLst>
                <a:path w="2040254">
                  <a:moveTo>
                    <a:pt x="0" y="0"/>
                  </a:moveTo>
                  <a:lnTo>
                    <a:pt x="20398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18938" y="2408282"/>
              <a:ext cx="2061744" cy="0"/>
            </a:xfrm>
            <a:custGeom>
              <a:avLst/>
              <a:gdLst/>
              <a:ahLst/>
              <a:cxnLst/>
              <a:rect l="l" t="t" r="r" b="b"/>
              <a:pathLst>
                <a:path w="2411095">
                  <a:moveTo>
                    <a:pt x="0" y="0"/>
                  </a:moveTo>
                  <a:lnTo>
                    <a:pt x="24109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90651" y="2408282"/>
              <a:ext cx="634759" cy="0"/>
            </a:xfrm>
            <a:custGeom>
              <a:avLst/>
              <a:gdLst/>
              <a:ahLst/>
              <a:cxnLst/>
              <a:rect l="l" t="t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80469" y="2408282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7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80469" y="2026449"/>
              <a:ext cx="7138183" cy="0"/>
            </a:xfrm>
            <a:custGeom>
              <a:avLst/>
              <a:gdLst/>
              <a:ahLst/>
              <a:cxnLst/>
              <a:rect l="l" t="t" r="r" b="b"/>
              <a:pathLst>
                <a:path w="8347709">
                  <a:moveTo>
                    <a:pt x="0" y="0"/>
                  </a:moveTo>
                  <a:lnTo>
                    <a:pt x="83475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0469" y="1643857"/>
              <a:ext cx="7138183" cy="0"/>
            </a:xfrm>
            <a:custGeom>
              <a:avLst/>
              <a:gdLst/>
              <a:ahLst/>
              <a:cxnLst/>
              <a:rect l="l" t="t" r="r" b="b"/>
              <a:pathLst>
                <a:path w="8347709">
                  <a:moveTo>
                    <a:pt x="0" y="0"/>
                  </a:moveTo>
                  <a:lnTo>
                    <a:pt x="83475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0469" y="1643857"/>
              <a:ext cx="7138183" cy="3438231"/>
            </a:xfrm>
            <a:custGeom>
              <a:avLst/>
              <a:gdLst/>
              <a:ahLst/>
              <a:cxnLst/>
              <a:rect l="l" t="t" r="r" b="b"/>
              <a:pathLst>
                <a:path w="8347709" h="4020820">
                  <a:moveTo>
                    <a:pt x="0" y="4020692"/>
                  </a:moveTo>
                  <a:lnTo>
                    <a:pt x="8347583" y="4020692"/>
                  </a:lnTo>
                  <a:lnTo>
                    <a:pt x="8347583" y="0"/>
                  </a:lnTo>
                  <a:lnTo>
                    <a:pt x="0" y="0"/>
                  </a:lnTo>
                  <a:lnTo>
                    <a:pt x="0" y="40206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98314" y="2124189"/>
              <a:ext cx="792770" cy="2958224"/>
            </a:xfrm>
            <a:custGeom>
              <a:avLst/>
              <a:gdLst/>
              <a:ahLst/>
              <a:cxnLst/>
              <a:rect l="l" t="t" r="r" b="b"/>
              <a:pathLst>
                <a:path w="927100" h="3459479">
                  <a:moveTo>
                    <a:pt x="926592" y="0"/>
                  </a:moveTo>
                  <a:lnTo>
                    <a:pt x="0" y="0"/>
                  </a:lnTo>
                  <a:lnTo>
                    <a:pt x="0" y="3458972"/>
                  </a:lnTo>
                  <a:lnTo>
                    <a:pt x="926592" y="3458972"/>
                  </a:lnTo>
                  <a:lnTo>
                    <a:pt x="92659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25301" y="2158071"/>
              <a:ext cx="793855" cy="2924017"/>
            </a:xfrm>
            <a:custGeom>
              <a:avLst/>
              <a:gdLst/>
              <a:ahLst/>
              <a:cxnLst/>
              <a:rect l="l" t="t" r="r" b="b"/>
              <a:pathLst>
                <a:path w="928370" h="3419475">
                  <a:moveTo>
                    <a:pt x="928115" y="0"/>
                  </a:moveTo>
                  <a:lnTo>
                    <a:pt x="0" y="0"/>
                  </a:lnTo>
                  <a:lnTo>
                    <a:pt x="0" y="3419348"/>
                  </a:lnTo>
                  <a:lnTo>
                    <a:pt x="928115" y="3419348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53588" y="4085478"/>
              <a:ext cx="792770" cy="996935"/>
            </a:xfrm>
            <a:custGeom>
              <a:avLst/>
              <a:gdLst/>
              <a:ahLst/>
              <a:cxnLst/>
              <a:rect l="l" t="t" r="r" b="b"/>
              <a:pathLst>
                <a:path w="927100" h="1165860">
                  <a:moveTo>
                    <a:pt x="926591" y="0"/>
                  </a:moveTo>
                  <a:lnTo>
                    <a:pt x="0" y="0"/>
                  </a:lnTo>
                  <a:lnTo>
                    <a:pt x="0" y="1165352"/>
                  </a:lnTo>
                  <a:lnTo>
                    <a:pt x="926591" y="1165352"/>
                  </a:lnTo>
                  <a:lnTo>
                    <a:pt x="92659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680575" y="2092912"/>
              <a:ext cx="793855" cy="2989176"/>
            </a:xfrm>
            <a:custGeom>
              <a:avLst/>
              <a:gdLst/>
              <a:ahLst/>
              <a:cxnLst/>
              <a:rect l="l" t="t" r="r" b="b"/>
              <a:pathLst>
                <a:path w="928370" h="3495675">
                  <a:moveTo>
                    <a:pt x="928115" y="0"/>
                  </a:moveTo>
                  <a:lnTo>
                    <a:pt x="0" y="0"/>
                  </a:lnTo>
                  <a:lnTo>
                    <a:pt x="0" y="3495548"/>
                  </a:lnTo>
                  <a:lnTo>
                    <a:pt x="928115" y="3495548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07559" y="2923039"/>
              <a:ext cx="793855" cy="2158940"/>
            </a:xfrm>
            <a:custGeom>
              <a:avLst/>
              <a:gdLst/>
              <a:ahLst/>
              <a:cxnLst/>
              <a:rect l="l" t="t" r="r" b="b"/>
              <a:pathLst>
                <a:path w="928370" h="2524760">
                  <a:moveTo>
                    <a:pt x="928115" y="0"/>
                  </a:moveTo>
                  <a:lnTo>
                    <a:pt x="0" y="0"/>
                  </a:lnTo>
                  <a:lnTo>
                    <a:pt x="0" y="2524760"/>
                  </a:lnTo>
                  <a:lnTo>
                    <a:pt x="928115" y="2524760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98314" y="2124189"/>
              <a:ext cx="792770" cy="2958224"/>
            </a:xfrm>
            <a:custGeom>
              <a:avLst/>
              <a:gdLst/>
              <a:ahLst/>
              <a:cxnLst/>
              <a:rect l="l" t="t" r="r" b="b"/>
              <a:pathLst>
                <a:path w="927100" h="3459479">
                  <a:moveTo>
                    <a:pt x="0" y="0"/>
                  </a:moveTo>
                  <a:lnTo>
                    <a:pt x="926592" y="0"/>
                  </a:lnTo>
                  <a:lnTo>
                    <a:pt x="926592" y="3458972"/>
                  </a:lnTo>
                  <a:lnTo>
                    <a:pt x="0" y="345897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825301" y="2158071"/>
              <a:ext cx="793855" cy="2924017"/>
            </a:xfrm>
            <a:custGeom>
              <a:avLst/>
              <a:gdLst/>
              <a:ahLst/>
              <a:cxnLst/>
              <a:rect l="l" t="t" r="r" b="b"/>
              <a:pathLst>
                <a:path w="928370" h="3419475">
                  <a:moveTo>
                    <a:pt x="0" y="0"/>
                  </a:moveTo>
                  <a:lnTo>
                    <a:pt x="928115" y="0"/>
                  </a:lnTo>
                  <a:lnTo>
                    <a:pt x="928115" y="3419348"/>
                  </a:lnTo>
                  <a:lnTo>
                    <a:pt x="0" y="34193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3588" y="4085478"/>
              <a:ext cx="792770" cy="996935"/>
            </a:xfrm>
            <a:custGeom>
              <a:avLst/>
              <a:gdLst/>
              <a:ahLst/>
              <a:cxnLst/>
              <a:rect l="l" t="t" r="r" b="b"/>
              <a:pathLst>
                <a:path w="927100" h="1165860">
                  <a:moveTo>
                    <a:pt x="0" y="0"/>
                  </a:moveTo>
                  <a:lnTo>
                    <a:pt x="926591" y="0"/>
                  </a:lnTo>
                  <a:lnTo>
                    <a:pt x="926591" y="1165352"/>
                  </a:lnTo>
                  <a:lnTo>
                    <a:pt x="0" y="11653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80575" y="2092912"/>
              <a:ext cx="793855" cy="2989176"/>
            </a:xfrm>
            <a:custGeom>
              <a:avLst/>
              <a:gdLst/>
              <a:ahLst/>
              <a:cxnLst/>
              <a:rect l="l" t="t" r="r" b="b"/>
              <a:pathLst>
                <a:path w="928370" h="3495675">
                  <a:moveTo>
                    <a:pt x="0" y="0"/>
                  </a:moveTo>
                  <a:lnTo>
                    <a:pt x="928115" y="0"/>
                  </a:lnTo>
                  <a:lnTo>
                    <a:pt x="928115" y="3495548"/>
                  </a:lnTo>
                  <a:lnTo>
                    <a:pt x="0" y="3495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7559" y="2923039"/>
              <a:ext cx="793855" cy="2158940"/>
            </a:xfrm>
            <a:custGeom>
              <a:avLst/>
              <a:gdLst/>
              <a:ahLst/>
              <a:cxnLst/>
              <a:rect l="l" t="t" r="r" b="b"/>
              <a:pathLst>
                <a:path w="928370" h="2524760">
                  <a:moveTo>
                    <a:pt x="0" y="0"/>
                  </a:moveTo>
                  <a:lnTo>
                    <a:pt x="928115" y="0"/>
                  </a:lnTo>
                  <a:lnTo>
                    <a:pt x="928115" y="2524760"/>
                  </a:lnTo>
                  <a:lnTo>
                    <a:pt x="0" y="25247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0469" y="5081979"/>
              <a:ext cx="7138183" cy="0"/>
            </a:xfrm>
            <a:custGeom>
              <a:avLst/>
              <a:gdLst/>
              <a:ahLst/>
              <a:cxnLst/>
              <a:rect l="l" t="t" r="r" b="b"/>
              <a:pathLst>
                <a:path w="8347709">
                  <a:moveTo>
                    <a:pt x="0" y="0"/>
                  </a:moveTo>
                  <a:lnTo>
                    <a:pt x="83475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508651" y="3505996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151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200516" y="5635413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2936398" y="3522938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151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655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4364142" y="4486750"/>
              <a:ext cx="572314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146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5792213" y="3490575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151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825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7219960" y="3905856"/>
              <a:ext cx="571771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149</a:t>
              </a:r>
              <a:r>
                <a:rPr sz="1197" spc="-81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486434" y="4994557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144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486434" y="4612507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145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486434" y="4230349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146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486434" y="3848299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147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486434" y="3466249"/>
              <a:ext cx="49303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148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614752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3042498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4470243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5897988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7326059" y="5160822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486434" y="1098909"/>
              <a:ext cx="6283514" cy="22038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55029"/>
              <a:r>
                <a:rPr sz="1368" b="1" spc="-9" dirty="0">
                  <a:latin typeface="Arial"/>
                  <a:cs typeface="Arial"/>
                </a:rPr>
                <a:t>Yritysten liikevaihto </a:t>
              </a:r>
              <a:r>
                <a:rPr sz="1368" b="1" spc="-4" dirty="0">
                  <a:latin typeface="Arial"/>
                  <a:cs typeface="Arial"/>
                </a:rPr>
                <a:t>Kangasniemellä 2013 - 2017, 1000</a:t>
              </a:r>
              <a:r>
                <a:rPr sz="1368" b="1" spc="21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34"/>
                </a:spcBef>
              </a:pPr>
              <a:endParaRPr sz="1667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153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53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152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53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151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53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1026" spc="-4" dirty="0">
                  <a:latin typeface="Arial"/>
                  <a:cs typeface="Arial"/>
                </a:rPr>
                <a:t>150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539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149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000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Ryhmä 57">
            <a:extLst>
              <a:ext uri="{FF2B5EF4-FFF2-40B4-BE49-F238E27FC236}">
                <a16:creationId xmlns:a16="http://schemas.microsoft.com/office/drawing/2014/main" id="{847460DC-B95D-44FC-A2E0-ABA53BD661DA}"/>
              </a:ext>
            </a:extLst>
          </p:cNvPr>
          <p:cNvGrpSpPr/>
          <p:nvPr/>
        </p:nvGrpSpPr>
        <p:grpSpPr>
          <a:xfrm>
            <a:off x="539552" y="620688"/>
            <a:ext cx="7855435" cy="4609279"/>
            <a:chOff x="200516" y="1098909"/>
            <a:chExt cx="7855435" cy="4609279"/>
          </a:xfrm>
        </p:grpSpPr>
        <p:sp>
          <p:nvSpPr>
            <p:cNvPr id="2" name="object 2"/>
            <p:cNvSpPr/>
            <p:nvPr/>
          </p:nvSpPr>
          <p:spPr>
            <a:xfrm>
              <a:off x="7725268" y="4588507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240943" y="458850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55315" y="458850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70990" y="458850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360" y="4588507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751" y="4588507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25268" y="4170185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0943" y="4170185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5315" y="4170185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70990" y="4170185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5360" y="4170185"/>
              <a:ext cx="660822" cy="0"/>
            </a:xfrm>
            <a:custGeom>
              <a:avLst/>
              <a:gdLst/>
              <a:ahLst/>
              <a:cxnLst/>
              <a:rect l="l" t="t" r="r" b="b"/>
              <a:pathLst>
                <a:path w="772794">
                  <a:moveTo>
                    <a:pt x="0" y="0"/>
                  </a:moveTo>
                  <a:lnTo>
                    <a:pt x="7726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0751" y="4170185"/>
              <a:ext cx="330140" cy="0"/>
            </a:xfrm>
            <a:custGeom>
              <a:avLst/>
              <a:gdLst/>
              <a:ahLst/>
              <a:cxnLst/>
              <a:rect l="l" t="t" r="r" b="b"/>
              <a:pathLst>
                <a:path w="386080">
                  <a:moveTo>
                    <a:pt x="0" y="0"/>
                  </a:moveTo>
                  <a:lnTo>
                    <a:pt x="385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25268" y="3753167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0943" y="375316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0989" y="3753167"/>
              <a:ext cx="2145365" cy="0"/>
            </a:xfrm>
            <a:custGeom>
              <a:avLst/>
              <a:gdLst/>
              <a:ahLst/>
              <a:cxnLst/>
              <a:rect l="l" t="t" r="r" b="b"/>
              <a:pathLst>
                <a:path w="2508885">
                  <a:moveTo>
                    <a:pt x="0" y="0"/>
                  </a:moveTo>
                  <a:lnTo>
                    <a:pt x="2508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0751" y="3753167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25268" y="3334845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40943" y="3334845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0989" y="3334845"/>
              <a:ext cx="2145365" cy="0"/>
            </a:xfrm>
            <a:custGeom>
              <a:avLst/>
              <a:gdLst/>
              <a:ahLst/>
              <a:cxnLst/>
              <a:rect l="l" t="t" r="r" b="b"/>
              <a:pathLst>
                <a:path w="2508885">
                  <a:moveTo>
                    <a:pt x="0" y="0"/>
                  </a:moveTo>
                  <a:lnTo>
                    <a:pt x="2508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0751" y="3334845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25268" y="2917827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0943" y="2917827"/>
              <a:ext cx="659736" cy="0"/>
            </a:xfrm>
            <a:custGeom>
              <a:avLst/>
              <a:gdLst/>
              <a:ahLst/>
              <a:cxnLst/>
              <a:rect l="l" t="t" r="r" b="b"/>
              <a:pathLst>
                <a:path w="771525">
                  <a:moveTo>
                    <a:pt x="0" y="0"/>
                  </a:moveTo>
                  <a:lnTo>
                    <a:pt x="7711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0989" y="2917827"/>
              <a:ext cx="2145365" cy="0"/>
            </a:xfrm>
            <a:custGeom>
              <a:avLst/>
              <a:gdLst/>
              <a:ahLst/>
              <a:cxnLst/>
              <a:rect l="l" t="t" r="r" b="b"/>
              <a:pathLst>
                <a:path w="2508885">
                  <a:moveTo>
                    <a:pt x="0" y="0"/>
                  </a:moveTo>
                  <a:lnTo>
                    <a:pt x="25085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751" y="2917827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25268" y="2499505"/>
              <a:ext cx="330683" cy="0"/>
            </a:xfrm>
            <a:custGeom>
              <a:avLst/>
              <a:gdLst/>
              <a:ahLst/>
              <a:cxnLst/>
              <a:rect l="l" t="t" r="r" b="b"/>
              <a:pathLst>
                <a:path w="386715">
                  <a:moveTo>
                    <a:pt x="0" y="0"/>
                  </a:moveTo>
                  <a:lnTo>
                    <a:pt x="38620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70989" y="2499505"/>
              <a:ext cx="3629364" cy="0"/>
            </a:xfrm>
            <a:custGeom>
              <a:avLst/>
              <a:gdLst/>
              <a:ahLst/>
              <a:cxnLst/>
              <a:rect l="l" t="t" r="r" b="b"/>
              <a:pathLst>
                <a:path w="4244340">
                  <a:moveTo>
                    <a:pt x="0" y="0"/>
                  </a:moveTo>
                  <a:lnTo>
                    <a:pt x="42443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0751" y="2499505"/>
              <a:ext cx="1815768" cy="0"/>
            </a:xfrm>
            <a:custGeom>
              <a:avLst/>
              <a:gdLst/>
              <a:ahLst/>
              <a:cxnLst/>
              <a:rect l="l" t="t" r="r" b="b"/>
              <a:pathLst>
                <a:path w="2123440">
                  <a:moveTo>
                    <a:pt x="0" y="0"/>
                  </a:moveTo>
                  <a:lnTo>
                    <a:pt x="21229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751" y="208248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0751" y="166481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0751" y="1664816"/>
              <a:ext cx="7424885" cy="3341578"/>
            </a:xfrm>
            <a:custGeom>
              <a:avLst/>
              <a:gdLst/>
              <a:ahLst/>
              <a:cxnLst/>
              <a:rect l="l" t="t" r="r" b="b"/>
              <a:pathLst>
                <a:path w="8682990" h="3907790">
                  <a:moveTo>
                    <a:pt x="0" y="3907282"/>
                  </a:moveTo>
                  <a:lnTo>
                    <a:pt x="8682863" y="3907282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0728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0446" y="3919974"/>
              <a:ext cx="825349" cy="1085986"/>
            </a:xfrm>
            <a:custGeom>
              <a:avLst/>
              <a:gdLst/>
              <a:ahLst/>
              <a:cxnLst/>
              <a:rect l="l" t="t" r="r" b="b"/>
              <a:pathLst>
                <a:path w="965200" h="1270000">
                  <a:moveTo>
                    <a:pt x="964692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964692" y="1270000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6074" y="2165890"/>
              <a:ext cx="825349" cy="2840396"/>
            </a:xfrm>
            <a:custGeom>
              <a:avLst/>
              <a:gdLst/>
              <a:ahLst/>
              <a:cxnLst/>
              <a:rect l="l" t="t" r="r" b="b"/>
              <a:pathLst>
                <a:path w="965200" h="3321685">
                  <a:moveTo>
                    <a:pt x="964691" y="0"/>
                  </a:moveTo>
                  <a:lnTo>
                    <a:pt x="0" y="0"/>
                  </a:lnTo>
                  <a:lnTo>
                    <a:pt x="0" y="3321304"/>
                  </a:lnTo>
                  <a:lnTo>
                    <a:pt x="964691" y="3321304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30400" y="4003378"/>
              <a:ext cx="825349" cy="1002908"/>
            </a:xfrm>
            <a:custGeom>
              <a:avLst/>
              <a:gdLst/>
              <a:ahLst/>
              <a:cxnLst/>
              <a:rect l="l" t="t" r="r" b="b"/>
              <a:pathLst>
                <a:path w="965200" h="1172845">
                  <a:moveTo>
                    <a:pt x="964691" y="0"/>
                  </a:moveTo>
                  <a:lnTo>
                    <a:pt x="0" y="0"/>
                  </a:lnTo>
                  <a:lnTo>
                    <a:pt x="0" y="1172464"/>
                  </a:lnTo>
                  <a:lnTo>
                    <a:pt x="964691" y="1172464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16028" y="2709317"/>
              <a:ext cx="825349" cy="2296860"/>
            </a:xfrm>
            <a:custGeom>
              <a:avLst/>
              <a:gdLst/>
              <a:ahLst/>
              <a:cxnLst/>
              <a:rect l="l" t="t" r="r" b="b"/>
              <a:pathLst>
                <a:path w="965200" h="2686050">
                  <a:moveTo>
                    <a:pt x="964691" y="0"/>
                  </a:moveTo>
                  <a:lnTo>
                    <a:pt x="0" y="0"/>
                  </a:lnTo>
                  <a:lnTo>
                    <a:pt x="0" y="2685796"/>
                  </a:lnTo>
                  <a:lnTo>
                    <a:pt x="964691" y="2685796"/>
                  </a:lnTo>
                  <a:lnTo>
                    <a:pt x="964691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00354" y="2457803"/>
              <a:ext cx="825349" cy="2548266"/>
            </a:xfrm>
            <a:custGeom>
              <a:avLst/>
              <a:gdLst/>
              <a:ahLst/>
              <a:cxnLst/>
              <a:rect l="l" t="t" r="r" b="b"/>
              <a:pathLst>
                <a:path w="965200" h="2980054">
                  <a:moveTo>
                    <a:pt x="964692" y="0"/>
                  </a:moveTo>
                  <a:lnTo>
                    <a:pt x="0" y="0"/>
                  </a:lnTo>
                  <a:lnTo>
                    <a:pt x="0" y="2979928"/>
                  </a:lnTo>
                  <a:lnTo>
                    <a:pt x="964692" y="2979928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0446" y="3919974"/>
              <a:ext cx="825349" cy="1085986"/>
            </a:xfrm>
            <a:custGeom>
              <a:avLst/>
              <a:gdLst/>
              <a:ahLst/>
              <a:cxnLst/>
              <a:rect l="l" t="t" r="r" b="b"/>
              <a:pathLst>
                <a:path w="965200" h="1270000">
                  <a:moveTo>
                    <a:pt x="0" y="0"/>
                  </a:moveTo>
                  <a:lnTo>
                    <a:pt x="964692" y="0"/>
                  </a:lnTo>
                  <a:lnTo>
                    <a:pt x="964692" y="1270000"/>
                  </a:lnTo>
                  <a:lnTo>
                    <a:pt x="0" y="1270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46074" y="2165890"/>
              <a:ext cx="825349" cy="2840396"/>
            </a:xfrm>
            <a:custGeom>
              <a:avLst/>
              <a:gdLst/>
              <a:ahLst/>
              <a:cxnLst/>
              <a:rect l="l" t="t" r="r" b="b"/>
              <a:pathLst>
                <a:path w="965200" h="3321685">
                  <a:moveTo>
                    <a:pt x="0" y="0"/>
                  </a:moveTo>
                  <a:lnTo>
                    <a:pt x="964691" y="0"/>
                  </a:lnTo>
                  <a:lnTo>
                    <a:pt x="964691" y="3321304"/>
                  </a:lnTo>
                  <a:lnTo>
                    <a:pt x="0" y="33213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930400" y="4003378"/>
              <a:ext cx="825349" cy="1002908"/>
            </a:xfrm>
            <a:custGeom>
              <a:avLst/>
              <a:gdLst/>
              <a:ahLst/>
              <a:cxnLst/>
              <a:rect l="l" t="t" r="r" b="b"/>
              <a:pathLst>
                <a:path w="965200" h="1172845">
                  <a:moveTo>
                    <a:pt x="0" y="0"/>
                  </a:moveTo>
                  <a:lnTo>
                    <a:pt x="964691" y="0"/>
                  </a:lnTo>
                  <a:lnTo>
                    <a:pt x="964691" y="1172464"/>
                  </a:lnTo>
                  <a:lnTo>
                    <a:pt x="0" y="11724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416028" y="2709317"/>
              <a:ext cx="825349" cy="2296860"/>
            </a:xfrm>
            <a:custGeom>
              <a:avLst/>
              <a:gdLst/>
              <a:ahLst/>
              <a:cxnLst/>
              <a:rect l="l" t="t" r="r" b="b"/>
              <a:pathLst>
                <a:path w="965200" h="2686050">
                  <a:moveTo>
                    <a:pt x="0" y="0"/>
                  </a:moveTo>
                  <a:lnTo>
                    <a:pt x="964691" y="0"/>
                  </a:lnTo>
                  <a:lnTo>
                    <a:pt x="964691" y="2685796"/>
                  </a:lnTo>
                  <a:lnTo>
                    <a:pt x="0" y="26857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0354" y="2457803"/>
              <a:ext cx="825349" cy="2548266"/>
            </a:xfrm>
            <a:custGeom>
              <a:avLst/>
              <a:gdLst/>
              <a:ahLst/>
              <a:cxnLst/>
              <a:rect l="l" t="t" r="r" b="b"/>
              <a:pathLst>
                <a:path w="965200" h="2980054">
                  <a:moveTo>
                    <a:pt x="0" y="0"/>
                  </a:moveTo>
                  <a:lnTo>
                    <a:pt x="964692" y="0"/>
                  </a:lnTo>
                  <a:lnTo>
                    <a:pt x="964692" y="2979928"/>
                  </a:lnTo>
                  <a:lnTo>
                    <a:pt x="0" y="297992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0751" y="500596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1234983" y="4366640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676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200516" y="5563405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4205154" y="4408341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674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5690347" y="3760876"/>
              <a:ext cx="27584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705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7181950" y="3635555"/>
              <a:ext cx="26443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290435" y="4918754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5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290435" y="4500976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6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290435" y="4083089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7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290435" y="3665310"/>
              <a:ext cx="23891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r>
                <a:rPr sz="1026" spc="-13" dirty="0">
                  <a:latin typeface="Arial"/>
                  <a:cs typeface="Arial"/>
                </a:rPr>
                <a:t>8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193498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2678693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4163994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5649080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7134275" y="5084911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290436" y="1098909"/>
              <a:ext cx="6137448" cy="26515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21817"/>
              <a:r>
                <a:rPr sz="1368" b="1" spc="-9" dirty="0">
                  <a:latin typeface="Arial"/>
                  <a:cs typeface="Arial"/>
                </a:rPr>
                <a:t>Yritysten </a:t>
              </a:r>
              <a:r>
                <a:rPr sz="1368" b="1" spc="-4" dirty="0">
                  <a:latin typeface="Arial"/>
                  <a:cs typeface="Arial"/>
                </a:rPr>
                <a:t>toimipaikat Kangasniemellä 2013 - 2017,</a:t>
              </a:r>
              <a:r>
                <a:rPr sz="1368" b="1" spc="15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kpl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4"/>
                </a:spcBef>
              </a:pPr>
              <a:endParaRPr sz="1838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730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720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710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700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778"/>
                </a:spcBef>
              </a:pPr>
              <a:r>
                <a:rPr sz="1026" spc="-4" dirty="0">
                  <a:latin typeface="Arial"/>
                  <a:cs typeface="Arial"/>
                </a:rPr>
                <a:t>690</a:t>
              </a:r>
              <a:endParaRPr sz="1026">
                <a:latin typeface="Arial"/>
                <a:cs typeface="Arial"/>
              </a:endParaRPr>
            </a:p>
            <a:p>
              <a:pPr marR="995298" algn="ctr">
                <a:spcBef>
                  <a:spcPts val="671"/>
                </a:spcBef>
              </a:pPr>
              <a:r>
                <a:rPr sz="1197" spc="-4" dirty="0">
                  <a:latin typeface="Arial"/>
                  <a:cs typeface="Arial"/>
                </a:rPr>
                <a:t>718</a:t>
              </a:r>
              <a:endParaRPr sz="1197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DED26621-9D74-459B-B852-6D5B4B548EB8}"/>
              </a:ext>
            </a:extLst>
          </p:cNvPr>
          <p:cNvGrpSpPr/>
          <p:nvPr/>
        </p:nvGrpSpPr>
        <p:grpSpPr>
          <a:xfrm>
            <a:off x="539552" y="548680"/>
            <a:ext cx="7872178" cy="5179508"/>
            <a:chOff x="200516" y="476672"/>
            <a:chExt cx="7872178" cy="5179508"/>
          </a:xfrm>
        </p:grpSpPr>
        <p:sp>
          <p:nvSpPr>
            <p:cNvPr id="15" name="object 15"/>
            <p:cNvSpPr txBox="1"/>
            <p:nvPr/>
          </p:nvSpPr>
          <p:spPr>
            <a:xfrm>
              <a:off x="200516" y="5511397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10120642-FB67-46DC-A05B-EB329EAD3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19" y="476672"/>
              <a:ext cx="7821175" cy="4752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844733C4-38F1-4D15-BDB6-80DCCF0C2269}"/>
              </a:ext>
            </a:extLst>
          </p:cNvPr>
          <p:cNvGrpSpPr/>
          <p:nvPr/>
        </p:nvGrpSpPr>
        <p:grpSpPr>
          <a:xfrm>
            <a:off x="611560" y="620688"/>
            <a:ext cx="7794185" cy="4652403"/>
            <a:chOff x="200515" y="1003777"/>
            <a:chExt cx="7794185" cy="4652403"/>
          </a:xfrm>
        </p:grpSpPr>
        <p:sp>
          <p:nvSpPr>
            <p:cNvPr id="2" name="object 2"/>
            <p:cNvSpPr/>
            <p:nvPr/>
          </p:nvSpPr>
          <p:spPr>
            <a:xfrm>
              <a:off x="7923352" y="3978617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42814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32933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39026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43817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4860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53397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8188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64282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907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3863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65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44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88234" y="3978617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4328" y="3978617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501" y="3978617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3352" y="355899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2814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2933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39026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3817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4860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53397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8188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64282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46907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73863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865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344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88234" y="355899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4328" y="355899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501" y="355899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3352" y="314067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2814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932933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39026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43817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860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53397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8188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964282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907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73863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65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8344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88234" y="314067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4328" y="314067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501" y="314067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3352" y="272104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2814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932933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39026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943817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44860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53397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458188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4282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6907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973863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7865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98344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8234" y="272104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94328" y="272104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69501" y="272104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8188" y="2302724"/>
              <a:ext cx="3536512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973863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8654" y="2302724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94328" y="2302724"/>
              <a:ext cx="1131597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69501" y="2302724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9501" y="188309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9501" y="1464778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9501" y="1464777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207263" y="0"/>
                  </a:moveTo>
                  <a:lnTo>
                    <a:pt x="0" y="0"/>
                  </a:lnTo>
                  <a:lnTo>
                    <a:pt x="0" y="2880360"/>
                  </a:lnTo>
                  <a:lnTo>
                    <a:pt x="207263" y="28803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207264" y="0"/>
                  </a:moveTo>
                  <a:lnTo>
                    <a:pt x="0" y="0"/>
                  </a:lnTo>
                  <a:lnTo>
                    <a:pt x="0" y="2247900"/>
                  </a:lnTo>
                  <a:lnTo>
                    <a:pt x="207264" y="22479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07263" y="22722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205739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205739" y="249478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205739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205739" y="251764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20726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207263" y="23484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207264" y="0"/>
                  </a:moveTo>
                  <a:lnTo>
                    <a:pt x="0" y="0"/>
                  </a:lnTo>
                  <a:lnTo>
                    <a:pt x="0" y="2359152"/>
                  </a:lnTo>
                  <a:lnTo>
                    <a:pt x="207264" y="23591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207263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207263" y="260146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2972"/>
                  </a:lnTo>
                  <a:lnTo>
                    <a:pt x="207263" y="244297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205739" y="0"/>
                  </a:moveTo>
                  <a:lnTo>
                    <a:pt x="0" y="0"/>
                  </a:lnTo>
                  <a:lnTo>
                    <a:pt x="0" y="2234184"/>
                  </a:lnTo>
                  <a:lnTo>
                    <a:pt x="205739" y="223418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205740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5740" y="23957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207264" y="0"/>
                  </a:moveTo>
                  <a:lnTo>
                    <a:pt x="0" y="0"/>
                  </a:lnTo>
                  <a:lnTo>
                    <a:pt x="0" y="2351532"/>
                  </a:lnTo>
                  <a:lnTo>
                    <a:pt x="207264" y="23515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207264" y="0"/>
                  </a:moveTo>
                  <a:lnTo>
                    <a:pt x="0" y="0"/>
                  </a:lnTo>
                  <a:lnTo>
                    <a:pt x="0" y="2253996"/>
                  </a:lnTo>
                  <a:lnTo>
                    <a:pt x="207264" y="225399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207263" y="0"/>
                  </a:moveTo>
                  <a:lnTo>
                    <a:pt x="0" y="0"/>
                  </a:lnTo>
                  <a:lnTo>
                    <a:pt x="0" y="2438400"/>
                  </a:lnTo>
                  <a:lnTo>
                    <a:pt x="207263" y="24384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205739" y="0"/>
                  </a:moveTo>
                  <a:lnTo>
                    <a:pt x="0" y="0"/>
                  </a:lnTo>
                  <a:lnTo>
                    <a:pt x="0" y="2220468"/>
                  </a:lnTo>
                  <a:lnTo>
                    <a:pt x="205739" y="222046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39862" y="1933923"/>
              <a:ext cx="177559" cy="2463016"/>
            </a:xfrm>
            <a:custGeom>
              <a:avLst/>
              <a:gdLst/>
              <a:ahLst/>
              <a:cxnLst/>
              <a:rect l="l" t="t" r="r" b="b"/>
              <a:pathLst>
                <a:path w="207644" h="2880360">
                  <a:moveTo>
                    <a:pt x="0" y="0"/>
                  </a:moveTo>
                  <a:lnTo>
                    <a:pt x="207263" y="0"/>
                  </a:lnTo>
                  <a:lnTo>
                    <a:pt x="207263" y="2880360"/>
                  </a:lnTo>
                  <a:lnTo>
                    <a:pt x="0" y="28803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135072" y="2474744"/>
              <a:ext cx="177559" cy="1922195"/>
            </a:xfrm>
            <a:custGeom>
              <a:avLst/>
              <a:gdLst/>
              <a:ahLst/>
              <a:cxnLst/>
              <a:rect l="l" t="t" r="r" b="b"/>
              <a:pathLst>
                <a:path w="207644" h="2247900">
                  <a:moveTo>
                    <a:pt x="0" y="0"/>
                  </a:moveTo>
                  <a:lnTo>
                    <a:pt x="207264" y="0"/>
                  </a:lnTo>
                  <a:lnTo>
                    <a:pt x="207264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30281" y="2453894"/>
              <a:ext cx="177559" cy="1943371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284"/>
                  </a:lnTo>
                  <a:lnTo>
                    <a:pt x="0" y="22722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25491" y="2263629"/>
              <a:ext cx="175930" cy="2133419"/>
            </a:xfrm>
            <a:custGeom>
              <a:avLst/>
              <a:gdLst/>
              <a:ahLst/>
              <a:cxnLst/>
              <a:rect l="l" t="t" r="r" b="b"/>
              <a:pathLst>
                <a:path w="205739" h="2494915">
                  <a:moveTo>
                    <a:pt x="0" y="0"/>
                  </a:moveTo>
                  <a:lnTo>
                    <a:pt x="205739" y="0"/>
                  </a:lnTo>
                  <a:lnTo>
                    <a:pt x="205739" y="2494788"/>
                  </a:lnTo>
                  <a:lnTo>
                    <a:pt x="0" y="249478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620701" y="2244081"/>
              <a:ext cx="175930" cy="2152967"/>
            </a:xfrm>
            <a:custGeom>
              <a:avLst/>
              <a:gdLst/>
              <a:ahLst/>
              <a:cxnLst/>
              <a:rect l="l" t="t" r="r" b="b"/>
              <a:pathLst>
                <a:path w="205739" h="2517775">
                  <a:moveTo>
                    <a:pt x="0" y="0"/>
                  </a:moveTo>
                  <a:lnTo>
                    <a:pt x="205739" y="0"/>
                  </a:lnTo>
                  <a:lnTo>
                    <a:pt x="205739" y="2517648"/>
                  </a:lnTo>
                  <a:lnTo>
                    <a:pt x="0" y="251764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14607" y="2388735"/>
              <a:ext cx="177559" cy="2008531"/>
            </a:xfrm>
            <a:custGeom>
              <a:avLst/>
              <a:gdLst/>
              <a:ahLst/>
              <a:cxnLst/>
              <a:rect l="l" t="t" r="r" b="b"/>
              <a:pathLst>
                <a:path w="207645" h="2348865">
                  <a:moveTo>
                    <a:pt x="0" y="0"/>
                  </a:moveTo>
                  <a:lnTo>
                    <a:pt x="207263" y="0"/>
                  </a:lnTo>
                  <a:lnTo>
                    <a:pt x="207263" y="2348484"/>
                  </a:lnTo>
                  <a:lnTo>
                    <a:pt x="0" y="23484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609816" y="2379612"/>
              <a:ext cx="177559" cy="2017762"/>
            </a:xfrm>
            <a:custGeom>
              <a:avLst/>
              <a:gdLst/>
              <a:ahLst/>
              <a:cxnLst/>
              <a:rect l="l" t="t" r="r" b="b"/>
              <a:pathLst>
                <a:path w="207645" h="2359660">
                  <a:moveTo>
                    <a:pt x="0" y="0"/>
                  </a:moveTo>
                  <a:lnTo>
                    <a:pt x="207264" y="0"/>
                  </a:lnTo>
                  <a:lnTo>
                    <a:pt x="207264" y="2359152"/>
                  </a:lnTo>
                  <a:lnTo>
                    <a:pt x="0" y="2359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105026" y="2172406"/>
              <a:ext cx="177559" cy="2224642"/>
            </a:xfrm>
            <a:custGeom>
              <a:avLst/>
              <a:gdLst/>
              <a:ahLst/>
              <a:cxnLst/>
              <a:rect l="l" t="t" r="r" b="b"/>
              <a:pathLst>
                <a:path w="207645" h="2601595">
                  <a:moveTo>
                    <a:pt x="0" y="0"/>
                  </a:moveTo>
                  <a:lnTo>
                    <a:pt x="207263" y="0"/>
                  </a:lnTo>
                  <a:lnTo>
                    <a:pt x="207263" y="2601468"/>
                  </a:lnTo>
                  <a:lnTo>
                    <a:pt x="0" y="2601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600236" y="2307937"/>
              <a:ext cx="177559" cy="2089437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2972"/>
                  </a:lnTo>
                  <a:lnTo>
                    <a:pt x="0" y="24429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095445" y="2486473"/>
              <a:ext cx="175930" cy="1910792"/>
            </a:xfrm>
            <a:custGeom>
              <a:avLst/>
              <a:gdLst/>
              <a:ahLst/>
              <a:cxnLst/>
              <a:rect l="l" t="t" r="r" b="b"/>
              <a:pathLst>
                <a:path w="205739" h="2234565">
                  <a:moveTo>
                    <a:pt x="0" y="0"/>
                  </a:moveTo>
                  <a:lnTo>
                    <a:pt x="205739" y="0"/>
                  </a:lnTo>
                  <a:lnTo>
                    <a:pt x="205739" y="2234184"/>
                  </a:lnTo>
                  <a:lnTo>
                    <a:pt x="0" y="22341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90654" y="2348336"/>
              <a:ext cx="175930" cy="2048712"/>
            </a:xfrm>
            <a:custGeom>
              <a:avLst/>
              <a:gdLst/>
              <a:ahLst/>
              <a:cxnLst/>
              <a:rect l="l" t="t" r="r" b="b"/>
              <a:pathLst>
                <a:path w="205740" h="2395854">
                  <a:moveTo>
                    <a:pt x="0" y="0"/>
                  </a:moveTo>
                  <a:lnTo>
                    <a:pt x="205740" y="0"/>
                  </a:lnTo>
                  <a:lnTo>
                    <a:pt x="205740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84561" y="2386128"/>
              <a:ext cx="177559" cy="2011246"/>
            </a:xfrm>
            <a:custGeom>
              <a:avLst/>
              <a:gdLst/>
              <a:ahLst/>
              <a:cxnLst/>
              <a:rect l="l" t="t" r="r" b="b"/>
              <a:pathLst>
                <a:path w="207645" h="2352040">
                  <a:moveTo>
                    <a:pt x="0" y="0"/>
                  </a:moveTo>
                  <a:lnTo>
                    <a:pt x="207264" y="0"/>
                  </a:lnTo>
                  <a:lnTo>
                    <a:pt x="207264" y="2351532"/>
                  </a:lnTo>
                  <a:lnTo>
                    <a:pt x="0" y="23515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579771" y="2469531"/>
              <a:ext cx="177559" cy="1927625"/>
            </a:xfrm>
            <a:custGeom>
              <a:avLst/>
              <a:gdLst/>
              <a:ahLst/>
              <a:cxnLst/>
              <a:rect l="l" t="t" r="r" b="b"/>
              <a:pathLst>
                <a:path w="207645" h="2254250">
                  <a:moveTo>
                    <a:pt x="0" y="0"/>
                  </a:moveTo>
                  <a:lnTo>
                    <a:pt x="207264" y="0"/>
                  </a:lnTo>
                  <a:lnTo>
                    <a:pt x="207264" y="2253996"/>
                  </a:lnTo>
                  <a:lnTo>
                    <a:pt x="0" y="22539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074979" y="2311846"/>
              <a:ext cx="177559" cy="2085093"/>
            </a:xfrm>
            <a:custGeom>
              <a:avLst/>
              <a:gdLst/>
              <a:ahLst/>
              <a:cxnLst/>
              <a:rect l="l" t="t" r="r" b="b"/>
              <a:pathLst>
                <a:path w="207645" h="2438400">
                  <a:moveTo>
                    <a:pt x="0" y="0"/>
                  </a:moveTo>
                  <a:lnTo>
                    <a:pt x="207263" y="0"/>
                  </a:lnTo>
                  <a:lnTo>
                    <a:pt x="207263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70189" y="2498202"/>
              <a:ext cx="175930" cy="1898846"/>
            </a:xfrm>
            <a:custGeom>
              <a:avLst/>
              <a:gdLst/>
              <a:ahLst/>
              <a:cxnLst/>
              <a:rect l="l" t="t" r="r" b="b"/>
              <a:pathLst>
                <a:path w="205740" h="2220595">
                  <a:moveTo>
                    <a:pt x="0" y="0"/>
                  </a:moveTo>
                  <a:lnTo>
                    <a:pt x="205739" y="0"/>
                  </a:lnTo>
                  <a:lnTo>
                    <a:pt x="205739" y="2220468"/>
                  </a:lnTo>
                  <a:lnTo>
                    <a:pt x="0" y="22204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207264" y="0"/>
                  </a:moveTo>
                  <a:lnTo>
                    <a:pt x="0" y="0"/>
                  </a:lnTo>
                  <a:lnTo>
                    <a:pt x="0" y="2935224"/>
                  </a:lnTo>
                  <a:lnTo>
                    <a:pt x="207264" y="293522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205739" y="0"/>
                  </a:moveTo>
                  <a:lnTo>
                    <a:pt x="0" y="0"/>
                  </a:lnTo>
                  <a:lnTo>
                    <a:pt x="0" y="2295144"/>
                  </a:lnTo>
                  <a:lnTo>
                    <a:pt x="205739" y="229514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205739" y="0"/>
                  </a:moveTo>
                  <a:lnTo>
                    <a:pt x="0" y="0"/>
                  </a:lnTo>
                  <a:lnTo>
                    <a:pt x="0" y="2273808"/>
                  </a:lnTo>
                  <a:lnTo>
                    <a:pt x="205739" y="2273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207264" y="0"/>
                  </a:moveTo>
                  <a:lnTo>
                    <a:pt x="0" y="0"/>
                  </a:lnTo>
                  <a:lnTo>
                    <a:pt x="0" y="2481072"/>
                  </a:lnTo>
                  <a:lnTo>
                    <a:pt x="207264" y="24810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207263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207263" y="255270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207263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207263" y="24140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207263" y="0"/>
                  </a:moveTo>
                  <a:lnTo>
                    <a:pt x="0" y="0"/>
                  </a:lnTo>
                  <a:lnTo>
                    <a:pt x="0" y="2380488"/>
                  </a:lnTo>
                  <a:lnTo>
                    <a:pt x="207263" y="238048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205739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205739" y="264261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205739" y="0"/>
                  </a:moveTo>
                  <a:lnTo>
                    <a:pt x="0" y="0"/>
                  </a:lnTo>
                  <a:lnTo>
                    <a:pt x="0" y="2439924"/>
                  </a:lnTo>
                  <a:lnTo>
                    <a:pt x="205739" y="243992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207264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207264" y="22372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207264" y="0"/>
                  </a:moveTo>
                  <a:lnTo>
                    <a:pt x="0" y="0"/>
                  </a:lnTo>
                  <a:lnTo>
                    <a:pt x="0" y="2452116"/>
                  </a:lnTo>
                  <a:lnTo>
                    <a:pt x="207264" y="245211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736"/>
                  </a:lnTo>
                  <a:lnTo>
                    <a:pt x="207263" y="245973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205739" y="0"/>
                  </a:moveTo>
                  <a:lnTo>
                    <a:pt x="0" y="0"/>
                  </a:lnTo>
                  <a:lnTo>
                    <a:pt x="0" y="2246376"/>
                  </a:lnTo>
                  <a:lnTo>
                    <a:pt x="205739" y="224637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205740" y="0"/>
                  </a:moveTo>
                  <a:lnTo>
                    <a:pt x="0" y="0"/>
                  </a:lnTo>
                  <a:lnTo>
                    <a:pt x="0" y="2461260"/>
                  </a:lnTo>
                  <a:lnTo>
                    <a:pt x="205740" y="246126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207264" y="0"/>
                  </a:moveTo>
                  <a:lnTo>
                    <a:pt x="0" y="0"/>
                  </a:lnTo>
                  <a:lnTo>
                    <a:pt x="0" y="2202180"/>
                  </a:lnTo>
                  <a:lnTo>
                    <a:pt x="207264" y="220218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7095" y="1887009"/>
              <a:ext cx="177559" cy="2510256"/>
            </a:xfrm>
            <a:custGeom>
              <a:avLst/>
              <a:gdLst/>
              <a:ahLst/>
              <a:cxnLst/>
              <a:rect l="l" t="t" r="r" b="b"/>
              <a:pathLst>
                <a:path w="207644" h="2935604">
                  <a:moveTo>
                    <a:pt x="0" y="0"/>
                  </a:moveTo>
                  <a:lnTo>
                    <a:pt x="207264" y="0"/>
                  </a:lnTo>
                  <a:lnTo>
                    <a:pt x="207264" y="2935224"/>
                  </a:lnTo>
                  <a:lnTo>
                    <a:pt x="0" y="29352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312304" y="2434346"/>
              <a:ext cx="175930" cy="1962919"/>
            </a:xfrm>
            <a:custGeom>
              <a:avLst/>
              <a:gdLst/>
              <a:ahLst/>
              <a:cxnLst/>
              <a:rect l="l" t="t" r="r" b="b"/>
              <a:pathLst>
                <a:path w="205739" h="2295525">
                  <a:moveTo>
                    <a:pt x="0" y="0"/>
                  </a:moveTo>
                  <a:lnTo>
                    <a:pt x="205739" y="0"/>
                  </a:lnTo>
                  <a:lnTo>
                    <a:pt x="205739" y="2295144"/>
                  </a:lnTo>
                  <a:lnTo>
                    <a:pt x="0" y="22951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07515" y="2452591"/>
              <a:ext cx="175930" cy="1944457"/>
            </a:xfrm>
            <a:custGeom>
              <a:avLst/>
              <a:gdLst/>
              <a:ahLst/>
              <a:cxnLst/>
              <a:rect l="l" t="t" r="r" b="b"/>
              <a:pathLst>
                <a:path w="205739" h="2273935">
                  <a:moveTo>
                    <a:pt x="0" y="0"/>
                  </a:moveTo>
                  <a:lnTo>
                    <a:pt x="205739" y="0"/>
                  </a:lnTo>
                  <a:lnTo>
                    <a:pt x="205739" y="2273808"/>
                  </a:lnTo>
                  <a:lnTo>
                    <a:pt x="0" y="2273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301420" y="2275357"/>
              <a:ext cx="177559" cy="2122016"/>
            </a:xfrm>
            <a:custGeom>
              <a:avLst/>
              <a:gdLst/>
              <a:ahLst/>
              <a:cxnLst/>
              <a:rect l="l" t="t" r="r" b="b"/>
              <a:pathLst>
                <a:path w="207644" h="2481579">
                  <a:moveTo>
                    <a:pt x="0" y="0"/>
                  </a:moveTo>
                  <a:lnTo>
                    <a:pt x="207264" y="0"/>
                  </a:lnTo>
                  <a:lnTo>
                    <a:pt x="207264" y="2481072"/>
                  </a:lnTo>
                  <a:lnTo>
                    <a:pt x="0" y="24810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796630" y="2214108"/>
              <a:ext cx="177559" cy="2182831"/>
            </a:xfrm>
            <a:custGeom>
              <a:avLst/>
              <a:gdLst/>
              <a:ahLst/>
              <a:cxnLst/>
              <a:rect l="l" t="t" r="r" b="b"/>
              <a:pathLst>
                <a:path w="207645" h="2552700">
                  <a:moveTo>
                    <a:pt x="0" y="0"/>
                  </a:moveTo>
                  <a:lnTo>
                    <a:pt x="207263" y="0"/>
                  </a:lnTo>
                  <a:lnTo>
                    <a:pt x="207263" y="2552700"/>
                  </a:lnTo>
                  <a:lnTo>
                    <a:pt x="0" y="25527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91839" y="2332697"/>
              <a:ext cx="177559" cy="2064459"/>
            </a:xfrm>
            <a:custGeom>
              <a:avLst/>
              <a:gdLst/>
              <a:ahLst/>
              <a:cxnLst/>
              <a:rect l="l" t="t" r="r" b="b"/>
              <a:pathLst>
                <a:path w="207645" h="2414270">
                  <a:moveTo>
                    <a:pt x="0" y="0"/>
                  </a:moveTo>
                  <a:lnTo>
                    <a:pt x="207263" y="0"/>
                  </a:lnTo>
                  <a:lnTo>
                    <a:pt x="207263" y="2414016"/>
                  </a:lnTo>
                  <a:lnTo>
                    <a:pt x="0" y="24140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87050" y="2361368"/>
              <a:ext cx="177559" cy="2035680"/>
            </a:xfrm>
            <a:custGeom>
              <a:avLst/>
              <a:gdLst/>
              <a:ahLst/>
              <a:cxnLst/>
              <a:rect l="l" t="t" r="r" b="b"/>
              <a:pathLst>
                <a:path w="207645" h="2380615">
                  <a:moveTo>
                    <a:pt x="0" y="0"/>
                  </a:moveTo>
                  <a:lnTo>
                    <a:pt x="207263" y="0"/>
                  </a:lnTo>
                  <a:lnTo>
                    <a:pt x="207263" y="2380488"/>
                  </a:lnTo>
                  <a:lnTo>
                    <a:pt x="0" y="2380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282259" y="2137220"/>
              <a:ext cx="175930" cy="2259936"/>
            </a:xfrm>
            <a:custGeom>
              <a:avLst/>
              <a:gdLst/>
              <a:ahLst/>
              <a:cxnLst/>
              <a:rect l="l" t="t" r="r" b="b"/>
              <a:pathLst>
                <a:path w="205739" h="2642870">
                  <a:moveTo>
                    <a:pt x="0" y="0"/>
                  </a:moveTo>
                  <a:lnTo>
                    <a:pt x="205739" y="0"/>
                  </a:lnTo>
                  <a:lnTo>
                    <a:pt x="205739" y="2642616"/>
                  </a:lnTo>
                  <a:lnTo>
                    <a:pt x="0" y="26426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777468" y="2310544"/>
              <a:ext cx="175930" cy="2086722"/>
            </a:xfrm>
            <a:custGeom>
              <a:avLst/>
              <a:gdLst/>
              <a:ahLst/>
              <a:cxnLst/>
              <a:rect l="l" t="t" r="r" b="b"/>
              <a:pathLst>
                <a:path w="205739" h="2440304">
                  <a:moveTo>
                    <a:pt x="0" y="0"/>
                  </a:moveTo>
                  <a:lnTo>
                    <a:pt x="205739" y="0"/>
                  </a:lnTo>
                  <a:lnTo>
                    <a:pt x="205739" y="2439924"/>
                  </a:lnTo>
                  <a:lnTo>
                    <a:pt x="0" y="24399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271374" y="2483867"/>
              <a:ext cx="177559" cy="1913507"/>
            </a:xfrm>
            <a:custGeom>
              <a:avLst/>
              <a:gdLst/>
              <a:ahLst/>
              <a:cxnLst/>
              <a:rect l="l" t="t" r="r" b="b"/>
              <a:pathLst>
                <a:path w="207645" h="2237740">
                  <a:moveTo>
                    <a:pt x="0" y="0"/>
                  </a:moveTo>
                  <a:lnTo>
                    <a:pt x="207264" y="0"/>
                  </a:lnTo>
                  <a:lnTo>
                    <a:pt x="207264" y="2237232"/>
                  </a:lnTo>
                  <a:lnTo>
                    <a:pt x="0" y="22372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66585" y="2300118"/>
              <a:ext cx="177559" cy="2097038"/>
            </a:xfrm>
            <a:custGeom>
              <a:avLst/>
              <a:gdLst/>
              <a:ahLst/>
              <a:cxnLst/>
              <a:rect l="l" t="t" r="r" b="b"/>
              <a:pathLst>
                <a:path w="207645" h="2452370">
                  <a:moveTo>
                    <a:pt x="0" y="0"/>
                  </a:moveTo>
                  <a:lnTo>
                    <a:pt x="207264" y="0"/>
                  </a:lnTo>
                  <a:lnTo>
                    <a:pt x="207264" y="2452116"/>
                  </a:lnTo>
                  <a:lnTo>
                    <a:pt x="0" y="24521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261793" y="2293602"/>
              <a:ext cx="177559" cy="2103554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736"/>
                  </a:lnTo>
                  <a:lnTo>
                    <a:pt x="0" y="24597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757003" y="2476047"/>
              <a:ext cx="175930" cy="1921109"/>
            </a:xfrm>
            <a:custGeom>
              <a:avLst/>
              <a:gdLst/>
              <a:ahLst/>
              <a:cxnLst/>
              <a:rect l="l" t="t" r="r" b="b"/>
              <a:pathLst>
                <a:path w="205740" h="2246629">
                  <a:moveTo>
                    <a:pt x="0" y="0"/>
                  </a:moveTo>
                  <a:lnTo>
                    <a:pt x="205739" y="0"/>
                  </a:lnTo>
                  <a:lnTo>
                    <a:pt x="205739" y="2246376"/>
                  </a:lnTo>
                  <a:lnTo>
                    <a:pt x="0" y="22463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2212" y="2292299"/>
              <a:ext cx="175930" cy="2104640"/>
            </a:xfrm>
            <a:custGeom>
              <a:avLst/>
              <a:gdLst/>
              <a:ahLst/>
              <a:cxnLst/>
              <a:rect l="l" t="t" r="r" b="b"/>
              <a:pathLst>
                <a:path w="205740" h="2461260">
                  <a:moveTo>
                    <a:pt x="0" y="0"/>
                  </a:moveTo>
                  <a:lnTo>
                    <a:pt x="205740" y="0"/>
                  </a:lnTo>
                  <a:lnTo>
                    <a:pt x="205740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746119" y="2513840"/>
              <a:ext cx="177559" cy="1883099"/>
            </a:xfrm>
            <a:custGeom>
              <a:avLst/>
              <a:gdLst/>
              <a:ahLst/>
              <a:cxnLst/>
              <a:rect l="l" t="t" r="r" b="b"/>
              <a:pathLst>
                <a:path w="207645" h="2202179">
                  <a:moveTo>
                    <a:pt x="0" y="0"/>
                  </a:moveTo>
                  <a:lnTo>
                    <a:pt x="207264" y="0"/>
                  </a:lnTo>
                  <a:lnTo>
                    <a:pt x="207264" y="2202180"/>
                  </a:lnTo>
                  <a:lnTo>
                    <a:pt x="0" y="22021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69501" y="4396939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647602" y="2932487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142530" y="3206482"/>
              <a:ext cx="337400" cy="4419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40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637739" y="3215604"/>
              <a:ext cx="337400" cy="42244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132732" y="3120689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2627615" y="3095929"/>
              <a:ext cx="337400" cy="4376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122825" y="3155657"/>
              <a:ext cx="337400" cy="44959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617817" y="3169667"/>
              <a:ext cx="337400" cy="43113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113027" y="3057919"/>
              <a:ext cx="337400" cy="43928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608019" y="3142843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102903" y="3230459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598112" y="3139150"/>
              <a:ext cx="337400" cy="44579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093104" y="3138824"/>
              <a:ext cx="337400" cy="46534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588314" y="3223857"/>
              <a:ext cx="337400" cy="4257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083198" y="3135024"/>
              <a:ext cx="337400" cy="4322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577954" y="323819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5871" y="4337970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266717" y="391910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8240" y="3500024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18240" y="308115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18240" y="2662077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18240" y="224321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18240" y="182413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18240" y="1405266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298537" y="4499565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39992" y="4525411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0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1" y="405130"/>
                  </a:lnTo>
                  <a:lnTo>
                    <a:pt x="63118" y="407670"/>
                  </a:lnTo>
                  <a:lnTo>
                    <a:pt x="63372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4" y="370840"/>
                  </a:lnTo>
                  <a:lnTo>
                    <a:pt x="101853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2" y="337820"/>
                  </a:lnTo>
                  <a:lnTo>
                    <a:pt x="69341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7" y="359410"/>
                  </a:lnTo>
                  <a:lnTo>
                    <a:pt x="114300" y="368300"/>
                  </a:lnTo>
                  <a:lnTo>
                    <a:pt x="108584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6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6" y="267970"/>
                  </a:moveTo>
                  <a:lnTo>
                    <a:pt x="107187" y="276860"/>
                  </a:lnTo>
                  <a:lnTo>
                    <a:pt x="163068" y="332740"/>
                  </a:lnTo>
                  <a:lnTo>
                    <a:pt x="172593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6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7" y="275590"/>
                  </a:lnTo>
                  <a:lnTo>
                    <a:pt x="223964" y="274320"/>
                  </a:lnTo>
                  <a:lnTo>
                    <a:pt x="197738" y="274320"/>
                  </a:lnTo>
                  <a:lnTo>
                    <a:pt x="191134" y="273050"/>
                  </a:lnTo>
                  <a:lnTo>
                    <a:pt x="165607" y="24257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3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5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3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2" y="262890"/>
                  </a:lnTo>
                  <a:lnTo>
                    <a:pt x="210184" y="271780"/>
                  </a:lnTo>
                  <a:lnTo>
                    <a:pt x="204469" y="274320"/>
                  </a:lnTo>
                  <a:lnTo>
                    <a:pt x="223964" y="274320"/>
                  </a:lnTo>
                  <a:lnTo>
                    <a:pt x="227583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1" y="233680"/>
                  </a:lnTo>
                  <a:lnTo>
                    <a:pt x="226059" y="226060"/>
                  </a:lnTo>
                  <a:lnTo>
                    <a:pt x="218820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6" y="236220"/>
                  </a:lnTo>
                  <a:lnTo>
                    <a:pt x="268605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10"/>
                  </a:lnTo>
                  <a:lnTo>
                    <a:pt x="243458" y="156210"/>
                  </a:lnTo>
                  <a:lnTo>
                    <a:pt x="235457" y="148590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20"/>
                  </a:lnTo>
                  <a:lnTo>
                    <a:pt x="277621" y="135890"/>
                  </a:lnTo>
                  <a:lnTo>
                    <a:pt x="280924" y="138430"/>
                  </a:lnTo>
                  <a:lnTo>
                    <a:pt x="318769" y="176530"/>
                  </a:lnTo>
                  <a:lnTo>
                    <a:pt x="328168" y="167640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5875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1" y="120650"/>
                  </a:lnTo>
                  <a:lnTo>
                    <a:pt x="263016" y="121920"/>
                  </a:lnTo>
                  <a:lnTo>
                    <a:pt x="259080" y="123190"/>
                  </a:lnTo>
                  <a:lnTo>
                    <a:pt x="242788" y="148590"/>
                  </a:lnTo>
                  <a:lnTo>
                    <a:pt x="243458" y="156210"/>
                  </a:lnTo>
                  <a:lnTo>
                    <a:pt x="251396" y="156210"/>
                  </a:lnTo>
                  <a:lnTo>
                    <a:pt x="251968" y="148590"/>
                  </a:lnTo>
                  <a:lnTo>
                    <a:pt x="254126" y="143510"/>
                  </a:lnTo>
                  <a:lnTo>
                    <a:pt x="260731" y="137160"/>
                  </a:lnTo>
                  <a:lnTo>
                    <a:pt x="263525" y="135890"/>
                  </a:lnTo>
                  <a:lnTo>
                    <a:pt x="266445" y="134620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2" y="128270"/>
                  </a:lnTo>
                  <a:lnTo>
                    <a:pt x="286257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6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8" y="102870"/>
                  </a:lnTo>
                  <a:lnTo>
                    <a:pt x="309244" y="90170"/>
                  </a:lnTo>
                  <a:lnTo>
                    <a:pt x="311403" y="85090"/>
                  </a:lnTo>
                  <a:lnTo>
                    <a:pt x="320547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6" y="6223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90"/>
                  </a:lnTo>
                  <a:lnTo>
                    <a:pt x="364870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4" y="119380"/>
                  </a:lnTo>
                  <a:lnTo>
                    <a:pt x="354456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4" y="102870"/>
                  </a:lnTo>
                  <a:lnTo>
                    <a:pt x="377570" y="96520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0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1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2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1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8" y="15240"/>
                  </a:lnTo>
                  <a:lnTo>
                    <a:pt x="386080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1" y="15240"/>
                  </a:lnTo>
                  <a:lnTo>
                    <a:pt x="397256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093865" y="4499673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973513" y="4499782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71599" y="4499673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7401535" y="4524977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3539"/>
                  </a:moveTo>
                  <a:lnTo>
                    <a:pt x="38226" y="394969"/>
                  </a:lnTo>
                  <a:lnTo>
                    <a:pt x="43561" y="400049"/>
                  </a:lnTo>
                  <a:lnTo>
                    <a:pt x="49530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2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1" y="391159"/>
                  </a:lnTo>
                  <a:lnTo>
                    <a:pt x="55499" y="389889"/>
                  </a:lnTo>
                  <a:lnTo>
                    <a:pt x="51308" y="387349"/>
                  </a:lnTo>
                  <a:lnTo>
                    <a:pt x="46990" y="38353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6" y="344169"/>
                  </a:lnTo>
                  <a:lnTo>
                    <a:pt x="96012" y="349249"/>
                  </a:lnTo>
                  <a:lnTo>
                    <a:pt x="97536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1" y="370839"/>
                  </a:lnTo>
                  <a:lnTo>
                    <a:pt x="91440" y="374649"/>
                  </a:lnTo>
                  <a:lnTo>
                    <a:pt x="87630" y="379729"/>
                  </a:lnTo>
                  <a:lnTo>
                    <a:pt x="83185" y="383539"/>
                  </a:lnTo>
                  <a:lnTo>
                    <a:pt x="78486" y="387349"/>
                  </a:lnTo>
                  <a:lnTo>
                    <a:pt x="73406" y="388619"/>
                  </a:lnTo>
                  <a:lnTo>
                    <a:pt x="68453" y="391159"/>
                  </a:lnTo>
                  <a:lnTo>
                    <a:pt x="93662" y="391159"/>
                  </a:lnTo>
                  <a:lnTo>
                    <a:pt x="97155" y="387349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1" y="295909"/>
                  </a:moveTo>
                  <a:lnTo>
                    <a:pt x="38735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8" y="321309"/>
                  </a:lnTo>
                  <a:lnTo>
                    <a:pt x="3175" y="327659"/>
                  </a:lnTo>
                  <a:lnTo>
                    <a:pt x="635" y="334009"/>
                  </a:lnTo>
                  <a:lnTo>
                    <a:pt x="0" y="339089"/>
                  </a:lnTo>
                  <a:lnTo>
                    <a:pt x="2286" y="350519"/>
                  </a:lnTo>
                  <a:lnTo>
                    <a:pt x="4825" y="355599"/>
                  </a:lnTo>
                  <a:lnTo>
                    <a:pt x="8763" y="359409"/>
                  </a:lnTo>
                  <a:lnTo>
                    <a:pt x="12319" y="363219"/>
                  </a:lnTo>
                  <a:lnTo>
                    <a:pt x="16383" y="364489"/>
                  </a:lnTo>
                  <a:lnTo>
                    <a:pt x="25781" y="367029"/>
                  </a:lnTo>
                  <a:lnTo>
                    <a:pt x="30861" y="367029"/>
                  </a:lnTo>
                  <a:lnTo>
                    <a:pt x="36449" y="364489"/>
                  </a:lnTo>
                  <a:lnTo>
                    <a:pt x="40767" y="363219"/>
                  </a:lnTo>
                  <a:lnTo>
                    <a:pt x="47371" y="360679"/>
                  </a:lnTo>
                  <a:lnTo>
                    <a:pt x="56134" y="355599"/>
                  </a:lnTo>
                  <a:lnTo>
                    <a:pt x="59690" y="353059"/>
                  </a:lnTo>
                  <a:lnTo>
                    <a:pt x="24003" y="353059"/>
                  </a:lnTo>
                  <a:lnTo>
                    <a:pt x="20700" y="351789"/>
                  </a:lnTo>
                  <a:lnTo>
                    <a:pt x="14732" y="345439"/>
                  </a:lnTo>
                  <a:lnTo>
                    <a:pt x="13335" y="341629"/>
                  </a:lnTo>
                  <a:lnTo>
                    <a:pt x="13970" y="336549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9972" y="313689"/>
                  </a:lnTo>
                  <a:lnTo>
                    <a:pt x="35687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1" y="295909"/>
                  </a:lnTo>
                  <a:close/>
                </a:path>
                <a:path w="436879" h="405129">
                  <a:moveTo>
                    <a:pt x="83185" y="327659"/>
                  </a:moveTo>
                  <a:lnTo>
                    <a:pt x="77216" y="327659"/>
                  </a:lnTo>
                  <a:lnTo>
                    <a:pt x="70612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1" y="349249"/>
                  </a:lnTo>
                  <a:lnTo>
                    <a:pt x="31496" y="351789"/>
                  </a:lnTo>
                  <a:lnTo>
                    <a:pt x="27686" y="353059"/>
                  </a:lnTo>
                  <a:lnTo>
                    <a:pt x="59690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60" y="345439"/>
                  </a:lnTo>
                  <a:lnTo>
                    <a:pt x="78105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80" y="340359"/>
                  </a:lnTo>
                  <a:lnTo>
                    <a:pt x="98425" y="331469"/>
                  </a:lnTo>
                  <a:lnTo>
                    <a:pt x="93725" y="328929"/>
                  </a:lnTo>
                  <a:lnTo>
                    <a:pt x="83185" y="327659"/>
                  </a:lnTo>
                  <a:close/>
                </a:path>
                <a:path w="436879" h="405129">
                  <a:moveTo>
                    <a:pt x="90805" y="279399"/>
                  </a:moveTo>
                  <a:lnTo>
                    <a:pt x="81407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8" y="334009"/>
                  </a:lnTo>
                  <a:lnTo>
                    <a:pt x="132080" y="335279"/>
                  </a:lnTo>
                  <a:lnTo>
                    <a:pt x="138684" y="336549"/>
                  </a:lnTo>
                  <a:lnTo>
                    <a:pt x="142367" y="336549"/>
                  </a:lnTo>
                  <a:lnTo>
                    <a:pt x="146431" y="335279"/>
                  </a:lnTo>
                  <a:lnTo>
                    <a:pt x="150622" y="332739"/>
                  </a:lnTo>
                  <a:lnTo>
                    <a:pt x="154305" y="330199"/>
                  </a:lnTo>
                  <a:lnTo>
                    <a:pt x="157607" y="327659"/>
                  </a:lnTo>
                  <a:lnTo>
                    <a:pt x="161396" y="322579"/>
                  </a:lnTo>
                  <a:lnTo>
                    <a:pt x="135509" y="322579"/>
                  </a:lnTo>
                  <a:lnTo>
                    <a:pt x="132461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5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8" y="299719"/>
                  </a:lnTo>
                  <a:lnTo>
                    <a:pt x="158242" y="303529"/>
                  </a:lnTo>
                  <a:lnTo>
                    <a:pt x="138684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6" y="309879"/>
                  </a:lnTo>
                  <a:lnTo>
                    <a:pt x="52197" y="311149"/>
                  </a:lnTo>
                  <a:lnTo>
                    <a:pt x="57658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89"/>
                  </a:moveTo>
                  <a:lnTo>
                    <a:pt x="119380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5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3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9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4" y="161289"/>
                  </a:moveTo>
                  <a:lnTo>
                    <a:pt x="197612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4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4" y="128269"/>
                  </a:lnTo>
                  <a:lnTo>
                    <a:pt x="269367" y="129539"/>
                  </a:lnTo>
                  <a:lnTo>
                    <a:pt x="273558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58699" y="160019"/>
                  </a:lnTo>
                  <a:lnTo>
                    <a:pt x="256413" y="163829"/>
                  </a:lnTo>
                  <a:lnTo>
                    <a:pt x="255016" y="166369"/>
                  </a:lnTo>
                  <a:lnTo>
                    <a:pt x="253111" y="168909"/>
                  </a:lnTo>
                  <a:lnTo>
                    <a:pt x="251968" y="172719"/>
                  </a:lnTo>
                  <a:lnTo>
                    <a:pt x="251333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7" y="189229"/>
                  </a:lnTo>
                  <a:lnTo>
                    <a:pt x="254762" y="193039"/>
                  </a:lnTo>
                  <a:lnTo>
                    <a:pt x="257429" y="195579"/>
                  </a:lnTo>
                  <a:lnTo>
                    <a:pt x="262128" y="200659"/>
                  </a:lnTo>
                  <a:lnTo>
                    <a:pt x="267589" y="201929"/>
                  </a:lnTo>
                  <a:lnTo>
                    <a:pt x="280162" y="201929"/>
                  </a:lnTo>
                  <a:lnTo>
                    <a:pt x="286385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4" y="182879"/>
                  </a:lnTo>
                  <a:lnTo>
                    <a:pt x="264541" y="181609"/>
                  </a:lnTo>
                  <a:lnTo>
                    <a:pt x="264160" y="179069"/>
                  </a:lnTo>
                  <a:lnTo>
                    <a:pt x="263651" y="176529"/>
                  </a:lnTo>
                  <a:lnTo>
                    <a:pt x="263906" y="175259"/>
                  </a:lnTo>
                  <a:lnTo>
                    <a:pt x="265684" y="170179"/>
                  </a:lnTo>
                  <a:lnTo>
                    <a:pt x="267843" y="166369"/>
                  </a:lnTo>
                  <a:lnTo>
                    <a:pt x="276987" y="154939"/>
                  </a:lnTo>
                  <a:lnTo>
                    <a:pt x="281050" y="148589"/>
                  </a:lnTo>
                  <a:lnTo>
                    <a:pt x="283083" y="143509"/>
                  </a:lnTo>
                  <a:lnTo>
                    <a:pt x="302260" y="143509"/>
                  </a:lnTo>
                  <a:lnTo>
                    <a:pt x="297180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60" y="143509"/>
                  </a:moveTo>
                  <a:lnTo>
                    <a:pt x="283083" y="143509"/>
                  </a:lnTo>
                  <a:lnTo>
                    <a:pt x="290703" y="151129"/>
                  </a:lnTo>
                  <a:lnTo>
                    <a:pt x="293370" y="154939"/>
                  </a:lnTo>
                  <a:lnTo>
                    <a:pt x="295910" y="161289"/>
                  </a:lnTo>
                  <a:lnTo>
                    <a:pt x="296037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4" y="179069"/>
                  </a:lnTo>
                  <a:lnTo>
                    <a:pt x="283718" y="186689"/>
                  </a:lnTo>
                  <a:lnTo>
                    <a:pt x="280035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9" y="154939"/>
                  </a:lnTo>
                  <a:lnTo>
                    <a:pt x="311785" y="152399"/>
                  </a:lnTo>
                  <a:lnTo>
                    <a:pt x="306070" y="147319"/>
                  </a:lnTo>
                  <a:lnTo>
                    <a:pt x="302260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4" y="114299"/>
                  </a:lnTo>
                  <a:lnTo>
                    <a:pt x="255143" y="116839"/>
                  </a:lnTo>
                  <a:lnTo>
                    <a:pt x="251079" y="118109"/>
                  </a:lnTo>
                  <a:lnTo>
                    <a:pt x="227965" y="151129"/>
                  </a:lnTo>
                  <a:lnTo>
                    <a:pt x="228981" y="158749"/>
                  </a:lnTo>
                  <a:lnTo>
                    <a:pt x="230759" y="163829"/>
                  </a:lnTo>
                  <a:lnTo>
                    <a:pt x="233934" y="168909"/>
                  </a:lnTo>
                  <a:lnTo>
                    <a:pt x="244348" y="160019"/>
                  </a:lnTo>
                  <a:lnTo>
                    <a:pt x="241426" y="156209"/>
                  </a:lnTo>
                  <a:lnTo>
                    <a:pt x="240284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2" y="135889"/>
                  </a:lnTo>
                  <a:lnTo>
                    <a:pt x="253111" y="130809"/>
                  </a:lnTo>
                  <a:lnTo>
                    <a:pt x="257810" y="128269"/>
                  </a:lnTo>
                  <a:lnTo>
                    <a:pt x="287121" y="128269"/>
                  </a:lnTo>
                  <a:lnTo>
                    <a:pt x="284607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6" y="116839"/>
                  </a:lnTo>
                  <a:lnTo>
                    <a:pt x="272288" y="115569"/>
                  </a:lnTo>
                  <a:lnTo>
                    <a:pt x="269113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3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9" y="123189"/>
                  </a:lnTo>
                  <a:lnTo>
                    <a:pt x="356187" y="116839"/>
                  </a:lnTo>
                  <a:lnTo>
                    <a:pt x="343408" y="116839"/>
                  </a:lnTo>
                  <a:lnTo>
                    <a:pt x="338328" y="114299"/>
                  </a:lnTo>
                  <a:lnTo>
                    <a:pt x="333375" y="111759"/>
                  </a:lnTo>
                  <a:lnTo>
                    <a:pt x="283083" y="87629"/>
                  </a:lnTo>
                  <a:close/>
                </a:path>
                <a:path w="436879" h="405129">
                  <a:moveTo>
                    <a:pt x="324358" y="45719"/>
                  </a:moveTo>
                  <a:lnTo>
                    <a:pt x="314579" y="55879"/>
                  </a:lnTo>
                  <a:lnTo>
                    <a:pt x="336296" y="102869"/>
                  </a:lnTo>
                  <a:lnTo>
                    <a:pt x="338836" y="107949"/>
                  </a:lnTo>
                  <a:lnTo>
                    <a:pt x="341249" y="113029"/>
                  </a:lnTo>
                  <a:lnTo>
                    <a:pt x="343408" y="116839"/>
                  </a:lnTo>
                  <a:lnTo>
                    <a:pt x="356187" y="116839"/>
                  </a:lnTo>
                  <a:lnTo>
                    <a:pt x="324358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1" y="27939"/>
                  </a:lnTo>
                  <a:lnTo>
                    <a:pt x="381889" y="34289"/>
                  </a:lnTo>
                  <a:lnTo>
                    <a:pt x="371856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3" y="62229"/>
                  </a:lnTo>
                  <a:lnTo>
                    <a:pt x="363728" y="66039"/>
                  </a:lnTo>
                  <a:lnTo>
                    <a:pt x="363982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6" y="82549"/>
                  </a:lnTo>
                  <a:lnTo>
                    <a:pt x="375285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80" y="76199"/>
                  </a:lnTo>
                  <a:lnTo>
                    <a:pt x="383032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9" y="63499"/>
                  </a:lnTo>
                  <a:lnTo>
                    <a:pt x="377063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8" y="35559"/>
                  </a:lnTo>
                  <a:lnTo>
                    <a:pt x="396240" y="30479"/>
                  </a:lnTo>
                  <a:lnTo>
                    <a:pt x="415417" y="30479"/>
                  </a:lnTo>
                  <a:lnTo>
                    <a:pt x="410337" y="25399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79"/>
                  </a:moveTo>
                  <a:lnTo>
                    <a:pt x="396240" y="30479"/>
                  </a:lnTo>
                  <a:lnTo>
                    <a:pt x="403860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4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80" y="76199"/>
                  </a:lnTo>
                  <a:lnTo>
                    <a:pt x="408209" y="76199"/>
                  </a:lnTo>
                  <a:lnTo>
                    <a:pt x="418084" y="50799"/>
                  </a:lnTo>
                  <a:lnTo>
                    <a:pt x="431800" y="50799"/>
                  </a:lnTo>
                  <a:lnTo>
                    <a:pt x="436753" y="45719"/>
                  </a:lnTo>
                  <a:lnTo>
                    <a:pt x="433450" y="44449"/>
                  </a:lnTo>
                  <a:lnTo>
                    <a:pt x="430403" y="43179"/>
                  </a:lnTo>
                  <a:lnTo>
                    <a:pt x="427736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7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2539"/>
                  </a:lnTo>
                  <a:lnTo>
                    <a:pt x="364236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10" y="22859"/>
                  </a:lnTo>
                  <a:lnTo>
                    <a:pt x="344297" y="27939"/>
                  </a:lnTo>
                  <a:lnTo>
                    <a:pt x="342011" y="33019"/>
                  </a:lnTo>
                  <a:lnTo>
                    <a:pt x="341122" y="36829"/>
                  </a:lnTo>
                  <a:lnTo>
                    <a:pt x="342138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5" y="46989"/>
                  </a:lnTo>
                  <a:lnTo>
                    <a:pt x="354584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375539" y="15239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4" y="50799"/>
                  </a:lnTo>
                  <a:lnTo>
                    <a:pt x="421005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326748" y="1003777"/>
              <a:ext cx="5652556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739809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242295" y="1636640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617527" y="1568153"/>
              <a:ext cx="1086529" cy="166637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557132" y="188603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978533" y="5017689"/>
              <a:ext cx="224256" cy="218825"/>
            </a:xfrm>
            <a:custGeom>
              <a:avLst/>
              <a:gdLst/>
              <a:ahLst/>
              <a:cxnLst/>
              <a:rect l="l" t="t" r="r" b="b"/>
              <a:pathLst>
                <a:path w="262254" h="255904">
                  <a:moveTo>
                    <a:pt x="87503" y="0"/>
                  </a:moveTo>
                  <a:lnTo>
                    <a:pt x="129412" y="45211"/>
                  </a:lnTo>
                  <a:lnTo>
                    <a:pt x="0" y="165226"/>
                  </a:lnTo>
                  <a:lnTo>
                    <a:pt x="83820" y="255650"/>
                  </a:lnTo>
                  <a:lnTo>
                    <a:pt x="213233" y="135635"/>
                  </a:lnTo>
                  <a:lnTo>
                    <a:pt x="256856" y="135635"/>
                  </a:lnTo>
                  <a:lnTo>
                    <a:pt x="261747" y="6603"/>
                  </a:lnTo>
                  <a:lnTo>
                    <a:pt x="87503" y="0"/>
                  </a:lnTo>
                  <a:close/>
                </a:path>
                <a:path w="262254" h="255904">
                  <a:moveTo>
                    <a:pt x="256856" y="135635"/>
                  </a:moveTo>
                  <a:lnTo>
                    <a:pt x="213233" y="135635"/>
                  </a:lnTo>
                  <a:lnTo>
                    <a:pt x="255143" y="180847"/>
                  </a:lnTo>
                  <a:lnTo>
                    <a:pt x="256856" y="13563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978533" y="5017689"/>
              <a:ext cx="224256" cy="218825"/>
            </a:xfrm>
            <a:custGeom>
              <a:avLst/>
              <a:gdLst/>
              <a:ahLst/>
              <a:cxnLst/>
              <a:rect l="l" t="t" r="r" b="b"/>
              <a:pathLst>
                <a:path w="262254" h="255904">
                  <a:moveTo>
                    <a:pt x="87503" y="0"/>
                  </a:moveTo>
                  <a:lnTo>
                    <a:pt x="261747" y="6603"/>
                  </a:lnTo>
                  <a:lnTo>
                    <a:pt x="255143" y="180847"/>
                  </a:lnTo>
                  <a:lnTo>
                    <a:pt x="213233" y="135635"/>
                  </a:lnTo>
                  <a:lnTo>
                    <a:pt x="83820" y="255650"/>
                  </a:lnTo>
                  <a:lnTo>
                    <a:pt x="0" y="165226"/>
                  </a:lnTo>
                  <a:lnTo>
                    <a:pt x="129412" y="45211"/>
                  </a:lnTo>
                  <a:lnTo>
                    <a:pt x="87503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yhmä 167">
            <a:extLst>
              <a:ext uri="{FF2B5EF4-FFF2-40B4-BE49-F238E27FC236}">
                <a16:creationId xmlns:a16="http://schemas.microsoft.com/office/drawing/2014/main" id="{CA7E40AD-0467-4523-A5B5-C30C9EAEF7A4}"/>
              </a:ext>
            </a:extLst>
          </p:cNvPr>
          <p:cNvGrpSpPr/>
          <p:nvPr/>
        </p:nvGrpSpPr>
        <p:grpSpPr>
          <a:xfrm>
            <a:off x="467544" y="764704"/>
            <a:ext cx="7968703" cy="4628946"/>
            <a:chOff x="200515" y="1027234"/>
            <a:chExt cx="7968703" cy="4628946"/>
          </a:xfrm>
        </p:grpSpPr>
        <p:sp>
          <p:nvSpPr>
            <p:cNvPr id="2" name="object 2"/>
            <p:cNvSpPr/>
            <p:nvPr/>
          </p:nvSpPr>
          <p:spPr>
            <a:xfrm>
              <a:off x="8097978" y="3922581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0276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7559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3653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844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3233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802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32815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8908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43699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48490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3280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807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22581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8954" y="3922581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4128" y="3922581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097978" y="3426068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0276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07559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13653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844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23233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802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2815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38908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43699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48490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53280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5807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62861" y="3426068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8954" y="3426068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4128" y="3426068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97978" y="2928252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0276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7559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13653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1844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23233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2802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32815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38908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43699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48490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53280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5807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1" y="2928252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8954" y="2928252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4128" y="2928252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920745" y="2430436"/>
              <a:ext cx="248148" cy="0"/>
            </a:xfrm>
            <a:custGeom>
              <a:avLst/>
              <a:gdLst/>
              <a:ahLst/>
              <a:cxnLst/>
              <a:rect l="l" t="t" r="r" b="b"/>
              <a:pathLst>
                <a:path w="290195">
                  <a:moveTo>
                    <a:pt x="0" y="0"/>
                  </a:moveTo>
                  <a:lnTo>
                    <a:pt x="2901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60276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7559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13653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844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28025" y="2430436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32815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38908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643699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48490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653280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15807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62861" y="243043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8954" y="243043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4128" y="243043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8954" y="1932620"/>
              <a:ext cx="7000264" cy="0"/>
            </a:xfrm>
            <a:custGeom>
              <a:avLst/>
              <a:gdLst/>
              <a:ahLst/>
              <a:cxnLst/>
              <a:rect l="l" t="t" r="r" b="b"/>
              <a:pathLst>
                <a:path w="8186420">
                  <a:moveTo>
                    <a:pt x="0" y="0"/>
                  </a:moveTo>
                  <a:lnTo>
                    <a:pt x="8186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44128" y="193262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44127" y="1435673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4127" y="1435674"/>
              <a:ext cx="7424885" cy="2984832"/>
            </a:xfrm>
            <a:custGeom>
              <a:avLst/>
              <a:gdLst/>
              <a:ahLst/>
              <a:cxnLst/>
              <a:rect l="l" t="t" r="r" b="b"/>
              <a:pathLst>
                <a:path w="8682990" h="3490595">
                  <a:moveTo>
                    <a:pt x="0" y="3490468"/>
                  </a:moveTo>
                  <a:lnTo>
                    <a:pt x="8682863" y="3490468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904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207263" y="0"/>
                  </a:moveTo>
                  <a:lnTo>
                    <a:pt x="0" y="0"/>
                  </a:lnTo>
                  <a:lnTo>
                    <a:pt x="0" y="3198876"/>
                  </a:lnTo>
                  <a:lnTo>
                    <a:pt x="207263" y="31988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207263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207263" y="24658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207264" y="0"/>
                  </a:moveTo>
                  <a:lnTo>
                    <a:pt x="0" y="0"/>
                  </a:lnTo>
                  <a:lnTo>
                    <a:pt x="0" y="2395728"/>
                  </a:lnTo>
                  <a:lnTo>
                    <a:pt x="207264" y="23957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205739" y="0"/>
                  </a:moveTo>
                  <a:lnTo>
                    <a:pt x="0" y="0"/>
                  </a:lnTo>
                  <a:lnTo>
                    <a:pt x="0" y="2479547"/>
                  </a:lnTo>
                  <a:lnTo>
                    <a:pt x="205739" y="247954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205740" y="0"/>
                  </a:moveTo>
                  <a:lnTo>
                    <a:pt x="0" y="0"/>
                  </a:lnTo>
                  <a:lnTo>
                    <a:pt x="0" y="2758440"/>
                  </a:lnTo>
                  <a:lnTo>
                    <a:pt x="205740" y="275844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207263" y="0"/>
                  </a:moveTo>
                  <a:lnTo>
                    <a:pt x="0" y="0"/>
                  </a:lnTo>
                  <a:lnTo>
                    <a:pt x="0" y="2490216"/>
                  </a:lnTo>
                  <a:lnTo>
                    <a:pt x="207263" y="249021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207263" y="0"/>
                  </a:moveTo>
                  <a:lnTo>
                    <a:pt x="0" y="0"/>
                  </a:lnTo>
                  <a:lnTo>
                    <a:pt x="0" y="2468880"/>
                  </a:lnTo>
                  <a:lnTo>
                    <a:pt x="207263" y="246888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207263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207263" y="288188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207263" y="0"/>
                  </a:moveTo>
                  <a:lnTo>
                    <a:pt x="0" y="0"/>
                  </a:lnTo>
                  <a:lnTo>
                    <a:pt x="0" y="2581656"/>
                  </a:lnTo>
                  <a:lnTo>
                    <a:pt x="207263" y="258165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205740" y="0"/>
                  </a:moveTo>
                  <a:lnTo>
                    <a:pt x="0" y="0"/>
                  </a:lnTo>
                  <a:lnTo>
                    <a:pt x="0" y="2310384"/>
                  </a:lnTo>
                  <a:lnTo>
                    <a:pt x="205740" y="23103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205740" y="0"/>
                  </a:moveTo>
                  <a:lnTo>
                    <a:pt x="0" y="0"/>
                  </a:lnTo>
                  <a:lnTo>
                    <a:pt x="0" y="2673096"/>
                  </a:lnTo>
                  <a:lnTo>
                    <a:pt x="205740" y="267309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207263" y="0"/>
                  </a:moveTo>
                  <a:lnTo>
                    <a:pt x="0" y="0"/>
                  </a:lnTo>
                  <a:lnTo>
                    <a:pt x="0" y="2455164"/>
                  </a:lnTo>
                  <a:lnTo>
                    <a:pt x="207263" y="24551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207263" y="0"/>
                  </a:moveTo>
                  <a:lnTo>
                    <a:pt x="0" y="0"/>
                  </a:lnTo>
                  <a:lnTo>
                    <a:pt x="0" y="2427732"/>
                  </a:lnTo>
                  <a:lnTo>
                    <a:pt x="207263" y="24277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207264" y="0"/>
                  </a:moveTo>
                  <a:lnTo>
                    <a:pt x="0" y="0"/>
                  </a:lnTo>
                  <a:lnTo>
                    <a:pt x="0" y="2726435"/>
                  </a:lnTo>
                  <a:lnTo>
                    <a:pt x="207264" y="2726435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205740" y="0"/>
                  </a:moveTo>
                  <a:lnTo>
                    <a:pt x="0" y="0"/>
                  </a:lnTo>
                  <a:lnTo>
                    <a:pt x="0" y="2357628"/>
                  </a:lnTo>
                  <a:lnTo>
                    <a:pt x="205740" y="23576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14490" y="1685016"/>
              <a:ext cx="177559" cy="2735598"/>
            </a:xfrm>
            <a:custGeom>
              <a:avLst/>
              <a:gdLst/>
              <a:ahLst/>
              <a:cxnLst/>
              <a:rect l="l" t="t" r="r" b="b"/>
              <a:pathLst>
                <a:path w="207644" h="3199129">
                  <a:moveTo>
                    <a:pt x="0" y="0"/>
                  </a:moveTo>
                  <a:lnTo>
                    <a:pt x="207263" y="0"/>
                  </a:lnTo>
                  <a:lnTo>
                    <a:pt x="207263" y="3198876"/>
                  </a:lnTo>
                  <a:lnTo>
                    <a:pt x="0" y="31988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09698" y="2311847"/>
              <a:ext cx="177559" cy="2108984"/>
            </a:xfrm>
            <a:custGeom>
              <a:avLst/>
              <a:gdLst/>
              <a:ahLst/>
              <a:cxnLst/>
              <a:rect l="l" t="t" r="r" b="b"/>
              <a:pathLst>
                <a:path w="207644" h="2466340">
                  <a:moveTo>
                    <a:pt x="0" y="0"/>
                  </a:moveTo>
                  <a:lnTo>
                    <a:pt x="207263" y="0"/>
                  </a:lnTo>
                  <a:lnTo>
                    <a:pt x="207263" y="2465832"/>
                  </a:lnTo>
                  <a:lnTo>
                    <a:pt x="0" y="24658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04908" y="2371793"/>
              <a:ext cx="177559" cy="2048712"/>
            </a:xfrm>
            <a:custGeom>
              <a:avLst/>
              <a:gdLst/>
              <a:ahLst/>
              <a:cxnLst/>
              <a:rect l="l" t="t" r="r" b="b"/>
              <a:pathLst>
                <a:path w="207644" h="2395854">
                  <a:moveTo>
                    <a:pt x="0" y="0"/>
                  </a:moveTo>
                  <a:lnTo>
                    <a:pt x="207264" y="0"/>
                  </a:lnTo>
                  <a:lnTo>
                    <a:pt x="207264" y="2395728"/>
                  </a:lnTo>
                  <a:lnTo>
                    <a:pt x="0" y="23957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00118" y="2300118"/>
              <a:ext cx="175930" cy="2120387"/>
            </a:xfrm>
            <a:custGeom>
              <a:avLst/>
              <a:gdLst/>
              <a:ahLst/>
              <a:cxnLst/>
              <a:rect l="l" t="t" r="r" b="b"/>
              <a:pathLst>
                <a:path w="205739" h="2479675">
                  <a:moveTo>
                    <a:pt x="0" y="0"/>
                  </a:moveTo>
                  <a:lnTo>
                    <a:pt x="205739" y="0"/>
                  </a:lnTo>
                  <a:lnTo>
                    <a:pt x="205739" y="2479547"/>
                  </a:lnTo>
                  <a:lnTo>
                    <a:pt x="0" y="247954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795326" y="2061635"/>
              <a:ext cx="175930" cy="2358761"/>
            </a:xfrm>
            <a:custGeom>
              <a:avLst/>
              <a:gdLst/>
              <a:ahLst/>
              <a:cxnLst/>
              <a:rect l="l" t="t" r="r" b="b"/>
              <a:pathLst>
                <a:path w="205739" h="2758440">
                  <a:moveTo>
                    <a:pt x="0" y="0"/>
                  </a:moveTo>
                  <a:lnTo>
                    <a:pt x="205740" y="0"/>
                  </a:lnTo>
                  <a:lnTo>
                    <a:pt x="205740" y="2758440"/>
                  </a:lnTo>
                  <a:lnTo>
                    <a:pt x="0" y="27584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89234" y="2290996"/>
              <a:ext cx="177559" cy="2129618"/>
            </a:xfrm>
            <a:custGeom>
              <a:avLst/>
              <a:gdLst/>
              <a:ahLst/>
              <a:cxnLst/>
              <a:rect l="l" t="t" r="r" b="b"/>
              <a:pathLst>
                <a:path w="207645" h="2490470">
                  <a:moveTo>
                    <a:pt x="0" y="0"/>
                  </a:moveTo>
                  <a:lnTo>
                    <a:pt x="207263" y="0"/>
                  </a:lnTo>
                  <a:lnTo>
                    <a:pt x="207263" y="2490216"/>
                  </a:lnTo>
                  <a:lnTo>
                    <a:pt x="0" y="24902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84443" y="2309240"/>
              <a:ext cx="177559" cy="2111156"/>
            </a:xfrm>
            <a:custGeom>
              <a:avLst/>
              <a:gdLst/>
              <a:ahLst/>
              <a:cxnLst/>
              <a:rect l="l" t="t" r="r" b="b"/>
              <a:pathLst>
                <a:path w="207645" h="2468879">
                  <a:moveTo>
                    <a:pt x="0" y="0"/>
                  </a:moveTo>
                  <a:lnTo>
                    <a:pt x="207263" y="0"/>
                  </a:lnTo>
                  <a:lnTo>
                    <a:pt x="207263" y="2468880"/>
                  </a:lnTo>
                  <a:lnTo>
                    <a:pt x="0" y="246888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279652" y="1956078"/>
              <a:ext cx="177559" cy="2464645"/>
            </a:xfrm>
            <a:custGeom>
              <a:avLst/>
              <a:gdLst/>
              <a:ahLst/>
              <a:cxnLst/>
              <a:rect l="l" t="t" r="r" b="b"/>
              <a:pathLst>
                <a:path w="207645" h="2882265">
                  <a:moveTo>
                    <a:pt x="0" y="0"/>
                  </a:moveTo>
                  <a:lnTo>
                    <a:pt x="207263" y="0"/>
                  </a:lnTo>
                  <a:lnTo>
                    <a:pt x="207263" y="2881884"/>
                  </a:lnTo>
                  <a:lnTo>
                    <a:pt x="0" y="28818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774862" y="2212805"/>
              <a:ext cx="177559" cy="2207809"/>
            </a:xfrm>
            <a:custGeom>
              <a:avLst/>
              <a:gdLst/>
              <a:ahLst/>
              <a:cxnLst/>
              <a:rect l="l" t="t" r="r" b="b"/>
              <a:pathLst>
                <a:path w="207645" h="2581910">
                  <a:moveTo>
                    <a:pt x="0" y="0"/>
                  </a:moveTo>
                  <a:lnTo>
                    <a:pt x="207263" y="0"/>
                  </a:lnTo>
                  <a:lnTo>
                    <a:pt x="207263" y="2581656"/>
                  </a:lnTo>
                  <a:lnTo>
                    <a:pt x="0" y="25816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70071" y="2444772"/>
              <a:ext cx="175930" cy="1975951"/>
            </a:xfrm>
            <a:custGeom>
              <a:avLst/>
              <a:gdLst/>
              <a:ahLst/>
              <a:cxnLst/>
              <a:rect l="l" t="t" r="r" b="b"/>
              <a:pathLst>
                <a:path w="205739" h="2310765">
                  <a:moveTo>
                    <a:pt x="0" y="0"/>
                  </a:moveTo>
                  <a:lnTo>
                    <a:pt x="205740" y="0"/>
                  </a:lnTo>
                  <a:lnTo>
                    <a:pt x="205740" y="2310384"/>
                  </a:lnTo>
                  <a:lnTo>
                    <a:pt x="0" y="2310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65281" y="2134614"/>
              <a:ext cx="175930" cy="2286000"/>
            </a:xfrm>
            <a:custGeom>
              <a:avLst/>
              <a:gdLst/>
              <a:ahLst/>
              <a:cxnLst/>
              <a:rect l="l" t="t" r="r" b="b"/>
              <a:pathLst>
                <a:path w="205740" h="2673350">
                  <a:moveTo>
                    <a:pt x="0" y="0"/>
                  </a:moveTo>
                  <a:lnTo>
                    <a:pt x="205740" y="0"/>
                  </a:lnTo>
                  <a:lnTo>
                    <a:pt x="205740" y="2673096"/>
                  </a:lnTo>
                  <a:lnTo>
                    <a:pt x="0" y="2673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59187" y="2320969"/>
              <a:ext cx="177559" cy="2099753"/>
            </a:xfrm>
            <a:custGeom>
              <a:avLst/>
              <a:gdLst/>
              <a:ahLst/>
              <a:cxnLst/>
              <a:rect l="l" t="t" r="r" b="b"/>
              <a:pathLst>
                <a:path w="207645" h="2455545">
                  <a:moveTo>
                    <a:pt x="0" y="0"/>
                  </a:moveTo>
                  <a:lnTo>
                    <a:pt x="207263" y="0"/>
                  </a:lnTo>
                  <a:lnTo>
                    <a:pt x="207263" y="2455164"/>
                  </a:lnTo>
                  <a:lnTo>
                    <a:pt x="0" y="24551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754397" y="2344426"/>
              <a:ext cx="177559" cy="2076405"/>
            </a:xfrm>
            <a:custGeom>
              <a:avLst/>
              <a:gdLst/>
              <a:ahLst/>
              <a:cxnLst/>
              <a:rect l="l" t="t" r="r" b="b"/>
              <a:pathLst>
                <a:path w="207645" h="2428240">
                  <a:moveTo>
                    <a:pt x="0" y="0"/>
                  </a:moveTo>
                  <a:lnTo>
                    <a:pt x="207263" y="0"/>
                  </a:lnTo>
                  <a:lnTo>
                    <a:pt x="20726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49606" y="2089002"/>
              <a:ext cx="177559" cy="2331611"/>
            </a:xfrm>
            <a:custGeom>
              <a:avLst/>
              <a:gdLst/>
              <a:ahLst/>
              <a:cxnLst/>
              <a:rect l="l" t="t" r="r" b="b"/>
              <a:pathLst>
                <a:path w="207645" h="2726690">
                  <a:moveTo>
                    <a:pt x="0" y="0"/>
                  </a:moveTo>
                  <a:lnTo>
                    <a:pt x="207264" y="0"/>
                  </a:lnTo>
                  <a:lnTo>
                    <a:pt x="207264" y="2726435"/>
                  </a:lnTo>
                  <a:lnTo>
                    <a:pt x="0" y="27264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744815" y="2404373"/>
              <a:ext cx="175930" cy="2016133"/>
            </a:xfrm>
            <a:custGeom>
              <a:avLst/>
              <a:gdLst/>
              <a:ahLst/>
              <a:cxnLst/>
              <a:rect l="l" t="t" r="r" b="b"/>
              <a:pathLst>
                <a:path w="205740" h="2357754">
                  <a:moveTo>
                    <a:pt x="0" y="0"/>
                  </a:moveTo>
                  <a:lnTo>
                    <a:pt x="205740" y="0"/>
                  </a:lnTo>
                  <a:lnTo>
                    <a:pt x="205740" y="2357628"/>
                  </a:lnTo>
                  <a:lnTo>
                    <a:pt x="0" y="23576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207264" y="0"/>
                  </a:moveTo>
                  <a:lnTo>
                    <a:pt x="0" y="0"/>
                  </a:lnTo>
                  <a:lnTo>
                    <a:pt x="0" y="3233928"/>
                  </a:lnTo>
                  <a:lnTo>
                    <a:pt x="207264" y="323392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205740" y="0"/>
                  </a:moveTo>
                  <a:lnTo>
                    <a:pt x="0" y="0"/>
                  </a:lnTo>
                  <a:lnTo>
                    <a:pt x="0" y="2449068"/>
                  </a:lnTo>
                  <a:lnTo>
                    <a:pt x="205740" y="244906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205739" y="0"/>
                  </a:moveTo>
                  <a:lnTo>
                    <a:pt x="0" y="0"/>
                  </a:lnTo>
                  <a:lnTo>
                    <a:pt x="0" y="2401823"/>
                  </a:lnTo>
                  <a:lnTo>
                    <a:pt x="205739" y="2401823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207263" y="0"/>
                  </a:moveTo>
                  <a:lnTo>
                    <a:pt x="0" y="0"/>
                  </a:lnTo>
                  <a:lnTo>
                    <a:pt x="0" y="2502408"/>
                  </a:lnTo>
                  <a:lnTo>
                    <a:pt x="207263" y="250240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207263" y="0"/>
                  </a:moveTo>
                  <a:lnTo>
                    <a:pt x="0" y="0"/>
                  </a:lnTo>
                  <a:lnTo>
                    <a:pt x="0" y="2770632"/>
                  </a:lnTo>
                  <a:lnTo>
                    <a:pt x="207263" y="277063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207263" y="0"/>
                  </a:moveTo>
                  <a:lnTo>
                    <a:pt x="0" y="0"/>
                  </a:lnTo>
                  <a:lnTo>
                    <a:pt x="0" y="2523744"/>
                  </a:lnTo>
                  <a:lnTo>
                    <a:pt x="207263" y="252374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207263" y="0"/>
                  </a:moveTo>
                  <a:lnTo>
                    <a:pt x="0" y="0"/>
                  </a:lnTo>
                  <a:lnTo>
                    <a:pt x="0" y="2511552"/>
                  </a:lnTo>
                  <a:lnTo>
                    <a:pt x="207263" y="251155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205740" y="0"/>
                  </a:moveTo>
                  <a:lnTo>
                    <a:pt x="0" y="0"/>
                  </a:lnTo>
                  <a:lnTo>
                    <a:pt x="0" y="2909316"/>
                  </a:lnTo>
                  <a:lnTo>
                    <a:pt x="205740" y="290931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205739" y="0"/>
                  </a:moveTo>
                  <a:lnTo>
                    <a:pt x="0" y="0"/>
                  </a:lnTo>
                  <a:lnTo>
                    <a:pt x="0" y="2619756"/>
                  </a:lnTo>
                  <a:lnTo>
                    <a:pt x="205739" y="261975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207263" y="0"/>
                  </a:moveTo>
                  <a:lnTo>
                    <a:pt x="0" y="0"/>
                  </a:lnTo>
                  <a:lnTo>
                    <a:pt x="0" y="2298192"/>
                  </a:lnTo>
                  <a:lnTo>
                    <a:pt x="207263" y="229819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207263" y="0"/>
                  </a:moveTo>
                  <a:lnTo>
                    <a:pt x="0" y="0"/>
                  </a:lnTo>
                  <a:lnTo>
                    <a:pt x="0" y="2711196"/>
                  </a:lnTo>
                  <a:lnTo>
                    <a:pt x="207263" y="27111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207264" y="0"/>
                  </a:moveTo>
                  <a:lnTo>
                    <a:pt x="0" y="0"/>
                  </a:lnTo>
                  <a:lnTo>
                    <a:pt x="0" y="2503932"/>
                  </a:lnTo>
                  <a:lnTo>
                    <a:pt x="207264" y="250393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205740" y="0"/>
                  </a:moveTo>
                  <a:lnTo>
                    <a:pt x="0" y="0"/>
                  </a:lnTo>
                  <a:lnTo>
                    <a:pt x="0" y="2424684"/>
                  </a:lnTo>
                  <a:lnTo>
                    <a:pt x="205740" y="242468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20574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205740" y="274015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207263" y="0"/>
                  </a:moveTo>
                  <a:lnTo>
                    <a:pt x="0" y="0"/>
                  </a:lnTo>
                  <a:lnTo>
                    <a:pt x="0" y="2340864"/>
                  </a:lnTo>
                  <a:lnTo>
                    <a:pt x="207263" y="234086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91722" y="1655043"/>
              <a:ext cx="177559" cy="2765463"/>
            </a:xfrm>
            <a:custGeom>
              <a:avLst/>
              <a:gdLst/>
              <a:ahLst/>
              <a:cxnLst/>
              <a:rect l="l" t="t" r="r" b="b"/>
              <a:pathLst>
                <a:path w="207644" h="3234054">
                  <a:moveTo>
                    <a:pt x="0" y="0"/>
                  </a:moveTo>
                  <a:lnTo>
                    <a:pt x="207264" y="0"/>
                  </a:lnTo>
                  <a:lnTo>
                    <a:pt x="207264" y="3233928"/>
                  </a:lnTo>
                  <a:lnTo>
                    <a:pt x="0" y="32339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486931" y="2326182"/>
              <a:ext cx="175930" cy="2094324"/>
            </a:xfrm>
            <a:custGeom>
              <a:avLst/>
              <a:gdLst/>
              <a:ahLst/>
              <a:cxnLst/>
              <a:rect l="l" t="t" r="r" b="b"/>
              <a:pathLst>
                <a:path w="205739" h="2449195">
                  <a:moveTo>
                    <a:pt x="0" y="0"/>
                  </a:moveTo>
                  <a:lnTo>
                    <a:pt x="205740" y="0"/>
                  </a:lnTo>
                  <a:lnTo>
                    <a:pt x="205740" y="2449068"/>
                  </a:lnTo>
                  <a:lnTo>
                    <a:pt x="0" y="24490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982141" y="2366581"/>
              <a:ext cx="175930" cy="2054142"/>
            </a:xfrm>
            <a:custGeom>
              <a:avLst/>
              <a:gdLst/>
              <a:ahLst/>
              <a:cxnLst/>
              <a:rect l="l" t="t" r="r" b="b"/>
              <a:pathLst>
                <a:path w="205739" h="2402204">
                  <a:moveTo>
                    <a:pt x="0" y="0"/>
                  </a:moveTo>
                  <a:lnTo>
                    <a:pt x="205739" y="0"/>
                  </a:lnTo>
                  <a:lnTo>
                    <a:pt x="205739" y="2401823"/>
                  </a:lnTo>
                  <a:lnTo>
                    <a:pt x="0" y="24018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76048" y="2280570"/>
              <a:ext cx="177559" cy="2139935"/>
            </a:xfrm>
            <a:custGeom>
              <a:avLst/>
              <a:gdLst/>
              <a:ahLst/>
              <a:cxnLst/>
              <a:rect l="l" t="t" r="r" b="b"/>
              <a:pathLst>
                <a:path w="207644" h="2502535">
                  <a:moveTo>
                    <a:pt x="0" y="0"/>
                  </a:moveTo>
                  <a:lnTo>
                    <a:pt x="207263" y="0"/>
                  </a:lnTo>
                  <a:lnTo>
                    <a:pt x="207263" y="2502408"/>
                  </a:lnTo>
                  <a:lnTo>
                    <a:pt x="0" y="2502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71257" y="2051210"/>
              <a:ext cx="177559" cy="2369621"/>
            </a:xfrm>
            <a:custGeom>
              <a:avLst/>
              <a:gdLst/>
              <a:ahLst/>
              <a:cxnLst/>
              <a:rect l="l" t="t" r="r" b="b"/>
              <a:pathLst>
                <a:path w="207645" h="2771140">
                  <a:moveTo>
                    <a:pt x="0" y="0"/>
                  </a:moveTo>
                  <a:lnTo>
                    <a:pt x="207263" y="0"/>
                  </a:lnTo>
                  <a:lnTo>
                    <a:pt x="207263" y="2770632"/>
                  </a:lnTo>
                  <a:lnTo>
                    <a:pt x="0" y="27706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466467" y="2262326"/>
              <a:ext cx="177559" cy="2158397"/>
            </a:xfrm>
            <a:custGeom>
              <a:avLst/>
              <a:gdLst/>
              <a:ahLst/>
              <a:cxnLst/>
              <a:rect l="l" t="t" r="r" b="b"/>
              <a:pathLst>
                <a:path w="207645" h="2524125">
                  <a:moveTo>
                    <a:pt x="0" y="0"/>
                  </a:moveTo>
                  <a:lnTo>
                    <a:pt x="207263" y="0"/>
                  </a:lnTo>
                  <a:lnTo>
                    <a:pt x="207263" y="2523744"/>
                  </a:lnTo>
                  <a:lnTo>
                    <a:pt x="0" y="252374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61675" y="2272751"/>
              <a:ext cx="177559" cy="2148080"/>
            </a:xfrm>
            <a:custGeom>
              <a:avLst/>
              <a:gdLst/>
              <a:ahLst/>
              <a:cxnLst/>
              <a:rect l="l" t="t" r="r" b="b"/>
              <a:pathLst>
                <a:path w="207645" h="2512060">
                  <a:moveTo>
                    <a:pt x="0" y="0"/>
                  </a:moveTo>
                  <a:lnTo>
                    <a:pt x="207263" y="0"/>
                  </a:lnTo>
                  <a:lnTo>
                    <a:pt x="207263" y="2511552"/>
                  </a:lnTo>
                  <a:lnTo>
                    <a:pt x="0" y="2511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456885" y="1932620"/>
              <a:ext cx="175930" cy="2487993"/>
            </a:xfrm>
            <a:custGeom>
              <a:avLst/>
              <a:gdLst/>
              <a:ahLst/>
              <a:cxnLst/>
              <a:rect l="l" t="t" r="r" b="b"/>
              <a:pathLst>
                <a:path w="205739" h="2909570">
                  <a:moveTo>
                    <a:pt x="0" y="0"/>
                  </a:moveTo>
                  <a:lnTo>
                    <a:pt x="205740" y="0"/>
                  </a:lnTo>
                  <a:lnTo>
                    <a:pt x="205740" y="2909316"/>
                  </a:lnTo>
                  <a:lnTo>
                    <a:pt x="0" y="290931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52095" y="2180225"/>
              <a:ext cx="175930" cy="2240389"/>
            </a:xfrm>
            <a:custGeom>
              <a:avLst/>
              <a:gdLst/>
              <a:ahLst/>
              <a:cxnLst/>
              <a:rect l="l" t="t" r="r" b="b"/>
              <a:pathLst>
                <a:path w="205739" h="2620010">
                  <a:moveTo>
                    <a:pt x="0" y="0"/>
                  </a:moveTo>
                  <a:lnTo>
                    <a:pt x="205739" y="0"/>
                  </a:lnTo>
                  <a:lnTo>
                    <a:pt x="205739" y="2619756"/>
                  </a:lnTo>
                  <a:lnTo>
                    <a:pt x="0" y="261975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446002" y="2455197"/>
              <a:ext cx="177559" cy="1965634"/>
            </a:xfrm>
            <a:custGeom>
              <a:avLst/>
              <a:gdLst/>
              <a:ahLst/>
              <a:cxnLst/>
              <a:rect l="l" t="t" r="r" b="b"/>
              <a:pathLst>
                <a:path w="207645" h="2298700">
                  <a:moveTo>
                    <a:pt x="0" y="0"/>
                  </a:moveTo>
                  <a:lnTo>
                    <a:pt x="207263" y="0"/>
                  </a:lnTo>
                  <a:lnTo>
                    <a:pt x="207263" y="2298192"/>
                  </a:lnTo>
                  <a:lnTo>
                    <a:pt x="0" y="2298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941211" y="2102034"/>
              <a:ext cx="177559" cy="2318580"/>
            </a:xfrm>
            <a:custGeom>
              <a:avLst/>
              <a:gdLst/>
              <a:ahLst/>
              <a:cxnLst/>
              <a:rect l="l" t="t" r="r" b="b"/>
              <a:pathLst>
                <a:path w="207645" h="2711450">
                  <a:moveTo>
                    <a:pt x="0" y="0"/>
                  </a:moveTo>
                  <a:lnTo>
                    <a:pt x="207263" y="0"/>
                  </a:lnTo>
                  <a:lnTo>
                    <a:pt x="207263" y="2711196"/>
                  </a:lnTo>
                  <a:lnTo>
                    <a:pt x="0" y="27111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436420" y="2279267"/>
              <a:ext cx="177559" cy="2141564"/>
            </a:xfrm>
            <a:custGeom>
              <a:avLst/>
              <a:gdLst/>
              <a:ahLst/>
              <a:cxnLst/>
              <a:rect l="l" t="t" r="r" b="b"/>
              <a:pathLst>
                <a:path w="207645" h="2504440">
                  <a:moveTo>
                    <a:pt x="0" y="0"/>
                  </a:moveTo>
                  <a:lnTo>
                    <a:pt x="207264" y="0"/>
                  </a:lnTo>
                  <a:lnTo>
                    <a:pt x="207264" y="2503932"/>
                  </a:lnTo>
                  <a:lnTo>
                    <a:pt x="0" y="2503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31630" y="2347033"/>
              <a:ext cx="175930" cy="2073690"/>
            </a:xfrm>
            <a:custGeom>
              <a:avLst/>
              <a:gdLst/>
              <a:ahLst/>
              <a:cxnLst/>
              <a:rect l="l" t="t" r="r" b="b"/>
              <a:pathLst>
                <a:path w="205740" h="2425065">
                  <a:moveTo>
                    <a:pt x="0" y="0"/>
                  </a:moveTo>
                  <a:lnTo>
                    <a:pt x="205740" y="0"/>
                  </a:lnTo>
                  <a:lnTo>
                    <a:pt x="205740" y="2424684"/>
                  </a:lnTo>
                  <a:lnTo>
                    <a:pt x="0" y="24246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426839" y="2077274"/>
              <a:ext cx="175930" cy="2343557"/>
            </a:xfrm>
            <a:custGeom>
              <a:avLst/>
              <a:gdLst/>
              <a:ahLst/>
              <a:cxnLst/>
              <a:rect l="l" t="t" r="r" b="b"/>
              <a:pathLst>
                <a:path w="205740" h="2740660">
                  <a:moveTo>
                    <a:pt x="0" y="0"/>
                  </a:moveTo>
                  <a:lnTo>
                    <a:pt x="205740" y="0"/>
                  </a:lnTo>
                  <a:lnTo>
                    <a:pt x="205740" y="2740152"/>
                  </a:lnTo>
                  <a:lnTo>
                    <a:pt x="0" y="2740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20745" y="2418708"/>
              <a:ext cx="177559" cy="2002015"/>
            </a:xfrm>
            <a:custGeom>
              <a:avLst/>
              <a:gdLst/>
              <a:ahLst/>
              <a:cxnLst/>
              <a:rect l="l" t="t" r="r" b="b"/>
              <a:pathLst>
                <a:path w="207645" h="2341245">
                  <a:moveTo>
                    <a:pt x="0" y="0"/>
                  </a:moveTo>
                  <a:lnTo>
                    <a:pt x="207263" y="0"/>
                  </a:lnTo>
                  <a:lnTo>
                    <a:pt x="207263" y="2340864"/>
                  </a:lnTo>
                  <a:lnTo>
                    <a:pt x="0" y="23408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44127" y="4420396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22229" y="2828016"/>
              <a:ext cx="337400" cy="43710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27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492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27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1317156" y="3156960"/>
              <a:ext cx="337400" cy="42950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37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043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1812366" y="3184327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591</a:t>
              </a:r>
              <a:endParaRPr sz="1026">
                <a:latin typeface="Arial"/>
                <a:cs typeface="Arial"/>
              </a:endParaRPr>
            </a:p>
            <a:p>
              <a:pPr marL="1303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2307358" y="3141321"/>
              <a:ext cx="337400" cy="43167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305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2802006" y="3025534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708</a:t>
              </a:r>
              <a:endParaRPr sz="1026">
                <a:latin typeface="Arial"/>
                <a:cs typeface="Arial"/>
              </a:endParaRPr>
            </a:p>
            <a:p>
              <a:pPr marL="1574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816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97451" y="3131657"/>
              <a:ext cx="337400" cy="4365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403</a:t>
              </a:r>
              <a:endParaRPr sz="1026">
                <a:latin typeface="Arial"/>
                <a:cs typeface="Arial"/>
              </a:endParaRPr>
            </a:p>
            <a:p>
              <a:pPr marL="2497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696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792444" y="3137087"/>
              <a:ext cx="337400" cy="44036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220</a:t>
              </a:r>
              <a:endParaRPr sz="1026">
                <a:latin typeface="Arial"/>
                <a:cs typeface="Arial"/>
              </a:endParaRPr>
            </a:p>
            <a:p>
              <a:pPr marL="2877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586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4287653" y="2966914"/>
              <a:ext cx="337400" cy="43385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770</a:t>
              </a:r>
              <a:endParaRPr sz="1026">
                <a:latin typeface="Arial"/>
                <a:cs typeface="Arial"/>
              </a:endParaRPr>
            </a:p>
            <a:p>
              <a:pPr marL="228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4782645" y="3090931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187</a:t>
              </a:r>
              <a:endParaRPr sz="1026">
                <a:latin typeface="Arial"/>
                <a:cs typeface="Arial"/>
              </a:endParaRPr>
            </a:p>
            <a:p>
              <a:pPr marL="2660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5277855" y="3223097"/>
              <a:ext cx="337400" cy="42787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29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858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746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5772739" y="3051620"/>
              <a:ext cx="337400" cy="43873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969</a:t>
              </a:r>
              <a:endParaRPr sz="1026">
                <a:latin typeface="Arial"/>
                <a:cs typeface="Arial"/>
              </a:endParaRPr>
            </a:p>
            <a:p>
              <a:pPr marL="2714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6267731" y="3140780"/>
              <a:ext cx="337400" cy="4425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106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6762940" y="3173359"/>
              <a:ext cx="337400" cy="423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194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7257824" y="3039130"/>
              <a:ext cx="337400" cy="42842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428</a:t>
              </a:r>
              <a:endParaRPr sz="1026">
                <a:latin typeface="Arial"/>
                <a:cs typeface="Arial"/>
              </a:endParaRPr>
            </a:p>
            <a:p>
              <a:pPr marL="16833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557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7753034" y="3203007"/>
              <a:ext cx="337400" cy="42896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20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20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10498" y="4361428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441344" y="386382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92866" y="3366339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92866" y="2868740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92866" y="2371142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392866" y="1873651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92866" y="1376053"/>
              <a:ext cx="287786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473163" y="4523022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614619" y="4548869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4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4559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89"/>
                  </a:lnTo>
                  <a:lnTo>
                    <a:pt x="50546" y="427989"/>
                  </a:lnTo>
                  <a:lnTo>
                    <a:pt x="42291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485" y="427989"/>
                  </a:lnTo>
                  <a:lnTo>
                    <a:pt x="71628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70" y="406400"/>
                  </a:lnTo>
                  <a:lnTo>
                    <a:pt x="75437" y="401319"/>
                  </a:lnTo>
                  <a:lnTo>
                    <a:pt x="73533" y="396239"/>
                  </a:lnTo>
                  <a:lnTo>
                    <a:pt x="69215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69"/>
                  </a:lnTo>
                  <a:lnTo>
                    <a:pt x="92948" y="38226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250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4" y="351789"/>
                  </a:lnTo>
                  <a:lnTo>
                    <a:pt x="70231" y="344169"/>
                  </a:lnTo>
                  <a:lnTo>
                    <a:pt x="69723" y="33781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76200" y="321309"/>
                  </a:lnTo>
                  <a:lnTo>
                    <a:pt x="80899" y="316229"/>
                  </a:lnTo>
                  <a:lnTo>
                    <a:pt x="86614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4" y="31368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13665" y="32511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43256" y="29336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8" y="275589"/>
                  </a:lnTo>
                  <a:lnTo>
                    <a:pt x="223964" y="274319"/>
                  </a:lnTo>
                  <a:lnTo>
                    <a:pt x="197738" y="274319"/>
                  </a:lnTo>
                  <a:lnTo>
                    <a:pt x="191135" y="273050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70" y="274319"/>
                  </a:lnTo>
                  <a:lnTo>
                    <a:pt x="223964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2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7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54635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9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4431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318770" y="176529"/>
                  </a:lnTo>
                  <a:lnTo>
                    <a:pt x="328168" y="167639"/>
                  </a:lnTo>
                  <a:lnTo>
                    <a:pt x="294431" y="133350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9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69494" y="133350"/>
                  </a:lnTo>
                  <a:lnTo>
                    <a:pt x="294431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5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8869" y="130809"/>
                  </a:lnTo>
                  <a:lnTo>
                    <a:pt x="336169" y="12953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5" y="90169"/>
                  </a:lnTo>
                  <a:lnTo>
                    <a:pt x="311403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603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19379"/>
                  </a:lnTo>
                  <a:lnTo>
                    <a:pt x="354457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5" y="102869"/>
                  </a:lnTo>
                  <a:lnTo>
                    <a:pt x="377571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0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9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2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4065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268492" y="4523130"/>
              <a:ext cx="71913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4148140" y="4523239"/>
              <a:ext cx="1819351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6046226" y="4523131"/>
              <a:ext cx="1408415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576162" y="4548434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0" y="400050"/>
                  </a:lnTo>
                  <a:lnTo>
                    <a:pt x="49529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662" y="391160"/>
                  </a:lnTo>
                  <a:lnTo>
                    <a:pt x="63880" y="391160"/>
                  </a:lnTo>
                  <a:lnTo>
                    <a:pt x="55499" y="389890"/>
                  </a:lnTo>
                  <a:lnTo>
                    <a:pt x="51307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7378" y="341630"/>
                  </a:moveTo>
                  <a:lnTo>
                    <a:pt x="81915" y="341630"/>
                  </a:lnTo>
                  <a:lnTo>
                    <a:pt x="85217" y="342900"/>
                  </a:lnTo>
                  <a:lnTo>
                    <a:pt x="88392" y="342900"/>
                  </a:lnTo>
                  <a:lnTo>
                    <a:pt x="91185" y="344169"/>
                  </a:lnTo>
                  <a:lnTo>
                    <a:pt x="96012" y="349250"/>
                  </a:lnTo>
                  <a:lnTo>
                    <a:pt x="97535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94360" y="370840"/>
                  </a:lnTo>
                  <a:lnTo>
                    <a:pt x="91440" y="374650"/>
                  </a:lnTo>
                  <a:lnTo>
                    <a:pt x="87629" y="379730"/>
                  </a:lnTo>
                  <a:lnTo>
                    <a:pt x="83184" y="383540"/>
                  </a:lnTo>
                  <a:lnTo>
                    <a:pt x="78485" y="387350"/>
                  </a:lnTo>
                  <a:lnTo>
                    <a:pt x="73405" y="388619"/>
                  </a:lnTo>
                  <a:lnTo>
                    <a:pt x="68452" y="391160"/>
                  </a:lnTo>
                  <a:lnTo>
                    <a:pt x="93662" y="391160"/>
                  </a:lnTo>
                  <a:lnTo>
                    <a:pt x="97154" y="387350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7378" y="341630"/>
                  </a:lnTo>
                  <a:close/>
                </a:path>
                <a:path w="436879" h="405129">
                  <a:moveTo>
                    <a:pt x="44830" y="295910"/>
                  </a:moveTo>
                  <a:lnTo>
                    <a:pt x="38734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4" y="334010"/>
                  </a:lnTo>
                  <a:lnTo>
                    <a:pt x="0" y="339090"/>
                  </a:lnTo>
                  <a:lnTo>
                    <a:pt x="2285" y="350519"/>
                  </a:lnTo>
                  <a:lnTo>
                    <a:pt x="4825" y="355600"/>
                  </a:lnTo>
                  <a:lnTo>
                    <a:pt x="8763" y="359410"/>
                  </a:lnTo>
                  <a:lnTo>
                    <a:pt x="12319" y="363219"/>
                  </a:lnTo>
                  <a:lnTo>
                    <a:pt x="16382" y="365760"/>
                  </a:lnTo>
                  <a:lnTo>
                    <a:pt x="21081" y="365760"/>
                  </a:lnTo>
                  <a:lnTo>
                    <a:pt x="25780" y="367030"/>
                  </a:lnTo>
                  <a:lnTo>
                    <a:pt x="30860" y="367030"/>
                  </a:lnTo>
                  <a:lnTo>
                    <a:pt x="36449" y="365760"/>
                  </a:lnTo>
                  <a:lnTo>
                    <a:pt x="40767" y="363219"/>
                  </a:lnTo>
                  <a:lnTo>
                    <a:pt x="47371" y="360680"/>
                  </a:lnTo>
                  <a:lnTo>
                    <a:pt x="56133" y="355600"/>
                  </a:lnTo>
                  <a:lnTo>
                    <a:pt x="60306" y="353060"/>
                  </a:lnTo>
                  <a:lnTo>
                    <a:pt x="24002" y="353060"/>
                  </a:lnTo>
                  <a:lnTo>
                    <a:pt x="20700" y="351790"/>
                  </a:lnTo>
                  <a:lnTo>
                    <a:pt x="14731" y="345440"/>
                  </a:lnTo>
                  <a:lnTo>
                    <a:pt x="13334" y="341630"/>
                  </a:lnTo>
                  <a:lnTo>
                    <a:pt x="13970" y="336550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166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7180"/>
                  </a:lnTo>
                  <a:lnTo>
                    <a:pt x="50800" y="297180"/>
                  </a:lnTo>
                  <a:lnTo>
                    <a:pt x="44830" y="295910"/>
                  </a:lnTo>
                  <a:close/>
                </a:path>
                <a:path w="436879" h="405129">
                  <a:moveTo>
                    <a:pt x="83184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0" y="349250"/>
                  </a:lnTo>
                  <a:lnTo>
                    <a:pt x="31496" y="353060"/>
                  </a:lnTo>
                  <a:lnTo>
                    <a:pt x="60306" y="353060"/>
                  </a:lnTo>
                  <a:lnTo>
                    <a:pt x="70739" y="346710"/>
                  </a:lnTo>
                  <a:lnTo>
                    <a:pt x="78104" y="342900"/>
                  </a:lnTo>
                  <a:lnTo>
                    <a:pt x="81915" y="341630"/>
                  </a:lnTo>
                  <a:lnTo>
                    <a:pt x="107378" y="341630"/>
                  </a:lnTo>
                  <a:lnTo>
                    <a:pt x="106679" y="340360"/>
                  </a:lnTo>
                  <a:lnTo>
                    <a:pt x="98425" y="331469"/>
                  </a:lnTo>
                  <a:lnTo>
                    <a:pt x="93725" y="328930"/>
                  </a:lnTo>
                  <a:lnTo>
                    <a:pt x="83184" y="327660"/>
                  </a:lnTo>
                  <a:close/>
                </a:path>
                <a:path w="436879" h="405129">
                  <a:moveTo>
                    <a:pt x="90804" y="279400"/>
                  </a:moveTo>
                  <a:lnTo>
                    <a:pt x="81406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7" y="334010"/>
                  </a:lnTo>
                  <a:lnTo>
                    <a:pt x="132079" y="335280"/>
                  </a:lnTo>
                  <a:lnTo>
                    <a:pt x="138683" y="336550"/>
                  </a:lnTo>
                  <a:lnTo>
                    <a:pt x="142367" y="336550"/>
                  </a:lnTo>
                  <a:lnTo>
                    <a:pt x="146430" y="335280"/>
                  </a:lnTo>
                  <a:lnTo>
                    <a:pt x="150622" y="332740"/>
                  </a:lnTo>
                  <a:lnTo>
                    <a:pt x="154304" y="330200"/>
                  </a:lnTo>
                  <a:lnTo>
                    <a:pt x="157606" y="327660"/>
                  </a:lnTo>
                  <a:lnTo>
                    <a:pt x="161396" y="322580"/>
                  </a:lnTo>
                  <a:lnTo>
                    <a:pt x="135508" y="322580"/>
                  </a:lnTo>
                  <a:lnTo>
                    <a:pt x="132460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4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58242" y="303530"/>
                  </a:lnTo>
                  <a:lnTo>
                    <a:pt x="138683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166" y="309880"/>
                  </a:moveTo>
                  <a:lnTo>
                    <a:pt x="46735" y="309880"/>
                  </a:lnTo>
                  <a:lnTo>
                    <a:pt x="52197" y="311150"/>
                  </a:lnTo>
                  <a:lnTo>
                    <a:pt x="57657" y="314960"/>
                  </a:lnTo>
                  <a:lnTo>
                    <a:pt x="62166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90"/>
                  </a:moveTo>
                  <a:lnTo>
                    <a:pt x="119379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4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8600"/>
                  </a:lnTo>
                  <a:lnTo>
                    <a:pt x="209118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8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3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18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3" y="161290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40"/>
                  </a:lnTo>
                  <a:lnTo>
                    <a:pt x="273557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0" y="168910"/>
                  </a:lnTo>
                  <a:lnTo>
                    <a:pt x="251968" y="172719"/>
                  </a:lnTo>
                  <a:lnTo>
                    <a:pt x="251332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52856" y="189230"/>
                  </a:lnTo>
                  <a:lnTo>
                    <a:pt x="254762" y="193040"/>
                  </a:lnTo>
                  <a:lnTo>
                    <a:pt x="257428" y="195580"/>
                  </a:lnTo>
                  <a:lnTo>
                    <a:pt x="262127" y="20066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4" y="198119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5683" y="182880"/>
                  </a:lnTo>
                  <a:lnTo>
                    <a:pt x="264541" y="181610"/>
                  </a:lnTo>
                  <a:lnTo>
                    <a:pt x="264159" y="179069"/>
                  </a:lnTo>
                  <a:lnTo>
                    <a:pt x="263651" y="176530"/>
                  </a:lnTo>
                  <a:lnTo>
                    <a:pt x="263905" y="175260"/>
                  </a:lnTo>
                  <a:lnTo>
                    <a:pt x="265683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2" y="143510"/>
                  </a:lnTo>
                  <a:lnTo>
                    <a:pt x="302259" y="143510"/>
                  </a:lnTo>
                  <a:lnTo>
                    <a:pt x="297179" y="138430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10"/>
                  </a:moveTo>
                  <a:lnTo>
                    <a:pt x="283082" y="143510"/>
                  </a:lnTo>
                  <a:lnTo>
                    <a:pt x="290702" y="151130"/>
                  </a:lnTo>
                  <a:lnTo>
                    <a:pt x="293370" y="154940"/>
                  </a:lnTo>
                  <a:lnTo>
                    <a:pt x="294385" y="157480"/>
                  </a:lnTo>
                  <a:lnTo>
                    <a:pt x="295909" y="162560"/>
                  </a:lnTo>
                  <a:lnTo>
                    <a:pt x="296037" y="166369"/>
                  </a:lnTo>
                  <a:lnTo>
                    <a:pt x="294767" y="170180"/>
                  </a:lnTo>
                  <a:lnTo>
                    <a:pt x="293497" y="175260"/>
                  </a:lnTo>
                  <a:lnTo>
                    <a:pt x="291083" y="179069"/>
                  </a:lnTo>
                  <a:lnTo>
                    <a:pt x="283718" y="186690"/>
                  </a:lnTo>
                  <a:lnTo>
                    <a:pt x="280034" y="187960"/>
                  </a:lnTo>
                  <a:lnTo>
                    <a:pt x="272923" y="189230"/>
                  </a:lnTo>
                  <a:lnTo>
                    <a:pt x="296291" y="18923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8" y="154940"/>
                  </a:lnTo>
                  <a:lnTo>
                    <a:pt x="311784" y="152400"/>
                  </a:lnTo>
                  <a:lnTo>
                    <a:pt x="306070" y="147319"/>
                  </a:lnTo>
                  <a:lnTo>
                    <a:pt x="302259" y="143510"/>
                  </a:lnTo>
                  <a:close/>
                </a:path>
                <a:path w="436879" h="405129">
                  <a:moveTo>
                    <a:pt x="262890" y="113030"/>
                  </a:moveTo>
                  <a:lnTo>
                    <a:pt x="259333" y="114300"/>
                  </a:lnTo>
                  <a:lnTo>
                    <a:pt x="255143" y="116840"/>
                  </a:lnTo>
                  <a:lnTo>
                    <a:pt x="251078" y="118110"/>
                  </a:lnTo>
                  <a:lnTo>
                    <a:pt x="227965" y="151130"/>
                  </a:lnTo>
                  <a:lnTo>
                    <a:pt x="228980" y="158750"/>
                  </a:lnTo>
                  <a:lnTo>
                    <a:pt x="230758" y="163830"/>
                  </a:lnTo>
                  <a:lnTo>
                    <a:pt x="233933" y="168910"/>
                  </a:lnTo>
                  <a:lnTo>
                    <a:pt x="244348" y="160019"/>
                  </a:lnTo>
                  <a:lnTo>
                    <a:pt x="241426" y="156210"/>
                  </a:lnTo>
                  <a:lnTo>
                    <a:pt x="240283" y="151130"/>
                  </a:lnTo>
                  <a:lnTo>
                    <a:pt x="240792" y="147319"/>
                  </a:lnTo>
                  <a:lnTo>
                    <a:pt x="241426" y="14351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0" y="130810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30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5" y="118110"/>
                  </a:lnTo>
                  <a:lnTo>
                    <a:pt x="272288" y="115569"/>
                  </a:lnTo>
                  <a:lnTo>
                    <a:pt x="269113" y="114300"/>
                  </a:lnTo>
                  <a:lnTo>
                    <a:pt x="266065" y="114300"/>
                  </a:lnTo>
                  <a:lnTo>
                    <a:pt x="262890" y="11303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2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8" y="123190"/>
                  </a:lnTo>
                  <a:lnTo>
                    <a:pt x="356187" y="116840"/>
                  </a:lnTo>
                  <a:lnTo>
                    <a:pt x="343407" y="116840"/>
                  </a:lnTo>
                  <a:lnTo>
                    <a:pt x="338327" y="114300"/>
                  </a:lnTo>
                  <a:lnTo>
                    <a:pt x="333375" y="111760"/>
                  </a:lnTo>
                  <a:lnTo>
                    <a:pt x="283082" y="87630"/>
                  </a:lnTo>
                  <a:close/>
                </a:path>
                <a:path w="436879" h="405129">
                  <a:moveTo>
                    <a:pt x="324357" y="45719"/>
                  </a:moveTo>
                  <a:lnTo>
                    <a:pt x="314578" y="55880"/>
                  </a:lnTo>
                  <a:lnTo>
                    <a:pt x="336296" y="102869"/>
                  </a:lnTo>
                  <a:lnTo>
                    <a:pt x="338835" y="107950"/>
                  </a:lnTo>
                  <a:lnTo>
                    <a:pt x="341249" y="113030"/>
                  </a:lnTo>
                  <a:lnTo>
                    <a:pt x="343407" y="116840"/>
                  </a:lnTo>
                  <a:lnTo>
                    <a:pt x="356187" y="116840"/>
                  </a:lnTo>
                  <a:lnTo>
                    <a:pt x="324357" y="45719"/>
                  </a:lnTo>
                  <a:close/>
                </a:path>
                <a:path w="436879" h="405129">
                  <a:moveTo>
                    <a:pt x="399021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715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0" y="27940"/>
                  </a:lnTo>
                  <a:lnTo>
                    <a:pt x="381889" y="34290"/>
                  </a:lnTo>
                  <a:lnTo>
                    <a:pt x="371855" y="4699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7" y="66040"/>
                  </a:lnTo>
                  <a:lnTo>
                    <a:pt x="363981" y="6985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0585" y="82550"/>
                  </a:lnTo>
                  <a:lnTo>
                    <a:pt x="375284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8209" y="76200"/>
                  </a:lnTo>
                  <a:lnTo>
                    <a:pt x="386079" y="76200"/>
                  </a:lnTo>
                  <a:lnTo>
                    <a:pt x="383031" y="7493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8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080" y="35560"/>
                  </a:lnTo>
                  <a:lnTo>
                    <a:pt x="396240" y="30480"/>
                  </a:lnTo>
                  <a:lnTo>
                    <a:pt x="415417" y="30480"/>
                  </a:lnTo>
                  <a:lnTo>
                    <a:pt x="410337" y="25400"/>
                  </a:lnTo>
                  <a:lnTo>
                    <a:pt x="399021" y="13969"/>
                  </a:lnTo>
                  <a:close/>
                </a:path>
                <a:path w="436879" h="405129">
                  <a:moveTo>
                    <a:pt x="415417" y="30480"/>
                  </a:moveTo>
                  <a:lnTo>
                    <a:pt x="396240" y="30480"/>
                  </a:lnTo>
                  <a:lnTo>
                    <a:pt x="403859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3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6079" y="76200"/>
                  </a:lnTo>
                  <a:lnTo>
                    <a:pt x="408209" y="76200"/>
                  </a:lnTo>
                  <a:lnTo>
                    <a:pt x="418083" y="50800"/>
                  </a:lnTo>
                  <a:lnTo>
                    <a:pt x="431800" y="50800"/>
                  </a:lnTo>
                  <a:lnTo>
                    <a:pt x="436752" y="45719"/>
                  </a:lnTo>
                  <a:lnTo>
                    <a:pt x="433450" y="44450"/>
                  </a:lnTo>
                  <a:lnTo>
                    <a:pt x="430402" y="43180"/>
                  </a:lnTo>
                  <a:lnTo>
                    <a:pt x="427735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417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5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09" y="22860"/>
                  </a:lnTo>
                  <a:lnTo>
                    <a:pt x="344297" y="27940"/>
                  </a:lnTo>
                  <a:lnTo>
                    <a:pt x="342010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4" y="46990"/>
                  </a:lnTo>
                  <a:lnTo>
                    <a:pt x="354583" y="43180"/>
                  </a:lnTo>
                  <a:lnTo>
                    <a:pt x="353441" y="3810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9021" y="13969"/>
                  </a:lnTo>
                  <a:lnTo>
                    <a:pt x="397764" y="12700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381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3" y="50800"/>
                  </a:lnTo>
                  <a:lnTo>
                    <a:pt x="421004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768587" y="1454884"/>
              <a:ext cx="1086529" cy="203079"/>
            </a:xfrm>
            <a:custGeom>
              <a:avLst/>
              <a:gdLst/>
              <a:ahLst/>
              <a:cxnLst/>
              <a:rect l="l" t="t" r="r" b="b"/>
              <a:pathLst>
                <a:path w="1270635" h="237489">
                  <a:moveTo>
                    <a:pt x="0" y="236994"/>
                  </a:moveTo>
                  <a:lnTo>
                    <a:pt x="1270380" y="236994"/>
                  </a:lnTo>
                  <a:lnTo>
                    <a:pt x="1270380" y="0"/>
                  </a:lnTo>
                  <a:lnTo>
                    <a:pt x="0" y="0"/>
                  </a:lnTo>
                  <a:lnTo>
                    <a:pt x="0" y="23699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890979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393464" y="1523481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1270712" y="1027234"/>
              <a:ext cx="6113557" cy="61183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Ansiotulot </a:t>
              </a:r>
              <a:r>
                <a:rPr sz="1368" b="1" spc="-4" dirty="0">
                  <a:latin typeface="Arial"/>
                  <a:cs typeface="Arial"/>
                </a:rPr>
                <a:t>keskimäärin kunnittain Etelä-Savossa 2016 - 2017,</a:t>
              </a:r>
              <a:r>
                <a:rPr sz="1368" b="1" spc="20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9"/>
                </a:spcBef>
              </a:pPr>
              <a:endParaRPr sz="1582">
                <a:latin typeface="Times New Roman"/>
                <a:cs typeface="Times New Roman"/>
              </a:endParaRPr>
            </a:p>
            <a:p>
              <a:pPr marL="109141" algn="ctr">
                <a:tabLst>
                  <a:tab pos="61140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/>
            <p:nvPr/>
          </p:nvSpPr>
          <p:spPr>
            <a:xfrm>
              <a:off x="735571" y="1654173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459" y="0"/>
                  </a:lnTo>
                </a:path>
              </a:pathLst>
            </a:custGeom>
            <a:ln w="19050">
              <a:solidFill>
                <a:srgbClr val="EC7C3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130571" y="5060151"/>
              <a:ext cx="229686" cy="224799"/>
            </a:xfrm>
            <a:custGeom>
              <a:avLst/>
              <a:gdLst/>
              <a:ahLst/>
              <a:cxnLst/>
              <a:rect l="l" t="t" r="r" b="b"/>
              <a:pathLst>
                <a:path w="268604" h="262889">
                  <a:moveTo>
                    <a:pt x="81787" y="0"/>
                  </a:moveTo>
                  <a:lnTo>
                    <a:pt x="126746" y="48387"/>
                  </a:lnTo>
                  <a:lnTo>
                    <a:pt x="0" y="165988"/>
                  </a:lnTo>
                  <a:lnTo>
                    <a:pt x="89916" y="262890"/>
                  </a:lnTo>
                  <a:lnTo>
                    <a:pt x="216662" y="145414"/>
                  </a:lnTo>
                  <a:lnTo>
                    <a:pt x="263335" y="145414"/>
                  </a:lnTo>
                  <a:lnTo>
                    <a:pt x="268605" y="6985"/>
                  </a:lnTo>
                  <a:lnTo>
                    <a:pt x="81787" y="0"/>
                  </a:lnTo>
                  <a:close/>
                </a:path>
                <a:path w="268604" h="262889">
                  <a:moveTo>
                    <a:pt x="263335" y="145414"/>
                  </a:moveTo>
                  <a:lnTo>
                    <a:pt x="216662" y="145414"/>
                  </a:lnTo>
                  <a:lnTo>
                    <a:pt x="261493" y="193801"/>
                  </a:lnTo>
                  <a:lnTo>
                    <a:pt x="263335" y="145414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130571" y="5060151"/>
              <a:ext cx="229686" cy="224799"/>
            </a:xfrm>
            <a:custGeom>
              <a:avLst/>
              <a:gdLst/>
              <a:ahLst/>
              <a:cxnLst/>
              <a:rect l="l" t="t" r="r" b="b"/>
              <a:pathLst>
                <a:path w="268604" h="262889">
                  <a:moveTo>
                    <a:pt x="81787" y="0"/>
                  </a:moveTo>
                  <a:lnTo>
                    <a:pt x="268605" y="6985"/>
                  </a:lnTo>
                  <a:lnTo>
                    <a:pt x="261493" y="193801"/>
                  </a:lnTo>
                  <a:lnTo>
                    <a:pt x="216662" y="145414"/>
                  </a:lnTo>
                  <a:lnTo>
                    <a:pt x="89916" y="262890"/>
                  </a:lnTo>
                  <a:lnTo>
                    <a:pt x="0" y="165988"/>
                  </a:lnTo>
                  <a:lnTo>
                    <a:pt x="126746" y="48387"/>
                  </a:lnTo>
                  <a:lnTo>
                    <a:pt x="81787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Ryhmä 175">
            <a:extLst>
              <a:ext uri="{FF2B5EF4-FFF2-40B4-BE49-F238E27FC236}">
                <a16:creationId xmlns:a16="http://schemas.microsoft.com/office/drawing/2014/main" id="{9B1DE49F-2EFF-4CB5-95A2-122466A88D0A}"/>
              </a:ext>
            </a:extLst>
          </p:cNvPr>
          <p:cNvGrpSpPr/>
          <p:nvPr/>
        </p:nvGrpSpPr>
        <p:grpSpPr>
          <a:xfrm>
            <a:off x="395536" y="692696"/>
            <a:ext cx="8003999" cy="4589850"/>
            <a:chOff x="200515" y="1066330"/>
            <a:chExt cx="8003999" cy="4589850"/>
          </a:xfrm>
        </p:grpSpPr>
        <p:sp>
          <p:nvSpPr>
            <p:cNvPr id="2" name="object 2"/>
            <p:cNvSpPr/>
            <p:nvPr/>
          </p:nvSpPr>
          <p:spPr>
            <a:xfrm>
              <a:off x="8133164" y="4133696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3795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2745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48838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5363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58419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3211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8000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74094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78885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3676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88466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325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98047" y="4133696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140" y="4133696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9314" y="4133696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3164" y="3807900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795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42745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48838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5363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8419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3211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68000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74094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78885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83676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88466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325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98047" y="3807900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04140" y="3807900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314" y="3807900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33164" y="3482105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37955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42745" y="3482105"/>
              <a:ext cx="3192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7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48838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5363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658419" y="3482105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09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3211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68000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174094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78885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83676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88466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9325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98047" y="3482105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04140" y="3482105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9314" y="3482105"/>
              <a:ext cx="70589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3164" y="3156309"/>
              <a:ext cx="71132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42744" y="3156309"/>
              <a:ext cx="637474" cy="0"/>
            </a:xfrm>
            <a:custGeom>
              <a:avLst/>
              <a:gdLst/>
              <a:ahLst/>
              <a:cxnLst/>
              <a:rect l="l" t="t" r="r" b="b"/>
              <a:pathLst>
                <a:path w="745490">
                  <a:moveTo>
                    <a:pt x="0" y="0"/>
                  </a:moveTo>
                  <a:lnTo>
                    <a:pt x="7452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48838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58419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63211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74094" y="3156309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8885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83676" y="3156309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88465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9325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98047" y="3156309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04140" y="3156309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79314" y="3156309"/>
              <a:ext cx="247605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5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648839" y="2830513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58419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87280" y="2830513"/>
              <a:ext cx="318194" cy="0"/>
            </a:xfrm>
            <a:custGeom>
              <a:avLst/>
              <a:gdLst/>
              <a:ahLst/>
              <a:cxnLst/>
              <a:rect l="l" t="t" r="r" b="b"/>
              <a:pathLst>
                <a:path w="372110">
                  <a:moveTo>
                    <a:pt x="0" y="0"/>
                  </a:moveTo>
                  <a:lnTo>
                    <a:pt x="3718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74094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678885" y="2830513"/>
              <a:ext cx="141178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88465" y="2830513"/>
              <a:ext cx="636388" cy="0"/>
            </a:xfrm>
            <a:custGeom>
              <a:avLst/>
              <a:gdLst/>
              <a:ahLst/>
              <a:cxnLst/>
              <a:rect l="l" t="t" r="r" b="b"/>
              <a:pathLst>
                <a:path w="744220">
                  <a:moveTo>
                    <a:pt x="0" y="0"/>
                  </a:moveTo>
                  <a:lnTo>
                    <a:pt x="7437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193257" y="2830513"/>
              <a:ext cx="142264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9314" y="2830513"/>
              <a:ext cx="1061008" cy="0"/>
            </a:xfrm>
            <a:custGeom>
              <a:avLst/>
              <a:gdLst/>
              <a:ahLst/>
              <a:cxnLst/>
              <a:rect l="l" t="t" r="r" b="b"/>
              <a:pathLst>
                <a:path w="1240789">
                  <a:moveTo>
                    <a:pt x="0" y="0"/>
                  </a:moveTo>
                  <a:lnTo>
                    <a:pt x="12405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48839" y="2504718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658419" y="2504718"/>
              <a:ext cx="813403" cy="0"/>
            </a:xfrm>
            <a:custGeom>
              <a:avLst/>
              <a:gdLst/>
              <a:ahLst/>
              <a:cxnLst/>
              <a:rect l="l" t="t" r="r" b="b"/>
              <a:pathLst>
                <a:path w="951229">
                  <a:moveTo>
                    <a:pt x="0" y="0"/>
                  </a:moveTo>
                  <a:lnTo>
                    <a:pt x="950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88466" y="2504718"/>
              <a:ext cx="2793155" cy="0"/>
            </a:xfrm>
            <a:custGeom>
              <a:avLst/>
              <a:gdLst/>
              <a:ahLst/>
              <a:cxnLst/>
              <a:rect l="l" t="t" r="r" b="b"/>
              <a:pathLst>
                <a:path w="3266440">
                  <a:moveTo>
                    <a:pt x="0" y="0"/>
                  </a:moveTo>
                  <a:lnTo>
                    <a:pt x="32659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79313" y="2504718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48839" y="2178922"/>
              <a:ext cx="1555675" cy="0"/>
            </a:xfrm>
            <a:custGeom>
              <a:avLst/>
              <a:gdLst/>
              <a:ahLst/>
              <a:cxnLst/>
              <a:rect l="l" t="t" r="r" b="b"/>
              <a:pathLst>
                <a:path w="1819275">
                  <a:moveTo>
                    <a:pt x="0" y="0"/>
                  </a:moveTo>
                  <a:lnTo>
                    <a:pt x="18187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688466" y="2178922"/>
              <a:ext cx="3783574" cy="0"/>
            </a:xfrm>
            <a:custGeom>
              <a:avLst/>
              <a:gdLst/>
              <a:ahLst/>
              <a:cxnLst/>
              <a:rect l="l" t="t" r="r" b="b"/>
              <a:pathLst>
                <a:path w="4424680">
                  <a:moveTo>
                    <a:pt x="0" y="0"/>
                  </a:moveTo>
                  <a:lnTo>
                    <a:pt x="44241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79313" y="2178922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1234" y="1853126"/>
              <a:ext cx="5693280" cy="0"/>
            </a:xfrm>
            <a:custGeom>
              <a:avLst/>
              <a:gdLst/>
              <a:ahLst/>
              <a:cxnLst/>
              <a:rect l="l" t="t" r="r" b="b"/>
              <a:pathLst>
                <a:path w="6657975">
                  <a:moveTo>
                    <a:pt x="0" y="0"/>
                  </a:moveTo>
                  <a:lnTo>
                    <a:pt x="66574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79313" y="1853126"/>
              <a:ext cx="1556218" cy="0"/>
            </a:xfrm>
            <a:custGeom>
              <a:avLst/>
              <a:gdLst/>
              <a:ahLst/>
              <a:cxnLst/>
              <a:rect l="l" t="t" r="r" b="b"/>
              <a:pathLst>
                <a:path w="1819910">
                  <a:moveTo>
                    <a:pt x="0" y="0"/>
                  </a:moveTo>
                  <a:lnTo>
                    <a:pt x="18196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9313" y="1527330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9313" y="1527330"/>
              <a:ext cx="7424885" cy="2932162"/>
            </a:xfrm>
            <a:custGeom>
              <a:avLst/>
              <a:gdLst/>
              <a:ahLst/>
              <a:cxnLst/>
              <a:rect l="l" t="t" r="r" b="b"/>
              <a:pathLst>
                <a:path w="8682990" h="3429000">
                  <a:moveTo>
                    <a:pt x="0" y="3429000"/>
                  </a:moveTo>
                  <a:lnTo>
                    <a:pt x="8682863" y="342900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207264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207264" y="145237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207263" y="0"/>
                  </a:moveTo>
                  <a:lnTo>
                    <a:pt x="0" y="0"/>
                  </a:lnTo>
                  <a:lnTo>
                    <a:pt x="0" y="1336548"/>
                  </a:lnTo>
                  <a:lnTo>
                    <a:pt x="207263" y="133654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207263" y="0"/>
                  </a:moveTo>
                  <a:lnTo>
                    <a:pt x="0" y="0"/>
                  </a:lnTo>
                  <a:lnTo>
                    <a:pt x="0" y="1987296"/>
                  </a:lnTo>
                  <a:lnTo>
                    <a:pt x="207263" y="198729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205740" y="0"/>
                  </a:moveTo>
                  <a:lnTo>
                    <a:pt x="0" y="0"/>
                  </a:lnTo>
                  <a:lnTo>
                    <a:pt x="0" y="3171443"/>
                  </a:lnTo>
                  <a:lnTo>
                    <a:pt x="205740" y="3171443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205739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205739" y="151180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207263" y="0"/>
                  </a:moveTo>
                  <a:lnTo>
                    <a:pt x="0" y="0"/>
                  </a:lnTo>
                  <a:lnTo>
                    <a:pt x="0" y="1956815"/>
                  </a:lnTo>
                  <a:lnTo>
                    <a:pt x="207263" y="1956815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207263" y="0"/>
                  </a:moveTo>
                  <a:lnTo>
                    <a:pt x="0" y="0"/>
                  </a:lnTo>
                  <a:lnTo>
                    <a:pt x="0" y="2179320"/>
                  </a:lnTo>
                  <a:lnTo>
                    <a:pt x="207263" y="217932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207263" y="0"/>
                  </a:moveTo>
                  <a:lnTo>
                    <a:pt x="0" y="0"/>
                  </a:lnTo>
                  <a:lnTo>
                    <a:pt x="0" y="1363979"/>
                  </a:lnTo>
                  <a:lnTo>
                    <a:pt x="207263" y="13639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207263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207263" y="209702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205740" y="0"/>
                  </a:moveTo>
                  <a:lnTo>
                    <a:pt x="0" y="0"/>
                  </a:lnTo>
                  <a:lnTo>
                    <a:pt x="0" y="2243328"/>
                  </a:lnTo>
                  <a:lnTo>
                    <a:pt x="205740" y="2243328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205740" y="0"/>
                  </a:moveTo>
                  <a:lnTo>
                    <a:pt x="0" y="0"/>
                  </a:lnTo>
                  <a:lnTo>
                    <a:pt x="0" y="1135379"/>
                  </a:lnTo>
                  <a:lnTo>
                    <a:pt x="205740" y="11353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207263" y="0"/>
                  </a:moveTo>
                  <a:lnTo>
                    <a:pt x="0" y="0"/>
                  </a:lnTo>
                  <a:lnTo>
                    <a:pt x="0" y="2208276"/>
                  </a:lnTo>
                  <a:lnTo>
                    <a:pt x="207263" y="22082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207263" y="0"/>
                  </a:moveTo>
                  <a:lnTo>
                    <a:pt x="0" y="0"/>
                  </a:lnTo>
                  <a:lnTo>
                    <a:pt x="0" y="1636776"/>
                  </a:lnTo>
                  <a:lnTo>
                    <a:pt x="207263" y="163677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207264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207264" y="1107948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205740" y="0"/>
                  </a:moveTo>
                  <a:lnTo>
                    <a:pt x="0" y="0"/>
                  </a:lnTo>
                  <a:lnTo>
                    <a:pt x="0" y="1830324"/>
                  </a:lnTo>
                  <a:lnTo>
                    <a:pt x="205740" y="1830324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49675" y="3217558"/>
              <a:ext cx="177559" cy="1242368"/>
            </a:xfrm>
            <a:custGeom>
              <a:avLst/>
              <a:gdLst/>
              <a:ahLst/>
              <a:cxnLst/>
              <a:rect l="l" t="t" r="r" b="b"/>
              <a:pathLst>
                <a:path w="207644" h="1452879">
                  <a:moveTo>
                    <a:pt x="0" y="0"/>
                  </a:moveTo>
                  <a:lnTo>
                    <a:pt x="207264" y="0"/>
                  </a:lnTo>
                  <a:lnTo>
                    <a:pt x="207264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344884" y="3316601"/>
              <a:ext cx="177559" cy="1143000"/>
            </a:xfrm>
            <a:custGeom>
              <a:avLst/>
              <a:gdLst/>
              <a:ahLst/>
              <a:cxnLst/>
              <a:rect l="l" t="t" r="r" b="b"/>
              <a:pathLst>
                <a:path w="207644" h="1336675">
                  <a:moveTo>
                    <a:pt x="0" y="0"/>
                  </a:moveTo>
                  <a:lnTo>
                    <a:pt x="207263" y="0"/>
                  </a:lnTo>
                  <a:lnTo>
                    <a:pt x="207263" y="1336548"/>
                  </a:lnTo>
                  <a:lnTo>
                    <a:pt x="0" y="13365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840095" y="2760141"/>
              <a:ext cx="177559" cy="1699568"/>
            </a:xfrm>
            <a:custGeom>
              <a:avLst/>
              <a:gdLst/>
              <a:ahLst/>
              <a:cxnLst/>
              <a:rect l="l" t="t" r="r" b="b"/>
              <a:pathLst>
                <a:path w="207644" h="1987550">
                  <a:moveTo>
                    <a:pt x="0" y="0"/>
                  </a:moveTo>
                  <a:lnTo>
                    <a:pt x="207263" y="0"/>
                  </a:lnTo>
                  <a:lnTo>
                    <a:pt x="207263" y="1987296"/>
                  </a:lnTo>
                  <a:lnTo>
                    <a:pt x="0" y="19872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35303" y="1747569"/>
              <a:ext cx="175930" cy="2712249"/>
            </a:xfrm>
            <a:custGeom>
              <a:avLst/>
              <a:gdLst/>
              <a:ahLst/>
              <a:cxnLst/>
              <a:rect l="l" t="t" r="r" b="b"/>
              <a:pathLst>
                <a:path w="205739" h="3171825">
                  <a:moveTo>
                    <a:pt x="0" y="0"/>
                  </a:moveTo>
                  <a:lnTo>
                    <a:pt x="205740" y="0"/>
                  </a:lnTo>
                  <a:lnTo>
                    <a:pt x="205740" y="3171443"/>
                  </a:lnTo>
                  <a:lnTo>
                    <a:pt x="0" y="3171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830513" y="3166735"/>
              <a:ext cx="175930" cy="1292866"/>
            </a:xfrm>
            <a:custGeom>
              <a:avLst/>
              <a:gdLst/>
              <a:ahLst/>
              <a:cxnLst/>
              <a:rect l="l" t="t" r="r" b="b"/>
              <a:pathLst>
                <a:path w="205739" h="1511935">
                  <a:moveTo>
                    <a:pt x="0" y="0"/>
                  </a:moveTo>
                  <a:lnTo>
                    <a:pt x="205739" y="0"/>
                  </a:lnTo>
                  <a:lnTo>
                    <a:pt x="205739" y="1511808"/>
                  </a:lnTo>
                  <a:lnTo>
                    <a:pt x="0" y="15118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324419" y="2786205"/>
              <a:ext cx="177559" cy="1673504"/>
            </a:xfrm>
            <a:custGeom>
              <a:avLst/>
              <a:gdLst/>
              <a:ahLst/>
              <a:cxnLst/>
              <a:rect l="l" t="t" r="r" b="b"/>
              <a:pathLst>
                <a:path w="207645" h="1957070">
                  <a:moveTo>
                    <a:pt x="0" y="0"/>
                  </a:moveTo>
                  <a:lnTo>
                    <a:pt x="207263" y="0"/>
                  </a:lnTo>
                  <a:lnTo>
                    <a:pt x="207263" y="1956815"/>
                  </a:lnTo>
                  <a:lnTo>
                    <a:pt x="0" y="19568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819629" y="2595940"/>
              <a:ext cx="177559" cy="1863552"/>
            </a:xfrm>
            <a:custGeom>
              <a:avLst/>
              <a:gdLst/>
              <a:ahLst/>
              <a:cxnLst/>
              <a:rect l="l" t="t" r="r" b="b"/>
              <a:pathLst>
                <a:path w="207645" h="2179320">
                  <a:moveTo>
                    <a:pt x="0" y="0"/>
                  </a:moveTo>
                  <a:lnTo>
                    <a:pt x="207263" y="0"/>
                  </a:lnTo>
                  <a:lnTo>
                    <a:pt x="207263" y="2179320"/>
                  </a:lnTo>
                  <a:lnTo>
                    <a:pt x="0" y="21793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314839" y="3293143"/>
              <a:ext cx="177559" cy="1166349"/>
            </a:xfrm>
            <a:custGeom>
              <a:avLst/>
              <a:gdLst/>
              <a:ahLst/>
              <a:cxnLst/>
              <a:rect l="l" t="t" r="r" b="b"/>
              <a:pathLst>
                <a:path w="207645" h="1363979">
                  <a:moveTo>
                    <a:pt x="0" y="0"/>
                  </a:moveTo>
                  <a:lnTo>
                    <a:pt x="207263" y="0"/>
                  </a:lnTo>
                  <a:lnTo>
                    <a:pt x="207263" y="1363979"/>
                  </a:lnTo>
                  <a:lnTo>
                    <a:pt x="0" y="13639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10048" y="2666313"/>
              <a:ext cx="177559" cy="1793505"/>
            </a:xfrm>
            <a:custGeom>
              <a:avLst/>
              <a:gdLst/>
              <a:ahLst/>
              <a:cxnLst/>
              <a:rect l="l" t="t" r="r" b="b"/>
              <a:pathLst>
                <a:path w="207645" h="2097404">
                  <a:moveTo>
                    <a:pt x="0" y="0"/>
                  </a:moveTo>
                  <a:lnTo>
                    <a:pt x="207263" y="0"/>
                  </a:lnTo>
                  <a:lnTo>
                    <a:pt x="207263" y="2097024"/>
                  </a:lnTo>
                  <a:lnTo>
                    <a:pt x="0" y="2097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305257" y="2541207"/>
              <a:ext cx="175930" cy="1918394"/>
            </a:xfrm>
            <a:custGeom>
              <a:avLst/>
              <a:gdLst/>
              <a:ahLst/>
              <a:cxnLst/>
              <a:rect l="l" t="t" r="r" b="b"/>
              <a:pathLst>
                <a:path w="205739" h="2243454">
                  <a:moveTo>
                    <a:pt x="0" y="0"/>
                  </a:moveTo>
                  <a:lnTo>
                    <a:pt x="205740" y="0"/>
                  </a:lnTo>
                  <a:lnTo>
                    <a:pt x="205740" y="2243328"/>
                  </a:lnTo>
                  <a:lnTo>
                    <a:pt x="0" y="224332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800466" y="3488621"/>
              <a:ext cx="175930" cy="970871"/>
            </a:xfrm>
            <a:custGeom>
              <a:avLst/>
              <a:gdLst/>
              <a:ahLst/>
              <a:cxnLst/>
              <a:rect l="l" t="t" r="r" b="b"/>
              <a:pathLst>
                <a:path w="205740" h="1135379">
                  <a:moveTo>
                    <a:pt x="0" y="0"/>
                  </a:moveTo>
                  <a:lnTo>
                    <a:pt x="205740" y="0"/>
                  </a:lnTo>
                  <a:lnTo>
                    <a:pt x="205740" y="1135379"/>
                  </a:lnTo>
                  <a:lnTo>
                    <a:pt x="0" y="11353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94373" y="2571180"/>
              <a:ext cx="177559" cy="1888529"/>
            </a:xfrm>
            <a:custGeom>
              <a:avLst/>
              <a:gdLst/>
              <a:ahLst/>
              <a:cxnLst/>
              <a:rect l="l" t="t" r="r" b="b"/>
              <a:pathLst>
                <a:path w="207645" h="2208529">
                  <a:moveTo>
                    <a:pt x="0" y="0"/>
                  </a:moveTo>
                  <a:lnTo>
                    <a:pt x="207263" y="0"/>
                  </a:lnTo>
                  <a:lnTo>
                    <a:pt x="207263" y="2208276"/>
                  </a:lnTo>
                  <a:lnTo>
                    <a:pt x="0" y="2208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89583" y="3059873"/>
              <a:ext cx="177559" cy="1399836"/>
            </a:xfrm>
            <a:custGeom>
              <a:avLst/>
              <a:gdLst/>
              <a:ahLst/>
              <a:cxnLst/>
              <a:rect l="l" t="t" r="r" b="b"/>
              <a:pathLst>
                <a:path w="207645" h="1637029">
                  <a:moveTo>
                    <a:pt x="0" y="0"/>
                  </a:moveTo>
                  <a:lnTo>
                    <a:pt x="207263" y="0"/>
                  </a:lnTo>
                  <a:lnTo>
                    <a:pt x="207263" y="1636776"/>
                  </a:lnTo>
                  <a:lnTo>
                    <a:pt x="0" y="16367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284792" y="3512078"/>
              <a:ext cx="177559" cy="947523"/>
            </a:xfrm>
            <a:custGeom>
              <a:avLst/>
              <a:gdLst/>
              <a:ahLst/>
              <a:cxnLst/>
              <a:rect l="l" t="t" r="r" b="b"/>
              <a:pathLst>
                <a:path w="207645" h="1108075">
                  <a:moveTo>
                    <a:pt x="0" y="0"/>
                  </a:moveTo>
                  <a:lnTo>
                    <a:pt x="207264" y="0"/>
                  </a:lnTo>
                  <a:lnTo>
                    <a:pt x="207264" y="1107948"/>
                  </a:lnTo>
                  <a:lnTo>
                    <a:pt x="0" y="11079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80002" y="2894370"/>
              <a:ext cx="175930" cy="1565448"/>
            </a:xfrm>
            <a:custGeom>
              <a:avLst/>
              <a:gdLst/>
              <a:ahLst/>
              <a:cxnLst/>
              <a:rect l="l" t="t" r="r" b="b"/>
              <a:pathLst>
                <a:path w="205740" h="1830704">
                  <a:moveTo>
                    <a:pt x="0" y="0"/>
                  </a:moveTo>
                  <a:lnTo>
                    <a:pt x="205740" y="0"/>
                  </a:lnTo>
                  <a:lnTo>
                    <a:pt x="205740" y="1830324"/>
                  </a:lnTo>
                  <a:lnTo>
                    <a:pt x="0" y="18303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207263" y="0"/>
                  </a:moveTo>
                  <a:lnTo>
                    <a:pt x="0" y="0"/>
                  </a:lnTo>
                  <a:lnTo>
                    <a:pt x="0" y="1647443"/>
                  </a:lnTo>
                  <a:lnTo>
                    <a:pt x="207263" y="16474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205740" y="0"/>
                  </a:moveTo>
                  <a:lnTo>
                    <a:pt x="0" y="0"/>
                  </a:lnTo>
                  <a:lnTo>
                    <a:pt x="0" y="1812036"/>
                  </a:lnTo>
                  <a:lnTo>
                    <a:pt x="205740" y="1812036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205740" y="0"/>
                  </a:moveTo>
                  <a:lnTo>
                    <a:pt x="0" y="0"/>
                  </a:lnTo>
                  <a:lnTo>
                    <a:pt x="0" y="1955291"/>
                  </a:lnTo>
                  <a:lnTo>
                    <a:pt x="205740" y="19552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207263" y="0"/>
                  </a:moveTo>
                  <a:lnTo>
                    <a:pt x="0" y="0"/>
                  </a:lnTo>
                  <a:lnTo>
                    <a:pt x="0" y="2910840"/>
                  </a:lnTo>
                  <a:lnTo>
                    <a:pt x="207263" y="291084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207264" y="0"/>
                  </a:moveTo>
                  <a:lnTo>
                    <a:pt x="0" y="0"/>
                  </a:lnTo>
                  <a:lnTo>
                    <a:pt x="0" y="1711452"/>
                  </a:lnTo>
                  <a:lnTo>
                    <a:pt x="207264" y="171145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207263" y="0"/>
                  </a:moveTo>
                  <a:lnTo>
                    <a:pt x="0" y="0"/>
                  </a:lnTo>
                  <a:lnTo>
                    <a:pt x="0" y="2241804"/>
                  </a:lnTo>
                  <a:lnTo>
                    <a:pt x="207263" y="224180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207263" y="0"/>
                  </a:moveTo>
                  <a:lnTo>
                    <a:pt x="0" y="0"/>
                  </a:lnTo>
                  <a:lnTo>
                    <a:pt x="0" y="2066543"/>
                  </a:lnTo>
                  <a:lnTo>
                    <a:pt x="207263" y="2066543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205739" y="0"/>
                  </a:moveTo>
                  <a:lnTo>
                    <a:pt x="0" y="0"/>
                  </a:lnTo>
                  <a:lnTo>
                    <a:pt x="0" y="1493520"/>
                  </a:lnTo>
                  <a:lnTo>
                    <a:pt x="205739" y="1493520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205739" y="0"/>
                  </a:moveTo>
                  <a:lnTo>
                    <a:pt x="0" y="0"/>
                  </a:lnTo>
                  <a:lnTo>
                    <a:pt x="0" y="1824227"/>
                  </a:lnTo>
                  <a:lnTo>
                    <a:pt x="205739" y="182422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207263" y="0"/>
                  </a:moveTo>
                  <a:lnTo>
                    <a:pt x="0" y="0"/>
                  </a:lnTo>
                  <a:lnTo>
                    <a:pt x="0" y="2354579"/>
                  </a:lnTo>
                  <a:lnTo>
                    <a:pt x="207263" y="235457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207263" y="0"/>
                  </a:moveTo>
                  <a:lnTo>
                    <a:pt x="0" y="0"/>
                  </a:lnTo>
                  <a:lnTo>
                    <a:pt x="0" y="1310639"/>
                  </a:lnTo>
                  <a:lnTo>
                    <a:pt x="207263" y="1310639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207264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207264" y="274320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205740" y="0"/>
                  </a:moveTo>
                  <a:lnTo>
                    <a:pt x="0" y="0"/>
                  </a:lnTo>
                  <a:lnTo>
                    <a:pt x="0" y="1592579"/>
                  </a:lnTo>
                  <a:lnTo>
                    <a:pt x="205740" y="1592579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205740" y="0"/>
                  </a:moveTo>
                  <a:lnTo>
                    <a:pt x="0" y="0"/>
                  </a:lnTo>
                  <a:lnTo>
                    <a:pt x="0" y="1194815"/>
                  </a:lnTo>
                  <a:lnTo>
                    <a:pt x="205740" y="1194815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207263" y="0"/>
                  </a:moveTo>
                  <a:lnTo>
                    <a:pt x="0" y="0"/>
                  </a:lnTo>
                  <a:lnTo>
                    <a:pt x="0" y="1801367"/>
                  </a:lnTo>
                  <a:lnTo>
                    <a:pt x="207263" y="1801367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026908" y="3050751"/>
              <a:ext cx="177559" cy="1409067"/>
            </a:xfrm>
            <a:custGeom>
              <a:avLst/>
              <a:gdLst/>
              <a:ahLst/>
              <a:cxnLst/>
              <a:rect l="l" t="t" r="r" b="b"/>
              <a:pathLst>
                <a:path w="207644" h="1647825">
                  <a:moveTo>
                    <a:pt x="0" y="0"/>
                  </a:moveTo>
                  <a:lnTo>
                    <a:pt x="207263" y="0"/>
                  </a:lnTo>
                  <a:lnTo>
                    <a:pt x="207263" y="1647443"/>
                  </a:lnTo>
                  <a:lnTo>
                    <a:pt x="0" y="16474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522117" y="2910008"/>
              <a:ext cx="175930" cy="1549701"/>
            </a:xfrm>
            <a:custGeom>
              <a:avLst/>
              <a:gdLst/>
              <a:ahLst/>
              <a:cxnLst/>
              <a:rect l="l" t="t" r="r" b="b"/>
              <a:pathLst>
                <a:path w="205739" h="1812289">
                  <a:moveTo>
                    <a:pt x="0" y="0"/>
                  </a:moveTo>
                  <a:lnTo>
                    <a:pt x="205740" y="0"/>
                  </a:lnTo>
                  <a:lnTo>
                    <a:pt x="205740" y="1812036"/>
                  </a:lnTo>
                  <a:lnTo>
                    <a:pt x="0" y="181203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017326" y="2787508"/>
              <a:ext cx="175930" cy="1672418"/>
            </a:xfrm>
            <a:custGeom>
              <a:avLst/>
              <a:gdLst/>
              <a:ahLst/>
              <a:cxnLst/>
              <a:rect l="l" t="t" r="r" b="b"/>
              <a:pathLst>
                <a:path w="205739" h="1955800">
                  <a:moveTo>
                    <a:pt x="0" y="0"/>
                  </a:moveTo>
                  <a:lnTo>
                    <a:pt x="205740" y="0"/>
                  </a:lnTo>
                  <a:lnTo>
                    <a:pt x="205740" y="1955291"/>
                  </a:lnTo>
                  <a:lnTo>
                    <a:pt x="0" y="195529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511234" y="1970413"/>
              <a:ext cx="177559" cy="2489079"/>
            </a:xfrm>
            <a:custGeom>
              <a:avLst/>
              <a:gdLst/>
              <a:ahLst/>
              <a:cxnLst/>
              <a:rect l="l" t="t" r="r" b="b"/>
              <a:pathLst>
                <a:path w="207644" h="2910840">
                  <a:moveTo>
                    <a:pt x="0" y="0"/>
                  </a:moveTo>
                  <a:lnTo>
                    <a:pt x="207263" y="0"/>
                  </a:lnTo>
                  <a:lnTo>
                    <a:pt x="207263" y="2910840"/>
                  </a:lnTo>
                  <a:lnTo>
                    <a:pt x="0" y="291084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006442" y="2996017"/>
              <a:ext cx="177559" cy="1463909"/>
            </a:xfrm>
            <a:custGeom>
              <a:avLst/>
              <a:gdLst/>
              <a:ahLst/>
              <a:cxnLst/>
              <a:rect l="l" t="t" r="r" b="b"/>
              <a:pathLst>
                <a:path w="207645" h="1711960">
                  <a:moveTo>
                    <a:pt x="0" y="0"/>
                  </a:moveTo>
                  <a:lnTo>
                    <a:pt x="207264" y="0"/>
                  </a:lnTo>
                  <a:lnTo>
                    <a:pt x="207264" y="1711452"/>
                  </a:lnTo>
                  <a:lnTo>
                    <a:pt x="0" y="1711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01653" y="2542510"/>
              <a:ext cx="177559" cy="1917308"/>
            </a:xfrm>
            <a:custGeom>
              <a:avLst/>
              <a:gdLst/>
              <a:ahLst/>
              <a:cxnLst/>
              <a:rect l="l" t="t" r="r" b="b"/>
              <a:pathLst>
                <a:path w="207645" h="2242185">
                  <a:moveTo>
                    <a:pt x="0" y="0"/>
                  </a:moveTo>
                  <a:lnTo>
                    <a:pt x="207263" y="0"/>
                  </a:lnTo>
                  <a:lnTo>
                    <a:pt x="207263" y="2241804"/>
                  </a:lnTo>
                  <a:lnTo>
                    <a:pt x="0" y="22418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996862" y="2692376"/>
              <a:ext cx="177559" cy="1767442"/>
            </a:xfrm>
            <a:custGeom>
              <a:avLst/>
              <a:gdLst/>
              <a:ahLst/>
              <a:cxnLst/>
              <a:rect l="l" t="t" r="r" b="b"/>
              <a:pathLst>
                <a:path w="207645" h="2066925">
                  <a:moveTo>
                    <a:pt x="0" y="0"/>
                  </a:moveTo>
                  <a:lnTo>
                    <a:pt x="207263" y="0"/>
                  </a:lnTo>
                  <a:lnTo>
                    <a:pt x="207263" y="2066543"/>
                  </a:lnTo>
                  <a:lnTo>
                    <a:pt x="0" y="206654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492071" y="3182373"/>
              <a:ext cx="175930" cy="1277119"/>
            </a:xfrm>
            <a:custGeom>
              <a:avLst/>
              <a:gdLst/>
              <a:ahLst/>
              <a:cxnLst/>
              <a:rect l="l" t="t" r="r" b="b"/>
              <a:pathLst>
                <a:path w="205739" h="1493520">
                  <a:moveTo>
                    <a:pt x="0" y="0"/>
                  </a:moveTo>
                  <a:lnTo>
                    <a:pt x="205739" y="0"/>
                  </a:lnTo>
                  <a:lnTo>
                    <a:pt x="205739" y="1493520"/>
                  </a:lnTo>
                  <a:lnTo>
                    <a:pt x="0" y="149352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987280" y="2899582"/>
              <a:ext cx="175930" cy="1560019"/>
            </a:xfrm>
            <a:custGeom>
              <a:avLst/>
              <a:gdLst/>
              <a:ahLst/>
              <a:cxnLst/>
              <a:rect l="l" t="t" r="r" b="b"/>
              <a:pathLst>
                <a:path w="205739" h="1824354">
                  <a:moveTo>
                    <a:pt x="0" y="0"/>
                  </a:moveTo>
                  <a:lnTo>
                    <a:pt x="205739" y="0"/>
                  </a:lnTo>
                  <a:lnTo>
                    <a:pt x="205739" y="1824227"/>
                  </a:lnTo>
                  <a:lnTo>
                    <a:pt x="0" y="182422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481188" y="2446074"/>
              <a:ext cx="177559" cy="2013418"/>
            </a:xfrm>
            <a:custGeom>
              <a:avLst/>
              <a:gdLst/>
              <a:ahLst/>
              <a:cxnLst/>
              <a:rect l="l" t="t" r="r" b="b"/>
              <a:pathLst>
                <a:path w="207645" h="2354579">
                  <a:moveTo>
                    <a:pt x="0" y="0"/>
                  </a:moveTo>
                  <a:lnTo>
                    <a:pt x="207263" y="0"/>
                  </a:lnTo>
                  <a:lnTo>
                    <a:pt x="207263" y="2354579"/>
                  </a:lnTo>
                  <a:lnTo>
                    <a:pt x="0" y="235457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76397" y="3338755"/>
              <a:ext cx="177559" cy="1120737"/>
            </a:xfrm>
            <a:custGeom>
              <a:avLst/>
              <a:gdLst/>
              <a:ahLst/>
              <a:cxnLst/>
              <a:rect l="l" t="t" r="r" b="b"/>
              <a:pathLst>
                <a:path w="207645" h="1310639">
                  <a:moveTo>
                    <a:pt x="0" y="0"/>
                  </a:moveTo>
                  <a:lnTo>
                    <a:pt x="207263" y="0"/>
                  </a:lnTo>
                  <a:lnTo>
                    <a:pt x="207263" y="1310639"/>
                  </a:lnTo>
                  <a:lnTo>
                    <a:pt x="0" y="13106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471606" y="2113763"/>
              <a:ext cx="177559" cy="2345729"/>
            </a:xfrm>
            <a:custGeom>
              <a:avLst/>
              <a:gdLst/>
              <a:ahLst/>
              <a:cxnLst/>
              <a:rect l="l" t="t" r="r" b="b"/>
              <a:pathLst>
                <a:path w="207645" h="2743200">
                  <a:moveTo>
                    <a:pt x="0" y="0"/>
                  </a:moveTo>
                  <a:lnTo>
                    <a:pt x="207264" y="0"/>
                  </a:lnTo>
                  <a:lnTo>
                    <a:pt x="207264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966816" y="3097666"/>
              <a:ext cx="175930" cy="1361826"/>
            </a:xfrm>
            <a:custGeom>
              <a:avLst/>
              <a:gdLst/>
              <a:ahLst/>
              <a:cxnLst/>
              <a:rect l="l" t="t" r="r" b="b"/>
              <a:pathLst>
                <a:path w="205740" h="1592579">
                  <a:moveTo>
                    <a:pt x="0" y="0"/>
                  </a:moveTo>
                  <a:lnTo>
                    <a:pt x="205740" y="0"/>
                  </a:lnTo>
                  <a:lnTo>
                    <a:pt x="205740" y="1592579"/>
                  </a:lnTo>
                  <a:lnTo>
                    <a:pt x="0" y="1592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462024" y="3437795"/>
              <a:ext cx="175930" cy="1021913"/>
            </a:xfrm>
            <a:custGeom>
              <a:avLst/>
              <a:gdLst/>
              <a:ahLst/>
              <a:cxnLst/>
              <a:rect l="l" t="t" r="r" b="b"/>
              <a:pathLst>
                <a:path w="205740" h="1195070">
                  <a:moveTo>
                    <a:pt x="0" y="0"/>
                  </a:moveTo>
                  <a:lnTo>
                    <a:pt x="205740" y="0"/>
                  </a:lnTo>
                  <a:lnTo>
                    <a:pt x="205740" y="1194815"/>
                  </a:lnTo>
                  <a:lnTo>
                    <a:pt x="0" y="11948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55931" y="2919130"/>
              <a:ext cx="177559" cy="1540471"/>
            </a:xfrm>
            <a:custGeom>
              <a:avLst/>
              <a:gdLst/>
              <a:ahLst/>
              <a:cxnLst/>
              <a:rect l="l" t="t" r="r" b="b"/>
              <a:pathLst>
                <a:path w="207645" h="1801495">
                  <a:moveTo>
                    <a:pt x="0" y="0"/>
                  </a:moveTo>
                  <a:lnTo>
                    <a:pt x="207263" y="0"/>
                  </a:lnTo>
                  <a:lnTo>
                    <a:pt x="207263" y="1801367"/>
                  </a:lnTo>
                  <a:lnTo>
                    <a:pt x="0" y="180136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9313" y="445949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857415" y="3582559"/>
              <a:ext cx="337400" cy="43276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  <a:p>
              <a:pPr marL="93937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352342" y="3511861"/>
              <a:ext cx="337400" cy="55222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754</a:t>
              </a:r>
              <a:endParaRPr sz="1026">
                <a:latin typeface="Arial"/>
                <a:cs typeface="Arial"/>
              </a:endParaRPr>
            </a:p>
            <a:p>
              <a:pPr marL="213937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1847552" y="3437145"/>
              <a:ext cx="337400" cy="36271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389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342544" y="2930641"/>
              <a:ext cx="337400" cy="46045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217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162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820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2837753" y="3555192"/>
              <a:ext cx="337400" cy="43439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983</a:t>
              </a:r>
              <a:endParaRPr sz="1026">
                <a:latin typeface="Arial"/>
                <a:cs typeface="Arial"/>
              </a:endParaRPr>
            </a:p>
            <a:p>
              <a:pPr marL="95566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245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332637" y="3328438"/>
              <a:ext cx="337400" cy="47077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  <a:p>
              <a:pPr marL="132489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27630" y="3354262"/>
              <a:ext cx="337400" cy="39421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5484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860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322839" y="3648260"/>
              <a:ext cx="337400" cy="4039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790</a:t>
              </a:r>
              <a:endParaRPr sz="1026">
                <a:latin typeface="Arial"/>
                <a:cs typeface="Arial"/>
              </a:endParaRPr>
            </a:p>
            <a:p>
              <a:pPr marL="6570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817831" y="3389448"/>
              <a:ext cx="337400" cy="46643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7602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752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9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393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313041" y="3280220"/>
              <a:ext cx="337400" cy="39692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943</a:t>
              </a:r>
              <a:endParaRPr sz="1026">
                <a:latin typeface="Arial"/>
                <a:cs typeface="Arial"/>
              </a:endParaRPr>
            </a:p>
            <a:p>
              <a:pPr marL="5810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089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807924" y="3726668"/>
              <a:ext cx="337400" cy="42407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489</a:t>
              </a:r>
              <a:endParaRPr sz="1026">
                <a:latin typeface="Arial"/>
                <a:cs typeface="Arial"/>
              </a:endParaRPr>
            </a:p>
            <a:p>
              <a:pPr marL="857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719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302917" y="3113630"/>
              <a:ext cx="337400" cy="57828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897</a:t>
              </a:r>
              <a:endParaRPr sz="1026">
                <a:latin typeface="Arial"/>
                <a:cs typeface="Arial"/>
              </a:endParaRPr>
            </a:p>
            <a:p>
              <a:pPr marL="240001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126" y="3587011"/>
              <a:ext cx="337400" cy="367606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9321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148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090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7293010" y="3776190"/>
              <a:ext cx="337400" cy="38606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453</a:t>
              </a:r>
              <a:endParaRPr sz="1026">
                <a:latin typeface="Arial"/>
                <a:cs typeface="Arial"/>
              </a:endParaRPr>
            </a:p>
            <a:p>
              <a:pPr marL="4778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1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567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7788220" y="3504368"/>
              <a:ext cx="337400" cy="361632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22806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401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363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76530" y="1793614"/>
              <a:ext cx="240003" cy="27906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6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71674" algn="ctr"/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21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R="4344" algn="r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76530" y="146781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500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/>
            <p:nvPr/>
          </p:nvSpPr>
          <p:spPr>
            <a:xfrm>
              <a:off x="508350" y="4562118"/>
              <a:ext cx="2029490" cy="5447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649806" y="4587964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30"/>
                  </a:moveTo>
                  <a:lnTo>
                    <a:pt x="23113" y="429260"/>
                  </a:lnTo>
                  <a:lnTo>
                    <a:pt x="28733" y="434340"/>
                  </a:lnTo>
                  <a:lnTo>
                    <a:pt x="34353" y="438150"/>
                  </a:lnTo>
                  <a:lnTo>
                    <a:pt x="45593" y="440690"/>
                  </a:lnTo>
                  <a:lnTo>
                    <a:pt x="53086" y="440690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485" y="427990"/>
                  </a:lnTo>
                  <a:lnTo>
                    <a:pt x="50545" y="427990"/>
                  </a:lnTo>
                  <a:lnTo>
                    <a:pt x="42291" y="426720"/>
                  </a:lnTo>
                  <a:lnTo>
                    <a:pt x="37211" y="424180"/>
                  </a:lnTo>
                  <a:lnTo>
                    <a:pt x="30987" y="417830"/>
                  </a:lnTo>
                  <a:close/>
                </a:path>
                <a:path w="448310" h="440689">
                  <a:moveTo>
                    <a:pt x="10287" y="331470"/>
                  </a:moveTo>
                  <a:lnTo>
                    <a:pt x="0" y="341630"/>
                  </a:lnTo>
                  <a:lnTo>
                    <a:pt x="53212" y="394970"/>
                  </a:lnTo>
                  <a:lnTo>
                    <a:pt x="57531" y="398780"/>
                  </a:lnTo>
                  <a:lnTo>
                    <a:pt x="60451" y="402590"/>
                  </a:lnTo>
                  <a:lnTo>
                    <a:pt x="61722" y="405130"/>
                  </a:lnTo>
                  <a:lnTo>
                    <a:pt x="63118" y="407670"/>
                  </a:lnTo>
                  <a:lnTo>
                    <a:pt x="63373" y="410210"/>
                  </a:lnTo>
                  <a:lnTo>
                    <a:pt x="62737" y="414020"/>
                  </a:lnTo>
                  <a:lnTo>
                    <a:pt x="61975" y="416560"/>
                  </a:lnTo>
                  <a:lnTo>
                    <a:pt x="60451" y="419100"/>
                  </a:lnTo>
                  <a:lnTo>
                    <a:pt x="57912" y="421640"/>
                  </a:lnTo>
                  <a:lnTo>
                    <a:pt x="54356" y="425450"/>
                  </a:lnTo>
                  <a:lnTo>
                    <a:pt x="50545" y="427990"/>
                  </a:lnTo>
                  <a:lnTo>
                    <a:pt x="70485" y="427990"/>
                  </a:lnTo>
                  <a:lnTo>
                    <a:pt x="71627" y="426720"/>
                  </a:lnTo>
                  <a:lnTo>
                    <a:pt x="74675" y="421640"/>
                  </a:lnTo>
                  <a:lnTo>
                    <a:pt x="77724" y="411480"/>
                  </a:lnTo>
                  <a:lnTo>
                    <a:pt x="77469" y="406400"/>
                  </a:lnTo>
                  <a:lnTo>
                    <a:pt x="75437" y="401320"/>
                  </a:lnTo>
                  <a:lnTo>
                    <a:pt x="73532" y="396240"/>
                  </a:lnTo>
                  <a:lnTo>
                    <a:pt x="69214" y="389890"/>
                  </a:lnTo>
                  <a:lnTo>
                    <a:pt x="10287" y="331470"/>
                  </a:lnTo>
                  <a:close/>
                </a:path>
                <a:path w="448310" h="440689">
                  <a:moveTo>
                    <a:pt x="102076" y="302260"/>
                  </a:moveTo>
                  <a:lnTo>
                    <a:pt x="87524" y="302260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97" y="344170"/>
                  </a:lnTo>
                  <a:lnTo>
                    <a:pt x="92948" y="382270"/>
                  </a:lnTo>
                  <a:lnTo>
                    <a:pt x="107493" y="382270"/>
                  </a:lnTo>
                  <a:lnTo>
                    <a:pt x="114300" y="379730"/>
                  </a:lnTo>
                  <a:lnTo>
                    <a:pt x="120725" y="375920"/>
                  </a:lnTo>
                  <a:lnTo>
                    <a:pt x="126745" y="370840"/>
                  </a:lnTo>
                  <a:lnTo>
                    <a:pt x="108585" y="370840"/>
                  </a:lnTo>
                  <a:lnTo>
                    <a:pt x="101854" y="369570"/>
                  </a:lnTo>
                  <a:lnTo>
                    <a:pt x="95250" y="369570"/>
                  </a:lnTo>
                  <a:lnTo>
                    <a:pt x="88264" y="365760"/>
                  </a:lnTo>
                  <a:lnTo>
                    <a:pt x="81152" y="358140"/>
                  </a:lnTo>
                  <a:lnTo>
                    <a:pt x="73913" y="351790"/>
                  </a:lnTo>
                  <a:lnTo>
                    <a:pt x="70231" y="344170"/>
                  </a:lnTo>
                  <a:lnTo>
                    <a:pt x="69723" y="337820"/>
                  </a:lnTo>
                  <a:lnTo>
                    <a:pt x="69342" y="331470"/>
                  </a:lnTo>
                  <a:lnTo>
                    <a:pt x="71500" y="325120"/>
                  </a:lnTo>
                  <a:lnTo>
                    <a:pt x="76200" y="321310"/>
                  </a:lnTo>
                  <a:lnTo>
                    <a:pt x="80899" y="316230"/>
                  </a:lnTo>
                  <a:lnTo>
                    <a:pt x="86613" y="313690"/>
                  </a:lnTo>
                  <a:lnTo>
                    <a:pt x="121245" y="313690"/>
                  </a:lnTo>
                  <a:lnTo>
                    <a:pt x="116173" y="309880"/>
                  </a:lnTo>
                  <a:lnTo>
                    <a:pt x="109219" y="304800"/>
                  </a:lnTo>
                  <a:lnTo>
                    <a:pt x="102076" y="302260"/>
                  </a:lnTo>
                  <a:close/>
                </a:path>
                <a:path w="448310" h="440689">
                  <a:moveTo>
                    <a:pt x="121245" y="313690"/>
                  </a:moveTo>
                  <a:lnTo>
                    <a:pt x="86613" y="313690"/>
                  </a:lnTo>
                  <a:lnTo>
                    <a:pt x="99949" y="314960"/>
                  </a:lnTo>
                  <a:lnTo>
                    <a:pt x="106806" y="318770"/>
                  </a:lnTo>
                  <a:lnTo>
                    <a:pt x="113664" y="325120"/>
                  </a:lnTo>
                  <a:lnTo>
                    <a:pt x="121031" y="332740"/>
                  </a:lnTo>
                  <a:lnTo>
                    <a:pt x="124968" y="340360"/>
                  </a:lnTo>
                  <a:lnTo>
                    <a:pt x="125349" y="346710"/>
                  </a:lnTo>
                  <a:lnTo>
                    <a:pt x="125856" y="353060"/>
                  </a:lnTo>
                  <a:lnTo>
                    <a:pt x="123698" y="359410"/>
                  </a:lnTo>
                  <a:lnTo>
                    <a:pt x="114300" y="368300"/>
                  </a:lnTo>
                  <a:lnTo>
                    <a:pt x="108585" y="370840"/>
                  </a:lnTo>
                  <a:lnTo>
                    <a:pt x="126745" y="370840"/>
                  </a:lnTo>
                  <a:lnTo>
                    <a:pt x="131699" y="367030"/>
                  </a:lnTo>
                  <a:lnTo>
                    <a:pt x="135000" y="360680"/>
                  </a:lnTo>
                  <a:lnTo>
                    <a:pt x="136906" y="354330"/>
                  </a:lnTo>
                  <a:lnTo>
                    <a:pt x="138683" y="347980"/>
                  </a:lnTo>
                  <a:lnTo>
                    <a:pt x="138683" y="341630"/>
                  </a:lnTo>
                  <a:lnTo>
                    <a:pt x="136651" y="335280"/>
                  </a:lnTo>
                  <a:lnTo>
                    <a:pt x="134747" y="328930"/>
                  </a:lnTo>
                  <a:lnTo>
                    <a:pt x="130175" y="322580"/>
                  </a:lnTo>
                  <a:lnTo>
                    <a:pt x="122936" y="314960"/>
                  </a:lnTo>
                  <a:lnTo>
                    <a:pt x="121245" y="313690"/>
                  </a:lnTo>
                  <a:close/>
                </a:path>
                <a:path w="448310" h="440689">
                  <a:moveTo>
                    <a:pt x="115697" y="267970"/>
                  </a:moveTo>
                  <a:lnTo>
                    <a:pt x="107187" y="276860"/>
                  </a:lnTo>
                  <a:lnTo>
                    <a:pt x="163067" y="332740"/>
                  </a:lnTo>
                  <a:lnTo>
                    <a:pt x="172592" y="322580"/>
                  </a:lnTo>
                  <a:lnTo>
                    <a:pt x="143256" y="293370"/>
                  </a:lnTo>
                  <a:lnTo>
                    <a:pt x="139319" y="289560"/>
                  </a:lnTo>
                  <a:lnTo>
                    <a:pt x="136144" y="285750"/>
                  </a:lnTo>
                  <a:lnTo>
                    <a:pt x="132333" y="278130"/>
                  </a:lnTo>
                  <a:lnTo>
                    <a:pt x="132079" y="276860"/>
                  </a:lnTo>
                  <a:lnTo>
                    <a:pt x="124206" y="276860"/>
                  </a:lnTo>
                  <a:lnTo>
                    <a:pt x="115697" y="267970"/>
                  </a:lnTo>
                  <a:close/>
                </a:path>
                <a:path w="448310" h="440689">
                  <a:moveTo>
                    <a:pt x="190626" y="205740"/>
                  </a:moveTo>
                  <a:lnTo>
                    <a:pt x="156241" y="228600"/>
                  </a:lnTo>
                  <a:lnTo>
                    <a:pt x="152908" y="241300"/>
                  </a:lnTo>
                  <a:lnTo>
                    <a:pt x="153382" y="248920"/>
                  </a:lnTo>
                  <a:lnTo>
                    <a:pt x="181594" y="283210"/>
                  </a:lnTo>
                  <a:lnTo>
                    <a:pt x="196214" y="287020"/>
                  </a:lnTo>
                  <a:lnTo>
                    <a:pt x="210200" y="284480"/>
                  </a:lnTo>
                  <a:lnTo>
                    <a:pt x="216663" y="280670"/>
                  </a:lnTo>
                  <a:lnTo>
                    <a:pt x="222758" y="275590"/>
                  </a:lnTo>
                  <a:lnTo>
                    <a:pt x="223964" y="274320"/>
                  </a:lnTo>
                  <a:lnTo>
                    <a:pt x="191135" y="274320"/>
                  </a:lnTo>
                  <a:lnTo>
                    <a:pt x="184150" y="269240"/>
                  </a:lnTo>
                  <a:lnTo>
                    <a:pt x="165226" y="234950"/>
                  </a:lnTo>
                  <a:lnTo>
                    <a:pt x="167386" y="229870"/>
                  </a:lnTo>
                  <a:lnTo>
                    <a:pt x="176784" y="219710"/>
                  </a:lnTo>
                  <a:lnTo>
                    <a:pt x="182499" y="218440"/>
                  </a:lnTo>
                  <a:lnTo>
                    <a:pt x="217468" y="218440"/>
                  </a:lnTo>
                  <a:lnTo>
                    <a:pt x="212058" y="213360"/>
                  </a:lnTo>
                  <a:lnTo>
                    <a:pt x="205104" y="209550"/>
                  </a:lnTo>
                  <a:lnTo>
                    <a:pt x="197961" y="207010"/>
                  </a:lnTo>
                  <a:lnTo>
                    <a:pt x="190626" y="205740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7" y="262890"/>
                  </a:lnTo>
                  <a:lnTo>
                    <a:pt x="121793" y="265430"/>
                  </a:lnTo>
                  <a:lnTo>
                    <a:pt x="122427" y="270510"/>
                  </a:lnTo>
                  <a:lnTo>
                    <a:pt x="124206" y="276860"/>
                  </a:lnTo>
                  <a:lnTo>
                    <a:pt x="132079" y="276860"/>
                  </a:lnTo>
                  <a:lnTo>
                    <a:pt x="131825" y="275590"/>
                  </a:lnTo>
                  <a:lnTo>
                    <a:pt x="132587" y="269240"/>
                  </a:lnTo>
                  <a:lnTo>
                    <a:pt x="133857" y="266700"/>
                  </a:lnTo>
                  <a:lnTo>
                    <a:pt x="138175" y="262890"/>
                  </a:lnTo>
                  <a:lnTo>
                    <a:pt x="141224" y="261620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40"/>
                  </a:moveTo>
                  <a:lnTo>
                    <a:pt x="195834" y="218440"/>
                  </a:lnTo>
                  <a:lnTo>
                    <a:pt x="202691" y="222250"/>
                  </a:lnTo>
                  <a:lnTo>
                    <a:pt x="216915" y="237490"/>
                  </a:lnTo>
                  <a:lnTo>
                    <a:pt x="220852" y="243840"/>
                  </a:lnTo>
                  <a:lnTo>
                    <a:pt x="221741" y="257810"/>
                  </a:lnTo>
                  <a:lnTo>
                    <a:pt x="219583" y="262890"/>
                  </a:lnTo>
                  <a:lnTo>
                    <a:pt x="210185" y="271780"/>
                  </a:lnTo>
                  <a:lnTo>
                    <a:pt x="204470" y="274320"/>
                  </a:lnTo>
                  <a:lnTo>
                    <a:pt x="223964" y="274320"/>
                  </a:lnTo>
                  <a:lnTo>
                    <a:pt x="227584" y="270510"/>
                  </a:lnTo>
                  <a:lnTo>
                    <a:pt x="230886" y="265430"/>
                  </a:lnTo>
                  <a:lnTo>
                    <a:pt x="232790" y="259080"/>
                  </a:lnTo>
                  <a:lnTo>
                    <a:pt x="234569" y="252730"/>
                  </a:lnTo>
                  <a:lnTo>
                    <a:pt x="234569" y="246380"/>
                  </a:lnTo>
                  <a:lnTo>
                    <a:pt x="232537" y="240030"/>
                  </a:lnTo>
                  <a:lnTo>
                    <a:pt x="230632" y="233680"/>
                  </a:lnTo>
                  <a:lnTo>
                    <a:pt x="226060" y="226060"/>
                  </a:lnTo>
                  <a:lnTo>
                    <a:pt x="218821" y="219710"/>
                  </a:lnTo>
                  <a:lnTo>
                    <a:pt x="217468" y="218440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40"/>
                  </a:lnTo>
                  <a:lnTo>
                    <a:pt x="259207" y="236220"/>
                  </a:lnTo>
                  <a:lnTo>
                    <a:pt x="268604" y="227330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90"/>
                  </a:moveTo>
                  <a:lnTo>
                    <a:pt x="226949" y="157480"/>
                  </a:lnTo>
                  <a:lnTo>
                    <a:pt x="282828" y="213360"/>
                  </a:lnTo>
                  <a:lnTo>
                    <a:pt x="292226" y="203200"/>
                  </a:lnTo>
                  <a:lnTo>
                    <a:pt x="254635" y="166370"/>
                  </a:lnTo>
                  <a:lnTo>
                    <a:pt x="251205" y="160020"/>
                  </a:lnTo>
                  <a:lnTo>
                    <a:pt x="251459" y="156210"/>
                  </a:lnTo>
                  <a:lnTo>
                    <a:pt x="243459" y="156210"/>
                  </a:lnTo>
                  <a:lnTo>
                    <a:pt x="235458" y="148590"/>
                  </a:lnTo>
                  <a:close/>
                </a:path>
                <a:path w="448310" h="440689">
                  <a:moveTo>
                    <a:pt x="295680" y="134620"/>
                  </a:moveTo>
                  <a:lnTo>
                    <a:pt x="272288" y="134620"/>
                  </a:lnTo>
                  <a:lnTo>
                    <a:pt x="277622" y="135890"/>
                  </a:lnTo>
                  <a:lnTo>
                    <a:pt x="280924" y="138430"/>
                  </a:lnTo>
                  <a:lnTo>
                    <a:pt x="318770" y="176530"/>
                  </a:lnTo>
                  <a:lnTo>
                    <a:pt x="328167" y="167640"/>
                  </a:lnTo>
                  <a:lnTo>
                    <a:pt x="295680" y="134620"/>
                  </a:lnTo>
                  <a:close/>
                </a:path>
                <a:path w="448310" h="440689">
                  <a:moveTo>
                    <a:pt x="191515" y="149860"/>
                  </a:moveTo>
                  <a:lnTo>
                    <a:pt x="181990" y="160020"/>
                  </a:lnTo>
                  <a:lnTo>
                    <a:pt x="192912" y="170180"/>
                  </a:lnTo>
                  <a:lnTo>
                    <a:pt x="202437" y="161290"/>
                  </a:lnTo>
                  <a:lnTo>
                    <a:pt x="191515" y="149860"/>
                  </a:lnTo>
                  <a:close/>
                </a:path>
                <a:path w="448310" h="440689">
                  <a:moveTo>
                    <a:pt x="270763" y="119380"/>
                  </a:moveTo>
                  <a:lnTo>
                    <a:pt x="267080" y="120650"/>
                  </a:lnTo>
                  <a:lnTo>
                    <a:pt x="263016" y="121920"/>
                  </a:lnTo>
                  <a:lnTo>
                    <a:pt x="259079" y="123190"/>
                  </a:lnTo>
                  <a:lnTo>
                    <a:pt x="242788" y="148590"/>
                  </a:lnTo>
                  <a:lnTo>
                    <a:pt x="243459" y="156210"/>
                  </a:lnTo>
                  <a:lnTo>
                    <a:pt x="251459" y="156210"/>
                  </a:lnTo>
                  <a:lnTo>
                    <a:pt x="251967" y="148590"/>
                  </a:lnTo>
                  <a:lnTo>
                    <a:pt x="254126" y="143510"/>
                  </a:lnTo>
                  <a:lnTo>
                    <a:pt x="260730" y="137160"/>
                  </a:lnTo>
                  <a:lnTo>
                    <a:pt x="263525" y="135890"/>
                  </a:lnTo>
                  <a:lnTo>
                    <a:pt x="266446" y="134620"/>
                  </a:lnTo>
                  <a:lnTo>
                    <a:pt x="295680" y="134620"/>
                  </a:lnTo>
                  <a:lnTo>
                    <a:pt x="289433" y="128270"/>
                  </a:lnTo>
                  <a:lnTo>
                    <a:pt x="286258" y="125730"/>
                  </a:lnTo>
                  <a:lnTo>
                    <a:pt x="284099" y="124460"/>
                  </a:lnTo>
                  <a:lnTo>
                    <a:pt x="280924" y="121920"/>
                  </a:lnTo>
                  <a:lnTo>
                    <a:pt x="277495" y="120650"/>
                  </a:lnTo>
                  <a:lnTo>
                    <a:pt x="274192" y="120650"/>
                  </a:lnTo>
                  <a:lnTo>
                    <a:pt x="270763" y="119380"/>
                  </a:lnTo>
                  <a:close/>
                </a:path>
                <a:path w="448310" h="440689">
                  <a:moveTo>
                    <a:pt x="333755" y="62230"/>
                  </a:moveTo>
                  <a:lnTo>
                    <a:pt x="299275" y="86360"/>
                  </a:lnTo>
                  <a:lnTo>
                    <a:pt x="296799" y="100330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10"/>
                  </a:lnTo>
                  <a:lnTo>
                    <a:pt x="353933" y="140970"/>
                  </a:lnTo>
                  <a:lnTo>
                    <a:pt x="360515" y="137160"/>
                  </a:lnTo>
                  <a:lnTo>
                    <a:pt x="366775" y="130810"/>
                  </a:lnTo>
                  <a:lnTo>
                    <a:pt x="348869" y="130810"/>
                  </a:lnTo>
                  <a:lnTo>
                    <a:pt x="336169" y="129540"/>
                  </a:lnTo>
                  <a:lnTo>
                    <a:pt x="329691" y="127000"/>
                  </a:lnTo>
                  <a:lnTo>
                    <a:pt x="323214" y="121920"/>
                  </a:lnTo>
                  <a:lnTo>
                    <a:pt x="332051" y="113030"/>
                  </a:lnTo>
                  <a:lnTo>
                    <a:pt x="315975" y="113030"/>
                  </a:lnTo>
                  <a:lnTo>
                    <a:pt x="311403" y="107950"/>
                  </a:lnTo>
                  <a:lnTo>
                    <a:pt x="309117" y="102870"/>
                  </a:lnTo>
                  <a:lnTo>
                    <a:pt x="309194" y="92710"/>
                  </a:lnTo>
                  <a:lnTo>
                    <a:pt x="309245" y="90170"/>
                  </a:lnTo>
                  <a:lnTo>
                    <a:pt x="311403" y="85090"/>
                  </a:lnTo>
                  <a:lnTo>
                    <a:pt x="320548" y="76200"/>
                  </a:lnTo>
                  <a:lnTo>
                    <a:pt x="326263" y="73660"/>
                  </a:lnTo>
                  <a:lnTo>
                    <a:pt x="358173" y="73660"/>
                  </a:lnTo>
                  <a:lnTo>
                    <a:pt x="355401" y="71120"/>
                  </a:lnTo>
                  <a:lnTo>
                    <a:pt x="348329" y="66040"/>
                  </a:lnTo>
                  <a:lnTo>
                    <a:pt x="341114" y="63500"/>
                  </a:lnTo>
                  <a:lnTo>
                    <a:pt x="333755" y="62230"/>
                  </a:lnTo>
                  <a:close/>
                </a:path>
                <a:path w="448310" h="440689">
                  <a:moveTo>
                    <a:pt x="373379" y="88900"/>
                  </a:moveTo>
                  <a:lnTo>
                    <a:pt x="362330" y="97790"/>
                  </a:lnTo>
                  <a:lnTo>
                    <a:pt x="364871" y="102870"/>
                  </a:lnTo>
                  <a:lnTo>
                    <a:pt x="365887" y="107950"/>
                  </a:lnTo>
                  <a:lnTo>
                    <a:pt x="364616" y="116840"/>
                  </a:lnTo>
                  <a:lnTo>
                    <a:pt x="362585" y="119380"/>
                  </a:lnTo>
                  <a:lnTo>
                    <a:pt x="354457" y="128270"/>
                  </a:lnTo>
                  <a:lnTo>
                    <a:pt x="348869" y="130810"/>
                  </a:lnTo>
                  <a:lnTo>
                    <a:pt x="366775" y="130810"/>
                  </a:lnTo>
                  <a:lnTo>
                    <a:pt x="373252" y="124460"/>
                  </a:lnTo>
                  <a:lnTo>
                    <a:pt x="377063" y="118110"/>
                  </a:lnTo>
                  <a:lnTo>
                    <a:pt x="379095" y="102870"/>
                  </a:lnTo>
                  <a:lnTo>
                    <a:pt x="377571" y="96520"/>
                  </a:lnTo>
                  <a:lnTo>
                    <a:pt x="373379" y="88900"/>
                  </a:lnTo>
                  <a:close/>
                </a:path>
                <a:path w="448310" h="440689">
                  <a:moveTo>
                    <a:pt x="358173" y="73660"/>
                  </a:moveTo>
                  <a:lnTo>
                    <a:pt x="326263" y="73660"/>
                  </a:lnTo>
                  <a:lnTo>
                    <a:pt x="332994" y="74930"/>
                  </a:lnTo>
                  <a:lnTo>
                    <a:pt x="337312" y="74930"/>
                  </a:lnTo>
                  <a:lnTo>
                    <a:pt x="342011" y="77470"/>
                  </a:lnTo>
                  <a:lnTo>
                    <a:pt x="347090" y="81280"/>
                  </a:lnTo>
                  <a:lnTo>
                    <a:pt x="315975" y="113030"/>
                  </a:lnTo>
                  <a:lnTo>
                    <a:pt x="332051" y="113030"/>
                  </a:lnTo>
                  <a:lnTo>
                    <a:pt x="364871" y="80010"/>
                  </a:lnTo>
                  <a:lnTo>
                    <a:pt x="363727" y="78740"/>
                  </a:lnTo>
                  <a:lnTo>
                    <a:pt x="362965" y="77470"/>
                  </a:lnTo>
                  <a:lnTo>
                    <a:pt x="362330" y="77470"/>
                  </a:lnTo>
                  <a:lnTo>
                    <a:pt x="358173" y="73660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4" y="1270"/>
                  </a:lnTo>
                  <a:lnTo>
                    <a:pt x="382650" y="2540"/>
                  </a:lnTo>
                  <a:lnTo>
                    <a:pt x="378713" y="3810"/>
                  </a:lnTo>
                  <a:lnTo>
                    <a:pt x="374903" y="6350"/>
                  </a:lnTo>
                  <a:lnTo>
                    <a:pt x="371601" y="10160"/>
                  </a:lnTo>
                  <a:lnTo>
                    <a:pt x="366698" y="15240"/>
                  </a:lnTo>
                  <a:lnTo>
                    <a:pt x="363616" y="22860"/>
                  </a:lnTo>
                  <a:lnTo>
                    <a:pt x="362368" y="29210"/>
                  </a:lnTo>
                  <a:lnTo>
                    <a:pt x="362965" y="36830"/>
                  </a:lnTo>
                  <a:lnTo>
                    <a:pt x="346583" y="36830"/>
                  </a:lnTo>
                  <a:lnTo>
                    <a:pt x="402463" y="92710"/>
                  </a:lnTo>
                  <a:lnTo>
                    <a:pt x="411861" y="83820"/>
                  </a:lnTo>
                  <a:lnTo>
                    <a:pt x="381380" y="53340"/>
                  </a:lnTo>
                  <a:lnTo>
                    <a:pt x="374269" y="45720"/>
                  </a:lnTo>
                  <a:lnTo>
                    <a:pt x="370839" y="39370"/>
                  </a:lnTo>
                  <a:lnTo>
                    <a:pt x="371030" y="36830"/>
                  </a:lnTo>
                  <a:lnTo>
                    <a:pt x="362965" y="36830"/>
                  </a:lnTo>
                  <a:lnTo>
                    <a:pt x="355091" y="29210"/>
                  </a:lnTo>
                  <a:lnTo>
                    <a:pt x="371601" y="29210"/>
                  </a:lnTo>
                  <a:lnTo>
                    <a:pt x="373761" y="24130"/>
                  </a:lnTo>
                  <a:lnTo>
                    <a:pt x="380364" y="17780"/>
                  </a:lnTo>
                  <a:lnTo>
                    <a:pt x="383159" y="15240"/>
                  </a:lnTo>
                  <a:lnTo>
                    <a:pt x="386079" y="15240"/>
                  </a:lnTo>
                  <a:lnTo>
                    <a:pt x="389127" y="13970"/>
                  </a:lnTo>
                  <a:lnTo>
                    <a:pt x="414065" y="13970"/>
                  </a:lnTo>
                  <a:lnTo>
                    <a:pt x="409066" y="8890"/>
                  </a:lnTo>
                  <a:lnTo>
                    <a:pt x="405891" y="6350"/>
                  </a:lnTo>
                  <a:lnTo>
                    <a:pt x="400430" y="2540"/>
                  </a:lnTo>
                  <a:lnTo>
                    <a:pt x="397128" y="1270"/>
                  </a:lnTo>
                  <a:lnTo>
                    <a:pt x="393826" y="1270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4065" y="13970"/>
                  </a:moveTo>
                  <a:lnTo>
                    <a:pt x="389127" y="13970"/>
                  </a:lnTo>
                  <a:lnTo>
                    <a:pt x="391922" y="15240"/>
                  </a:lnTo>
                  <a:lnTo>
                    <a:pt x="397255" y="16510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60"/>
                  </a:lnTo>
                  <a:lnTo>
                    <a:pt x="414065" y="139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303676" y="4562226"/>
              <a:ext cx="719140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183325" y="4562335"/>
              <a:ext cx="1819352" cy="523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81411" y="4562226"/>
              <a:ext cx="1408414" cy="51345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611348" y="4587530"/>
              <a:ext cx="373579" cy="346429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09"/>
                  </a:moveTo>
                  <a:lnTo>
                    <a:pt x="38226" y="394969"/>
                  </a:lnTo>
                  <a:lnTo>
                    <a:pt x="43560" y="400049"/>
                  </a:lnTo>
                  <a:lnTo>
                    <a:pt x="49529" y="402589"/>
                  </a:lnTo>
                  <a:lnTo>
                    <a:pt x="63119" y="405129"/>
                  </a:lnTo>
                  <a:lnTo>
                    <a:pt x="69850" y="405129"/>
                  </a:lnTo>
                  <a:lnTo>
                    <a:pt x="83311" y="400049"/>
                  </a:lnTo>
                  <a:lnTo>
                    <a:pt x="90170" y="394969"/>
                  </a:lnTo>
                  <a:lnTo>
                    <a:pt x="93662" y="391159"/>
                  </a:lnTo>
                  <a:lnTo>
                    <a:pt x="63880" y="391159"/>
                  </a:lnTo>
                  <a:lnTo>
                    <a:pt x="55499" y="389889"/>
                  </a:lnTo>
                  <a:lnTo>
                    <a:pt x="51307" y="387349"/>
                  </a:lnTo>
                  <a:lnTo>
                    <a:pt x="46990" y="384809"/>
                  </a:lnTo>
                  <a:close/>
                </a:path>
                <a:path w="436879" h="405129">
                  <a:moveTo>
                    <a:pt x="107378" y="341629"/>
                  </a:moveTo>
                  <a:lnTo>
                    <a:pt x="81915" y="341629"/>
                  </a:lnTo>
                  <a:lnTo>
                    <a:pt x="85217" y="342899"/>
                  </a:lnTo>
                  <a:lnTo>
                    <a:pt x="88392" y="342899"/>
                  </a:lnTo>
                  <a:lnTo>
                    <a:pt x="91185" y="344169"/>
                  </a:lnTo>
                  <a:lnTo>
                    <a:pt x="96011" y="349249"/>
                  </a:lnTo>
                  <a:lnTo>
                    <a:pt x="97535" y="351789"/>
                  </a:lnTo>
                  <a:lnTo>
                    <a:pt x="98551" y="359409"/>
                  </a:lnTo>
                  <a:lnTo>
                    <a:pt x="97917" y="363219"/>
                  </a:lnTo>
                  <a:lnTo>
                    <a:pt x="94360" y="370839"/>
                  </a:lnTo>
                  <a:lnTo>
                    <a:pt x="91440" y="374649"/>
                  </a:lnTo>
                  <a:lnTo>
                    <a:pt x="87629" y="379729"/>
                  </a:lnTo>
                  <a:lnTo>
                    <a:pt x="83184" y="383539"/>
                  </a:lnTo>
                  <a:lnTo>
                    <a:pt x="78485" y="387349"/>
                  </a:lnTo>
                  <a:lnTo>
                    <a:pt x="73405" y="388619"/>
                  </a:lnTo>
                  <a:lnTo>
                    <a:pt x="68452" y="391159"/>
                  </a:lnTo>
                  <a:lnTo>
                    <a:pt x="93662" y="391159"/>
                  </a:lnTo>
                  <a:lnTo>
                    <a:pt x="97154" y="387349"/>
                  </a:lnTo>
                  <a:lnTo>
                    <a:pt x="102743" y="382269"/>
                  </a:lnTo>
                  <a:lnTo>
                    <a:pt x="106679" y="375919"/>
                  </a:lnTo>
                  <a:lnTo>
                    <a:pt x="109093" y="369569"/>
                  </a:lnTo>
                  <a:lnTo>
                    <a:pt x="111378" y="363219"/>
                  </a:lnTo>
                  <a:lnTo>
                    <a:pt x="112014" y="356869"/>
                  </a:lnTo>
                  <a:lnTo>
                    <a:pt x="109474" y="345439"/>
                  </a:lnTo>
                  <a:lnTo>
                    <a:pt x="107378" y="341629"/>
                  </a:lnTo>
                  <a:close/>
                </a:path>
                <a:path w="436879" h="405129">
                  <a:moveTo>
                    <a:pt x="44830" y="295909"/>
                  </a:moveTo>
                  <a:lnTo>
                    <a:pt x="38734" y="295909"/>
                  </a:lnTo>
                  <a:lnTo>
                    <a:pt x="26289" y="300989"/>
                  </a:lnTo>
                  <a:lnTo>
                    <a:pt x="20320" y="304799"/>
                  </a:lnTo>
                  <a:lnTo>
                    <a:pt x="9398" y="316229"/>
                  </a:lnTo>
                  <a:lnTo>
                    <a:pt x="5587" y="321309"/>
                  </a:lnTo>
                  <a:lnTo>
                    <a:pt x="3175" y="327659"/>
                  </a:lnTo>
                  <a:lnTo>
                    <a:pt x="634" y="334009"/>
                  </a:lnTo>
                  <a:lnTo>
                    <a:pt x="0" y="339089"/>
                  </a:lnTo>
                  <a:lnTo>
                    <a:pt x="2285" y="350519"/>
                  </a:lnTo>
                  <a:lnTo>
                    <a:pt x="4825" y="355599"/>
                  </a:lnTo>
                  <a:lnTo>
                    <a:pt x="8762" y="359409"/>
                  </a:lnTo>
                  <a:lnTo>
                    <a:pt x="12319" y="363219"/>
                  </a:lnTo>
                  <a:lnTo>
                    <a:pt x="16382" y="365759"/>
                  </a:lnTo>
                  <a:lnTo>
                    <a:pt x="21081" y="365759"/>
                  </a:lnTo>
                  <a:lnTo>
                    <a:pt x="25780" y="367029"/>
                  </a:lnTo>
                  <a:lnTo>
                    <a:pt x="30860" y="367029"/>
                  </a:lnTo>
                  <a:lnTo>
                    <a:pt x="36449" y="365759"/>
                  </a:lnTo>
                  <a:lnTo>
                    <a:pt x="40767" y="364489"/>
                  </a:lnTo>
                  <a:lnTo>
                    <a:pt x="56133" y="355599"/>
                  </a:lnTo>
                  <a:lnTo>
                    <a:pt x="59689" y="353059"/>
                  </a:lnTo>
                  <a:lnTo>
                    <a:pt x="24002" y="353059"/>
                  </a:lnTo>
                  <a:lnTo>
                    <a:pt x="20700" y="351789"/>
                  </a:lnTo>
                  <a:lnTo>
                    <a:pt x="14731" y="345439"/>
                  </a:lnTo>
                  <a:lnTo>
                    <a:pt x="13334" y="341629"/>
                  </a:lnTo>
                  <a:lnTo>
                    <a:pt x="13970" y="336549"/>
                  </a:lnTo>
                  <a:lnTo>
                    <a:pt x="14477" y="331469"/>
                  </a:lnTo>
                  <a:lnTo>
                    <a:pt x="17906" y="325119"/>
                  </a:lnTo>
                  <a:lnTo>
                    <a:pt x="29972" y="313689"/>
                  </a:lnTo>
                  <a:lnTo>
                    <a:pt x="35686" y="309879"/>
                  </a:lnTo>
                  <a:lnTo>
                    <a:pt x="62166" y="309879"/>
                  </a:lnTo>
                  <a:lnTo>
                    <a:pt x="66675" y="304799"/>
                  </a:lnTo>
                  <a:lnTo>
                    <a:pt x="61975" y="300989"/>
                  </a:lnTo>
                  <a:lnTo>
                    <a:pt x="56642" y="297179"/>
                  </a:lnTo>
                  <a:lnTo>
                    <a:pt x="50800" y="297179"/>
                  </a:lnTo>
                  <a:lnTo>
                    <a:pt x="44830" y="295909"/>
                  </a:lnTo>
                  <a:close/>
                </a:path>
                <a:path w="436879" h="405129">
                  <a:moveTo>
                    <a:pt x="83184" y="327659"/>
                  </a:moveTo>
                  <a:lnTo>
                    <a:pt x="77216" y="327659"/>
                  </a:lnTo>
                  <a:lnTo>
                    <a:pt x="70611" y="330199"/>
                  </a:lnTo>
                  <a:lnTo>
                    <a:pt x="66167" y="332739"/>
                  </a:lnTo>
                  <a:lnTo>
                    <a:pt x="58800" y="336549"/>
                  </a:lnTo>
                  <a:lnTo>
                    <a:pt x="38480" y="349249"/>
                  </a:lnTo>
                  <a:lnTo>
                    <a:pt x="31496" y="353059"/>
                  </a:lnTo>
                  <a:lnTo>
                    <a:pt x="59689" y="353059"/>
                  </a:lnTo>
                  <a:lnTo>
                    <a:pt x="65024" y="349249"/>
                  </a:lnTo>
                  <a:lnTo>
                    <a:pt x="70866" y="346709"/>
                  </a:lnTo>
                  <a:lnTo>
                    <a:pt x="73659" y="345439"/>
                  </a:lnTo>
                  <a:lnTo>
                    <a:pt x="78104" y="342899"/>
                  </a:lnTo>
                  <a:lnTo>
                    <a:pt x="81915" y="341629"/>
                  </a:lnTo>
                  <a:lnTo>
                    <a:pt x="107378" y="341629"/>
                  </a:lnTo>
                  <a:lnTo>
                    <a:pt x="106679" y="340359"/>
                  </a:lnTo>
                  <a:lnTo>
                    <a:pt x="98425" y="332739"/>
                  </a:lnTo>
                  <a:lnTo>
                    <a:pt x="93725" y="328929"/>
                  </a:lnTo>
                  <a:lnTo>
                    <a:pt x="83184" y="327659"/>
                  </a:lnTo>
                  <a:close/>
                </a:path>
                <a:path w="436879" h="405129">
                  <a:moveTo>
                    <a:pt x="90804" y="279399"/>
                  </a:moveTo>
                  <a:lnTo>
                    <a:pt x="81406" y="289559"/>
                  </a:lnTo>
                  <a:lnTo>
                    <a:pt x="120015" y="327659"/>
                  </a:lnTo>
                  <a:lnTo>
                    <a:pt x="123190" y="330199"/>
                  </a:lnTo>
                  <a:lnTo>
                    <a:pt x="125349" y="332739"/>
                  </a:lnTo>
                  <a:lnTo>
                    <a:pt x="128777" y="334009"/>
                  </a:lnTo>
                  <a:lnTo>
                    <a:pt x="132079" y="335279"/>
                  </a:lnTo>
                  <a:lnTo>
                    <a:pt x="138683" y="336549"/>
                  </a:lnTo>
                  <a:lnTo>
                    <a:pt x="142367" y="336549"/>
                  </a:lnTo>
                  <a:lnTo>
                    <a:pt x="146430" y="335279"/>
                  </a:lnTo>
                  <a:lnTo>
                    <a:pt x="150622" y="332739"/>
                  </a:lnTo>
                  <a:lnTo>
                    <a:pt x="154304" y="330199"/>
                  </a:lnTo>
                  <a:lnTo>
                    <a:pt x="157606" y="327659"/>
                  </a:lnTo>
                  <a:lnTo>
                    <a:pt x="161396" y="322579"/>
                  </a:lnTo>
                  <a:lnTo>
                    <a:pt x="135508" y="322579"/>
                  </a:lnTo>
                  <a:lnTo>
                    <a:pt x="132460" y="320039"/>
                  </a:lnTo>
                  <a:lnTo>
                    <a:pt x="130301" y="318769"/>
                  </a:lnTo>
                  <a:lnTo>
                    <a:pt x="126746" y="316229"/>
                  </a:lnTo>
                  <a:lnTo>
                    <a:pt x="90804" y="279399"/>
                  </a:lnTo>
                  <a:close/>
                </a:path>
                <a:path w="436879" h="405129">
                  <a:moveTo>
                    <a:pt x="126619" y="243839"/>
                  </a:moveTo>
                  <a:lnTo>
                    <a:pt x="117221" y="253999"/>
                  </a:lnTo>
                  <a:lnTo>
                    <a:pt x="151892" y="288289"/>
                  </a:lnTo>
                  <a:lnTo>
                    <a:pt x="155067" y="292099"/>
                  </a:lnTo>
                  <a:lnTo>
                    <a:pt x="156464" y="295909"/>
                  </a:lnTo>
                  <a:lnTo>
                    <a:pt x="157987" y="299719"/>
                  </a:lnTo>
                  <a:lnTo>
                    <a:pt x="158242" y="303529"/>
                  </a:lnTo>
                  <a:lnTo>
                    <a:pt x="138683" y="322579"/>
                  </a:lnTo>
                  <a:lnTo>
                    <a:pt x="161396" y="322579"/>
                  </a:lnTo>
                  <a:lnTo>
                    <a:pt x="162343" y="321309"/>
                  </a:lnTo>
                  <a:lnTo>
                    <a:pt x="165306" y="314959"/>
                  </a:lnTo>
                  <a:lnTo>
                    <a:pt x="166483" y="307339"/>
                  </a:lnTo>
                  <a:lnTo>
                    <a:pt x="165861" y="299719"/>
                  </a:lnTo>
                  <a:lnTo>
                    <a:pt x="182499" y="299719"/>
                  </a:lnTo>
                  <a:lnTo>
                    <a:pt x="126619" y="243839"/>
                  </a:lnTo>
                  <a:close/>
                </a:path>
                <a:path w="436879" h="405129">
                  <a:moveTo>
                    <a:pt x="62166" y="309879"/>
                  </a:moveTo>
                  <a:lnTo>
                    <a:pt x="46735" y="309879"/>
                  </a:lnTo>
                  <a:lnTo>
                    <a:pt x="52197" y="311149"/>
                  </a:lnTo>
                  <a:lnTo>
                    <a:pt x="57657" y="314959"/>
                  </a:lnTo>
                  <a:lnTo>
                    <a:pt x="62166" y="309879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1" y="299719"/>
                  </a:lnTo>
                  <a:lnTo>
                    <a:pt x="174117" y="308609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4" y="199389"/>
                  </a:moveTo>
                  <a:lnTo>
                    <a:pt x="119379" y="208279"/>
                  </a:lnTo>
                  <a:lnTo>
                    <a:pt x="196469" y="285749"/>
                  </a:lnTo>
                  <a:lnTo>
                    <a:pt x="205994" y="276859"/>
                  </a:lnTo>
                  <a:lnTo>
                    <a:pt x="128904" y="199389"/>
                  </a:lnTo>
                  <a:close/>
                </a:path>
                <a:path w="436879" h="405129">
                  <a:moveTo>
                    <a:pt x="153924" y="173989"/>
                  </a:moveTo>
                  <a:lnTo>
                    <a:pt x="144399" y="184149"/>
                  </a:lnTo>
                  <a:lnTo>
                    <a:pt x="221615" y="260349"/>
                  </a:lnTo>
                  <a:lnTo>
                    <a:pt x="231012" y="251459"/>
                  </a:lnTo>
                  <a:lnTo>
                    <a:pt x="208915" y="228599"/>
                  </a:lnTo>
                  <a:lnTo>
                    <a:pt x="209118" y="218439"/>
                  </a:lnTo>
                  <a:lnTo>
                    <a:pt x="197866" y="218439"/>
                  </a:lnTo>
                  <a:lnTo>
                    <a:pt x="153924" y="173989"/>
                  </a:lnTo>
                  <a:close/>
                </a:path>
                <a:path w="436879" h="405129">
                  <a:moveTo>
                    <a:pt x="266544" y="215899"/>
                  </a:moveTo>
                  <a:lnTo>
                    <a:pt x="209169" y="215899"/>
                  </a:lnTo>
                  <a:lnTo>
                    <a:pt x="256158" y="226059"/>
                  </a:lnTo>
                  <a:lnTo>
                    <a:pt x="266544" y="215899"/>
                  </a:lnTo>
                  <a:close/>
                </a:path>
                <a:path w="436879" h="405129">
                  <a:moveTo>
                    <a:pt x="209803" y="161289"/>
                  </a:moveTo>
                  <a:lnTo>
                    <a:pt x="197611" y="172719"/>
                  </a:lnTo>
                  <a:lnTo>
                    <a:pt x="197866" y="218439"/>
                  </a:lnTo>
                  <a:lnTo>
                    <a:pt x="209118" y="218439"/>
                  </a:lnTo>
                  <a:lnTo>
                    <a:pt x="209169" y="215899"/>
                  </a:lnTo>
                  <a:lnTo>
                    <a:pt x="266544" y="215899"/>
                  </a:lnTo>
                  <a:lnTo>
                    <a:pt x="267843" y="214629"/>
                  </a:lnTo>
                  <a:lnTo>
                    <a:pt x="209169" y="203199"/>
                  </a:lnTo>
                  <a:lnTo>
                    <a:pt x="209803" y="161289"/>
                  </a:lnTo>
                  <a:close/>
                </a:path>
                <a:path w="436879" h="405129">
                  <a:moveTo>
                    <a:pt x="287121" y="128269"/>
                  </a:moveTo>
                  <a:lnTo>
                    <a:pt x="265683" y="128269"/>
                  </a:lnTo>
                  <a:lnTo>
                    <a:pt x="269367" y="129539"/>
                  </a:lnTo>
                  <a:lnTo>
                    <a:pt x="273557" y="133349"/>
                  </a:lnTo>
                  <a:lnTo>
                    <a:pt x="274320" y="134619"/>
                  </a:lnTo>
                  <a:lnTo>
                    <a:pt x="275590" y="135889"/>
                  </a:lnTo>
                  <a:lnTo>
                    <a:pt x="273303" y="140969"/>
                  </a:lnTo>
                  <a:lnTo>
                    <a:pt x="268731" y="147319"/>
                  </a:lnTo>
                  <a:lnTo>
                    <a:pt x="258699" y="160019"/>
                  </a:lnTo>
                  <a:lnTo>
                    <a:pt x="256412" y="163829"/>
                  </a:lnTo>
                  <a:lnTo>
                    <a:pt x="255016" y="166369"/>
                  </a:lnTo>
                  <a:lnTo>
                    <a:pt x="253110" y="168909"/>
                  </a:lnTo>
                  <a:lnTo>
                    <a:pt x="251968" y="172719"/>
                  </a:lnTo>
                  <a:lnTo>
                    <a:pt x="251332" y="176529"/>
                  </a:lnTo>
                  <a:lnTo>
                    <a:pt x="250571" y="179069"/>
                  </a:lnTo>
                  <a:lnTo>
                    <a:pt x="250825" y="182879"/>
                  </a:lnTo>
                  <a:lnTo>
                    <a:pt x="252856" y="189229"/>
                  </a:lnTo>
                  <a:lnTo>
                    <a:pt x="254761" y="193039"/>
                  </a:lnTo>
                  <a:lnTo>
                    <a:pt x="257428" y="195579"/>
                  </a:lnTo>
                  <a:lnTo>
                    <a:pt x="262127" y="200659"/>
                  </a:lnTo>
                  <a:lnTo>
                    <a:pt x="267589" y="201929"/>
                  </a:lnTo>
                  <a:lnTo>
                    <a:pt x="280161" y="201929"/>
                  </a:lnTo>
                  <a:lnTo>
                    <a:pt x="286384" y="198119"/>
                  </a:lnTo>
                  <a:lnTo>
                    <a:pt x="296291" y="189229"/>
                  </a:lnTo>
                  <a:lnTo>
                    <a:pt x="272923" y="189229"/>
                  </a:lnTo>
                  <a:lnTo>
                    <a:pt x="269875" y="187959"/>
                  </a:lnTo>
                  <a:lnTo>
                    <a:pt x="265683" y="182879"/>
                  </a:lnTo>
                  <a:lnTo>
                    <a:pt x="264541" y="181609"/>
                  </a:lnTo>
                  <a:lnTo>
                    <a:pt x="264159" y="179069"/>
                  </a:lnTo>
                  <a:lnTo>
                    <a:pt x="263651" y="176529"/>
                  </a:lnTo>
                  <a:lnTo>
                    <a:pt x="263905" y="175259"/>
                  </a:lnTo>
                  <a:lnTo>
                    <a:pt x="265683" y="170179"/>
                  </a:lnTo>
                  <a:lnTo>
                    <a:pt x="267843" y="166369"/>
                  </a:lnTo>
                  <a:lnTo>
                    <a:pt x="276986" y="154939"/>
                  </a:lnTo>
                  <a:lnTo>
                    <a:pt x="281050" y="148589"/>
                  </a:lnTo>
                  <a:lnTo>
                    <a:pt x="283082" y="143509"/>
                  </a:lnTo>
                  <a:lnTo>
                    <a:pt x="302259" y="143509"/>
                  </a:lnTo>
                  <a:lnTo>
                    <a:pt x="297179" y="138429"/>
                  </a:lnTo>
                  <a:lnTo>
                    <a:pt x="287121" y="128269"/>
                  </a:lnTo>
                  <a:close/>
                </a:path>
                <a:path w="436879" h="405129">
                  <a:moveTo>
                    <a:pt x="302259" y="143509"/>
                  </a:moveTo>
                  <a:lnTo>
                    <a:pt x="283082" y="143509"/>
                  </a:lnTo>
                  <a:lnTo>
                    <a:pt x="290702" y="151129"/>
                  </a:lnTo>
                  <a:lnTo>
                    <a:pt x="293370" y="154939"/>
                  </a:lnTo>
                  <a:lnTo>
                    <a:pt x="294385" y="157479"/>
                  </a:lnTo>
                  <a:lnTo>
                    <a:pt x="295909" y="162559"/>
                  </a:lnTo>
                  <a:lnTo>
                    <a:pt x="296036" y="166369"/>
                  </a:lnTo>
                  <a:lnTo>
                    <a:pt x="294767" y="170179"/>
                  </a:lnTo>
                  <a:lnTo>
                    <a:pt x="293497" y="175259"/>
                  </a:lnTo>
                  <a:lnTo>
                    <a:pt x="291083" y="179069"/>
                  </a:lnTo>
                  <a:lnTo>
                    <a:pt x="283718" y="186689"/>
                  </a:lnTo>
                  <a:lnTo>
                    <a:pt x="280034" y="187959"/>
                  </a:lnTo>
                  <a:lnTo>
                    <a:pt x="272923" y="189229"/>
                  </a:lnTo>
                  <a:lnTo>
                    <a:pt x="296291" y="189229"/>
                  </a:lnTo>
                  <a:lnTo>
                    <a:pt x="304926" y="163829"/>
                  </a:lnTo>
                  <a:lnTo>
                    <a:pt x="318706" y="163829"/>
                  </a:lnTo>
                  <a:lnTo>
                    <a:pt x="323596" y="158749"/>
                  </a:lnTo>
                  <a:lnTo>
                    <a:pt x="320294" y="157479"/>
                  </a:lnTo>
                  <a:lnTo>
                    <a:pt x="317246" y="156209"/>
                  </a:lnTo>
                  <a:lnTo>
                    <a:pt x="314578" y="154939"/>
                  </a:lnTo>
                  <a:lnTo>
                    <a:pt x="311784" y="152399"/>
                  </a:lnTo>
                  <a:lnTo>
                    <a:pt x="306070" y="147319"/>
                  </a:lnTo>
                  <a:lnTo>
                    <a:pt x="302259" y="143509"/>
                  </a:lnTo>
                  <a:close/>
                </a:path>
                <a:path w="436879" h="405129">
                  <a:moveTo>
                    <a:pt x="262890" y="113029"/>
                  </a:moveTo>
                  <a:lnTo>
                    <a:pt x="259333" y="114299"/>
                  </a:lnTo>
                  <a:lnTo>
                    <a:pt x="255143" y="116839"/>
                  </a:lnTo>
                  <a:lnTo>
                    <a:pt x="251078" y="118109"/>
                  </a:lnTo>
                  <a:lnTo>
                    <a:pt x="227965" y="151129"/>
                  </a:lnTo>
                  <a:lnTo>
                    <a:pt x="228980" y="158749"/>
                  </a:lnTo>
                  <a:lnTo>
                    <a:pt x="230758" y="163829"/>
                  </a:lnTo>
                  <a:lnTo>
                    <a:pt x="233933" y="168909"/>
                  </a:lnTo>
                  <a:lnTo>
                    <a:pt x="244348" y="161289"/>
                  </a:lnTo>
                  <a:lnTo>
                    <a:pt x="241426" y="156209"/>
                  </a:lnTo>
                  <a:lnTo>
                    <a:pt x="240283" y="151129"/>
                  </a:lnTo>
                  <a:lnTo>
                    <a:pt x="240792" y="147319"/>
                  </a:lnTo>
                  <a:lnTo>
                    <a:pt x="241426" y="143509"/>
                  </a:lnTo>
                  <a:lnTo>
                    <a:pt x="243840" y="139699"/>
                  </a:lnTo>
                  <a:lnTo>
                    <a:pt x="248411" y="135889"/>
                  </a:lnTo>
                  <a:lnTo>
                    <a:pt x="253110" y="130809"/>
                  </a:lnTo>
                  <a:lnTo>
                    <a:pt x="257809" y="128269"/>
                  </a:lnTo>
                  <a:lnTo>
                    <a:pt x="287121" y="128269"/>
                  </a:lnTo>
                  <a:lnTo>
                    <a:pt x="284606" y="125729"/>
                  </a:lnTo>
                  <a:lnTo>
                    <a:pt x="280416" y="121919"/>
                  </a:lnTo>
                  <a:lnTo>
                    <a:pt x="277368" y="119379"/>
                  </a:lnTo>
                  <a:lnTo>
                    <a:pt x="275335" y="118109"/>
                  </a:lnTo>
                  <a:lnTo>
                    <a:pt x="272287" y="115569"/>
                  </a:lnTo>
                  <a:lnTo>
                    <a:pt x="269112" y="114299"/>
                  </a:lnTo>
                  <a:lnTo>
                    <a:pt x="266065" y="114299"/>
                  </a:lnTo>
                  <a:lnTo>
                    <a:pt x="262890" y="113029"/>
                  </a:lnTo>
                  <a:close/>
                </a:path>
                <a:path w="436879" h="405129">
                  <a:moveTo>
                    <a:pt x="318706" y="163829"/>
                  </a:moveTo>
                  <a:lnTo>
                    <a:pt x="304926" y="163829"/>
                  </a:lnTo>
                  <a:lnTo>
                    <a:pt x="307848" y="166369"/>
                  </a:lnTo>
                  <a:lnTo>
                    <a:pt x="310769" y="167639"/>
                  </a:lnTo>
                  <a:lnTo>
                    <a:pt x="313817" y="168909"/>
                  </a:lnTo>
                  <a:lnTo>
                    <a:pt x="318706" y="163829"/>
                  </a:lnTo>
                  <a:close/>
                </a:path>
                <a:path w="436879" h="405129">
                  <a:moveTo>
                    <a:pt x="283082" y="87629"/>
                  </a:moveTo>
                  <a:lnTo>
                    <a:pt x="273050" y="97789"/>
                  </a:lnTo>
                  <a:lnTo>
                    <a:pt x="350139" y="132079"/>
                  </a:lnTo>
                  <a:lnTo>
                    <a:pt x="359028" y="123189"/>
                  </a:lnTo>
                  <a:lnTo>
                    <a:pt x="356139" y="116839"/>
                  </a:lnTo>
                  <a:lnTo>
                    <a:pt x="343407" y="116839"/>
                  </a:lnTo>
                  <a:lnTo>
                    <a:pt x="338327" y="114299"/>
                  </a:lnTo>
                  <a:lnTo>
                    <a:pt x="333375" y="111759"/>
                  </a:lnTo>
                  <a:lnTo>
                    <a:pt x="283082" y="87629"/>
                  </a:lnTo>
                  <a:close/>
                </a:path>
                <a:path w="436879" h="405129">
                  <a:moveTo>
                    <a:pt x="324357" y="46989"/>
                  </a:moveTo>
                  <a:lnTo>
                    <a:pt x="314578" y="55879"/>
                  </a:lnTo>
                  <a:lnTo>
                    <a:pt x="336296" y="102869"/>
                  </a:lnTo>
                  <a:lnTo>
                    <a:pt x="338835" y="107949"/>
                  </a:lnTo>
                  <a:lnTo>
                    <a:pt x="341249" y="113029"/>
                  </a:lnTo>
                  <a:lnTo>
                    <a:pt x="343407" y="116839"/>
                  </a:lnTo>
                  <a:lnTo>
                    <a:pt x="356139" y="116839"/>
                  </a:lnTo>
                  <a:lnTo>
                    <a:pt x="324357" y="46989"/>
                  </a:lnTo>
                  <a:close/>
                </a:path>
                <a:path w="436879" h="405129">
                  <a:moveTo>
                    <a:pt x="400278" y="15239"/>
                  </a:moveTo>
                  <a:lnTo>
                    <a:pt x="378841" y="15239"/>
                  </a:lnTo>
                  <a:lnTo>
                    <a:pt x="382524" y="16509"/>
                  </a:lnTo>
                  <a:lnTo>
                    <a:pt x="386715" y="20319"/>
                  </a:lnTo>
                  <a:lnTo>
                    <a:pt x="387476" y="21589"/>
                  </a:lnTo>
                  <a:lnTo>
                    <a:pt x="388747" y="22859"/>
                  </a:lnTo>
                  <a:lnTo>
                    <a:pt x="386460" y="27939"/>
                  </a:lnTo>
                  <a:lnTo>
                    <a:pt x="381889" y="34289"/>
                  </a:lnTo>
                  <a:lnTo>
                    <a:pt x="371855" y="46989"/>
                  </a:lnTo>
                  <a:lnTo>
                    <a:pt x="369443" y="50799"/>
                  </a:lnTo>
                  <a:lnTo>
                    <a:pt x="368173" y="53339"/>
                  </a:lnTo>
                  <a:lnTo>
                    <a:pt x="366268" y="55879"/>
                  </a:lnTo>
                  <a:lnTo>
                    <a:pt x="364362" y="62229"/>
                  </a:lnTo>
                  <a:lnTo>
                    <a:pt x="363727" y="66039"/>
                  </a:lnTo>
                  <a:lnTo>
                    <a:pt x="363981" y="69849"/>
                  </a:lnTo>
                  <a:lnTo>
                    <a:pt x="366014" y="76199"/>
                  </a:lnTo>
                  <a:lnTo>
                    <a:pt x="367919" y="80009"/>
                  </a:lnTo>
                  <a:lnTo>
                    <a:pt x="370585" y="82549"/>
                  </a:lnTo>
                  <a:lnTo>
                    <a:pt x="375284" y="87629"/>
                  </a:lnTo>
                  <a:lnTo>
                    <a:pt x="380746" y="88899"/>
                  </a:lnTo>
                  <a:lnTo>
                    <a:pt x="393319" y="88899"/>
                  </a:lnTo>
                  <a:lnTo>
                    <a:pt x="399542" y="85089"/>
                  </a:lnTo>
                  <a:lnTo>
                    <a:pt x="408209" y="76199"/>
                  </a:lnTo>
                  <a:lnTo>
                    <a:pt x="386079" y="76199"/>
                  </a:lnTo>
                  <a:lnTo>
                    <a:pt x="383031" y="74929"/>
                  </a:lnTo>
                  <a:lnTo>
                    <a:pt x="378841" y="69849"/>
                  </a:lnTo>
                  <a:lnTo>
                    <a:pt x="377698" y="68579"/>
                  </a:lnTo>
                  <a:lnTo>
                    <a:pt x="377317" y="66039"/>
                  </a:lnTo>
                  <a:lnTo>
                    <a:pt x="376808" y="63499"/>
                  </a:lnTo>
                  <a:lnTo>
                    <a:pt x="377062" y="62229"/>
                  </a:lnTo>
                  <a:lnTo>
                    <a:pt x="378841" y="57149"/>
                  </a:lnTo>
                  <a:lnTo>
                    <a:pt x="381000" y="53339"/>
                  </a:lnTo>
                  <a:lnTo>
                    <a:pt x="390144" y="41909"/>
                  </a:lnTo>
                  <a:lnTo>
                    <a:pt x="394207" y="35559"/>
                  </a:lnTo>
                  <a:lnTo>
                    <a:pt x="396240" y="30479"/>
                  </a:lnTo>
                  <a:lnTo>
                    <a:pt x="415416" y="30479"/>
                  </a:lnTo>
                  <a:lnTo>
                    <a:pt x="410336" y="25399"/>
                  </a:lnTo>
                  <a:lnTo>
                    <a:pt x="400278" y="15239"/>
                  </a:lnTo>
                  <a:close/>
                </a:path>
                <a:path w="436879" h="405129">
                  <a:moveTo>
                    <a:pt x="415416" y="30479"/>
                  </a:moveTo>
                  <a:lnTo>
                    <a:pt x="396240" y="30479"/>
                  </a:lnTo>
                  <a:lnTo>
                    <a:pt x="403859" y="38099"/>
                  </a:lnTo>
                  <a:lnTo>
                    <a:pt x="406526" y="41909"/>
                  </a:lnTo>
                  <a:lnTo>
                    <a:pt x="409067" y="48259"/>
                  </a:lnTo>
                  <a:lnTo>
                    <a:pt x="409194" y="53339"/>
                  </a:lnTo>
                  <a:lnTo>
                    <a:pt x="406653" y="62229"/>
                  </a:lnTo>
                  <a:lnTo>
                    <a:pt x="404241" y="66039"/>
                  </a:lnTo>
                  <a:lnTo>
                    <a:pt x="396875" y="73659"/>
                  </a:lnTo>
                  <a:lnTo>
                    <a:pt x="393192" y="74929"/>
                  </a:lnTo>
                  <a:lnTo>
                    <a:pt x="386079" y="76199"/>
                  </a:lnTo>
                  <a:lnTo>
                    <a:pt x="408209" y="76199"/>
                  </a:lnTo>
                  <a:lnTo>
                    <a:pt x="418083" y="50799"/>
                  </a:lnTo>
                  <a:lnTo>
                    <a:pt x="431800" y="50799"/>
                  </a:lnTo>
                  <a:lnTo>
                    <a:pt x="436752" y="45719"/>
                  </a:lnTo>
                  <a:lnTo>
                    <a:pt x="433450" y="44449"/>
                  </a:lnTo>
                  <a:lnTo>
                    <a:pt x="430402" y="43179"/>
                  </a:lnTo>
                  <a:lnTo>
                    <a:pt x="427735" y="41909"/>
                  </a:lnTo>
                  <a:lnTo>
                    <a:pt x="424942" y="39369"/>
                  </a:lnTo>
                  <a:lnTo>
                    <a:pt x="419226" y="34289"/>
                  </a:lnTo>
                  <a:lnTo>
                    <a:pt x="415416" y="30479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09"/>
                  </a:lnTo>
                  <a:lnTo>
                    <a:pt x="364235" y="5079"/>
                  </a:lnTo>
                  <a:lnTo>
                    <a:pt x="359791" y="8889"/>
                  </a:lnTo>
                  <a:lnTo>
                    <a:pt x="355092" y="12699"/>
                  </a:lnTo>
                  <a:lnTo>
                    <a:pt x="350266" y="17779"/>
                  </a:lnTo>
                  <a:lnTo>
                    <a:pt x="346709" y="22859"/>
                  </a:lnTo>
                  <a:lnTo>
                    <a:pt x="344297" y="27939"/>
                  </a:lnTo>
                  <a:lnTo>
                    <a:pt x="342010" y="33019"/>
                  </a:lnTo>
                  <a:lnTo>
                    <a:pt x="341122" y="36829"/>
                  </a:lnTo>
                  <a:lnTo>
                    <a:pt x="342137" y="45719"/>
                  </a:lnTo>
                  <a:lnTo>
                    <a:pt x="343916" y="50799"/>
                  </a:lnTo>
                  <a:lnTo>
                    <a:pt x="347091" y="55879"/>
                  </a:lnTo>
                  <a:lnTo>
                    <a:pt x="357504" y="46989"/>
                  </a:lnTo>
                  <a:lnTo>
                    <a:pt x="354583" y="43179"/>
                  </a:lnTo>
                  <a:lnTo>
                    <a:pt x="353441" y="38099"/>
                  </a:lnTo>
                  <a:lnTo>
                    <a:pt x="370967" y="15239"/>
                  </a:lnTo>
                  <a:lnTo>
                    <a:pt x="400278" y="15239"/>
                  </a:lnTo>
                  <a:lnTo>
                    <a:pt x="397764" y="12699"/>
                  </a:lnTo>
                  <a:lnTo>
                    <a:pt x="393573" y="8889"/>
                  </a:lnTo>
                  <a:lnTo>
                    <a:pt x="390525" y="5079"/>
                  </a:lnTo>
                  <a:lnTo>
                    <a:pt x="388493" y="3809"/>
                  </a:lnTo>
                  <a:lnTo>
                    <a:pt x="385445" y="2539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799"/>
                  </a:moveTo>
                  <a:lnTo>
                    <a:pt x="418083" y="50799"/>
                  </a:lnTo>
                  <a:lnTo>
                    <a:pt x="421004" y="53339"/>
                  </a:lnTo>
                  <a:lnTo>
                    <a:pt x="426847" y="55879"/>
                  </a:lnTo>
                  <a:lnTo>
                    <a:pt x="431800" y="50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1214675" y="1066330"/>
              <a:ext cx="6297088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Pääomatulot keskimäärin kunnittain Etelä-Savossa 2016 - 2017,</a:t>
              </a:r>
              <a:r>
                <a:rPr sz="1368" b="1" spc="17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949622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4452107" y="167823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27339" y="1609637"/>
              <a:ext cx="1086529" cy="166637"/>
            </a:xfrm>
            <a:prstGeom prst="rect">
              <a:avLst/>
            </a:prstGeom>
            <a:ln w="9524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6630" y="3051511"/>
              <a:ext cx="7425428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32" y="0"/>
                  </a:lnTo>
                </a:path>
              </a:pathLst>
            </a:custGeom>
            <a:ln w="19050">
              <a:solidFill>
                <a:srgbClr val="6CA62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190409" y="5085237"/>
              <a:ext cx="216110" cy="211767"/>
            </a:xfrm>
            <a:custGeom>
              <a:avLst/>
              <a:gdLst/>
              <a:ahLst/>
              <a:cxnLst/>
              <a:rect l="l" t="t" r="r" b="b"/>
              <a:pathLst>
                <a:path w="252729" h="247650">
                  <a:moveTo>
                    <a:pt x="69469" y="0"/>
                  </a:moveTo>
                  <a:lnTo>
                    <a:pt x="113411" y="47370"/>
                  </a:lnTo>
                  <a:lnTo>
                    <a:pt x="0" y="152526"/>
                  </a:lnTo>
                  <a:lnTo>
                    <a:pt x="88011" y="247396"/>
                  </a:lnTo>
                  <a:lnTo>
                    <a:pt x="201422" y="142239"/>
                  </a:lnTo>
                  <a:lnTo>
                    <a:pt x="247141" y="142239"/>
                  </a:lnTo>
                  <a:lnTo>
                    <a:pt x="252222" y="6857"/>
                  </a:lnTo>
                  <a:lnTo>
                    <a:pt x="69469" y="0"/>
                  </a:lnTo>
                  <a:close/>
                </a:path>
                <a:path w="252729" h="247650">
                  <a:moveTo>
                    <a:pt x="247141" y="142239"/>
                  </a:moveTo>
                  <a:lnTo>
                    <a:pt x="201422" y="142239"/>
                  </a:lnTo>
                  <a:lnTo>
                    <a:pt x="245364" y="189611"/>
                  </a:lnTo>
                  <a:lnTo>
                    <a:pt x="247141" y="142239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190409" y="5085237"/>
              <a:ext cx="216110" cy="211767"/>
            </a:xfrm>
            <a:custGeom>
              <a:avLst/>
              <a:gdLst/>
              <a:ahLst/>
              <a:cxnLst/>
              <a:rect l="l" t="t" r="r" b="b"/>
              <a:pathLst>
                <a:path w="252729" h="247650">
                  <a:moveTo>
                    <a:pt x="69469" y="0"/>
                  </a:moveTo>
                  <a:lnTo>
                    <a:pt x="252222" y="6857"/>
                  </a:lnTo>
                  <a:lnTo>
                    <a:pt x="245364" y="189611"/>
                  </a:lnTo>
                  <a:lnTo>
                    <a:pt x="201422" y="142239"/>
                  </a:lnTo>
                  <a:lnTo>
                    <a:pt x="88011" y="247396"/>
                  </a:lnTo>
                  <a:lnTo>
                    <a:pt x="0" y="152526"/>
                  </a:lnTo>
                  <a:lnTo>
                    <a:pt x="113411" y="47370"/>
                  </a:lnTo>
                  <a:lnTo>
                    <a:pt x="69469" y="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200515" y="5511397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Ryhmä 87">
            <a:extLst>
              <a:ext uri="{FF2B5EF4-FFF2-40B4-BE49-F238E27FC236}">
                <a16:creationId xmlns:a16="http://schemas.microsoft.com/office/drawing/2014/main" id="{9CF88588-9A86-408A-9AAF-0716DDB7FECA}"/>
              </a:ext>
            </a:extLst>
          </p:cNvPr>
          <p:cNvGrpSpPr/>
          <p:nvPr/>
        </p:nvGrpSpPr>
        <p:grpSpPr>
          <a:xfrm>
            <a:off x="467544" y="764704"/>
            <a:ext cx="8041898" cy="4753295"/>
            <a:chOff x="200516" y="1106728"/>
            <a:chExt cx="8041898" cy="4753295"/>
          </a:xfrm>
        </p:grpSpPr>
        <p:sp>
          <p:nvSpPr>
            <p:cNvPr id="2" name="object 2"/>
            <p:cNvSpPr/>
            <p:nvPr/>
          </p:nvSpPr>
          <p:spPr>
            <a:xfrm>
              <a:off x="484078" y="511759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213264" y="4608055"/>
              <a:ext cx="7029043" cy="0"/>
            </a:xfrm>
            <a:custGeom>
              <a:avLst/>
              <a:gdLst/>
              <a:ahLst/>
              <a:cxnLst/>
              <a:rect l="l" t="t" r="r" b="b"/>
              <a:pathLst>
                <a:path w="8220075">
                  <a:moveTo>
                    <a:pt x="0" y="0"/>
                  </a:moveTo>
                  <a:lnTo>
                    <a:pt x="82196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4078" y="4608055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3248" y="4099813"/>
              <a:ext cx="4579059" cy="0"/>
            </a:xfrm>
            <a:custGeom>
              <a:avLst/>
              <a:gdLst/>
              <a:ahLst/>
              <a:cxnLst/>
              <a:rect l="l" t="t" r="r" b="b"/>
              <a:pathLst>
                <a:path w="5354955">
                  <a:moveTo>
                    <a:pt x="0" y="0"/>
                  </a:moveTo>
                  <a:lnTo>
                    <a:pt x="53545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3264" y="4099813"/>
              <a:ext cx="2217040" cy="0"/>
            </a:xfrm>
            <a:custGeom>
              <a:avLst/>
              <a:gdLst/>
              <a:ahLst/>
              <a:cxnLst/>
              <a:rect l="l" t="t" r="r" b="b"/>
              <a:pathLst>
                <a:path w="2592704">
                  <a:moveTo>
                    <a:pt x="0" y="0"/>
                  </a:moveTo>
                  <a:lnTo>
                    <a:pt x="25923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078" y="4099813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21127" y="3590269"/>
              <a:ext cx="1721287" cy="0"/>
            </a:xfrm>
            <a:custGeom>
              <a:avLst/>
              <a:gdLst/>
              <a:ahLst/>
              <a:cxnLst/>
              <a:rect l="l" t="t" r="r" b="b"/>
              <a:pathLst>
                <a:path w="2012950">
                  <a:moveTo>
                    <a:pt x="0" y="0"/>
                  </a:moveTo>
                  <a:lnTo>
                    <a:pt x="201244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96135" y="3590269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3247" y="3590269"/>
              <a:ext cx="1399836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38256" y="3590269"/>
              <a:ext cx="992048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1159" y="3590269"/>
              <a:ext cx="584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3263" y="359026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4078" y="3590269"/>
              <a:ext cx="496295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8223" y="2572483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8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04030" y="2572483"/>
              <a:ext cx="1400922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16383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077" y="2572483"/>
              <a:ext cx="4986847" cy="0"/>
            </a:xfrm>
            <a:custGeom>
              <a:avLst/>
              <a:gdLst/>
              <a:ahLst/>
              <a:cxnLst/>
              <a:rect l="l" t="t" r="r" b="b"/>
              <a:pathLst>
                <a:path w="5831840">
                  <a:moveTo>
                    <a:pt x="0" y="0"/>
                  </a:moveTo>
                  <a:lnTo>
                    <a:pt x="583164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8223" y="2064242"/>
              <a:ext cx="904083" cy="0"/>
            </a:xfrm>
            <a:custGeom>
              <a:avLst/>
              <a:gdLst/>
              <a:ahLst/>
              <a:cxnLst/>
              <a:rect l="l" t="t" r="r" b="b"/>
              <a:pathLst>
                <a:path w="1057275">
                  <a:moveTo>
                    <a:pt x="0" y="0"/>
                  </a:moveTo>
                  <a:lnTo>
                    <a:pt x="105689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078" y="2064242"/>
              <a:ext cx="6621255" cy="0"/>
            </a:xfrm>
            <a:custGeom>
              <a:avLst/>
              <a:gdLst/>
              <a:ahLst/>
              <a:cxnLst/>
              <a:rect l="l" t="t" r="r" b="b"/>
              <a:pathLst>
                <a:path w="7743190">
                  <a:moveTo>
                    <a:pt x="0" y="0"/>
                  </a:moveTo>
                  <a:lnTo>
                    <a:pt x="77427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4078" y="1555240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078" y="1555241"/>
              <a:ext cx="7758282" cy="3562576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2097" y="3082028"/>
              <a:ext cx="233487" cy="178645"/>
            </a:xfrm>
            <a:custGeom>
              <a:avLst/>
              <a:gdLst/>
              <a:ahLst/>
              <a:cxnLst/>
              <a:rect l="l" t="t" r="r" b="b"/>
              <a:pathLst>
                <a:path w="273050" h="208914">
                  <a:moveTo>
                    <a:pt x="272795" y="0"/>
                  </a:moveTo>
                  <a:lnTo>
                    <a:pt x="0" y="0"/>
                  </a:lnTo>
                  <a:lnTo>
                    <a:pt x="0" y="208787"/>
                  </a:lnTo>
                  <a:lnTo>
                    <a:pt x="272795" y="208787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993" y="3082028"/>
              <a:ext cx="233487" cy="1680019"/>
            </a:xfrm>
            <a:custGeom>
              <a:avLst/>
              <a:gdLst/>
              <a:ahLst/>
              <a:cxnLst/>
              <a:rect l="l" t="t" r="r" b="b"/>
              <a:pathLst>
                <a:path w="273050" h="1964689">
                  <a:moveTo>
                    <a:pt x="272796" y="0"/>
                  </a:moveTo>
                  <a:lnTo>
                    <a:pt x="0" y="0"/>
                  </a:lnTo>
                  <a:lnTo>
                    <a:pt x="0" y="1964435"/>
                  </a:lnTo>
                  <a:lnTo>
                    <a:pt x="272796" y="196443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7890" y="3082028"/>
              <a:ext cx="233487" cy="839467"/>
            </a:xfrm>
            <a:custGeom>
              <a:avLst/>
              <a:gdLst/>
              <a:ahLst/>
              <a:cxnLst/>
              <a:rect l="l" t="t" r="r" b="b"/>
              <a:pathLst>
                <a:path w="273050" h="981710">
                  <a:moveTo>
                    <a:pt x="272796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272796" y="9814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7088" y="3082028"/>
              <a:ext cx="233487" cy="483807"/>
            </a:xfrm>
            <a:custGeom>
              <a:avLst/>
              <a:gdLst/>
              <a:ahLst/>
              <a:cxnLst/>
              <a:rect l="l" t="t" r="r" b="b"/>
              <a:pathLst>
                <a:path w="273050" h="565785">
                  <a:moveTo>
                    <a:pt x="272796" y="0"/>
                  </a:moveTo>
                  <a:lnTo>
                    <a:pt x="0" y="0"/>
                  </a:lnTo>
                  <a:lnTo>
                    <a:pt x="0" y="565403"/>
                  </a:lnTo>
                  <a:lnTo>
                    <a:pt x="272796" y="56540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04985" y="3082028"/>
              <a:ext cx="233487" cy="1018112"/>
            </a:xfrm>
            <a:custGeom>
              <a:avLst/>
              <a:gdLst/>
              <a:ahLst/>
              <a:cxnLst/>
              <a:rect l="l" t="t" r="r" b="b"/>
              <a:pathLst>
                <a:path w="273050" h="1190625">
                  <a:moveTo>
                    <a:pt x="272796" y="0"/>
                  </a:moveTo>
                  <a:lnTo>
                    <a:pt x="0" y="0"/>
                  </a:lnTo>
                  <a:lnTo>
                    <a:pt x="0" y="1190243"/>
                  </a:lnTo>
                  <a:lnTo>
                    <a:pt x="272796" y="1190243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12882" y="3082028"/>
              <a:ext cx="233487" cy="280184"/>
            </a:xfrm>
            <a:custGeom>
              <a:avLst/>
              <a:gdLst/>
              <a:ahLst/>
              <a:cxnLst/>
              <a:rect l="l" t="t" r="r" b="b"/>
              <a:pathLst>
                <a:path w="273050" h="327660">
                  <a:moveTo>
                    <a:pt x="272795" y="0"/>
                  </a:moveTo>
                  <a:lnTo>
                    <a:pt x="0" y="0"/>
                  </a:lnTo>
                  <a:lnTo>
                    <a:pt x="0" y="327659"/>
                  </a:lnTo>
                  <a:lnTo>
                    <a:pt x="272795" y="327659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20778" y="2649371"/>
              <a:ext cx="234573" cy="432765"/>
            </a:xfrm>
            <a:custGeom>
              <a:avLst/>
              <a:gdLst/>
              <a:ahLst/>
              <a:cxnLst/>
              <a:rect l="l" t="t" r="r" b="b"/>
              <a:pathLst>
                <a:path w="274320" h="506095">
                  <a:moveTo>
                    <a:pt x="274319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274319" y="505968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29977" y="3082028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272796" y="0"/>
                  </a:moveTo>
                  <a:lnTo>
                    <a:pt x="0" y="0"/>
                  </a:lnTo>
                  <a:lnTo>
                    <a:pt x="0" y="1458467"/>
                  </a:lnTo>
                  <a:lnTo>
                    <a:pt x="272796" y="145846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7873" y="2751019"/>
              <a:ext cx="233487" cy="331226"/>
            </a:xfrm>
            <a:custGeom>
              <a:avLst/>
              <a:gdLst/>
              <a:ahLst/>
              <a:cxnLst/>
              <a:rect l="l" t="t" r="r" b="b"/>
              <a:pathLst>
                <a:path w="273050" h="387350">
                  <a:moveTo>
                    <a:pt x="272796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272796" y="38709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45769" y="3082027"/>
              <a:ext cx="233487" cy="254121"/>
            </a:xfrm>
            <a:custGeom>
              <a:avLst/>
              <a:gdLst/>
              <a:ahLst/>
              <a:cxnLst/>
              <a:rect l="l" t="t" r="r" b="b"/>
              <a:pathLst>
                <a:path w="273050" h="297179">
                  <a:moveTo>
                    <a:pt x="27279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72796" y="2971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54969" y="3082028"/>
              <a:ext cx="233487" cy="305162"/>
            </a:xfrm>
            <a:custGeom>
              <a:avLst/>
              <a:gdLst/>
              <a:ahLst/>
              <a:cxnLst/>
              <a:rect l="l" t="t" r="r" b="b"/>
              <a:pathLst>
                <a:path w="273050" h="356870">
                  <a:moveTo>
                    <a:pt x="272796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272796" y="3566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62866" y="3082028"/>
              <a:ext cx="233487" cy="814489"/>
            </a:xfrm>
            <a:custGeom>
              <a:avLst/>
              <a:gdLst/>
              <a:ahLst/>
              <a:cxnLst/>
              <a:rect l="l" t="t" r="r" b="b"/>
              <a:pathLst>
                <a:path w="273050" h="952500">
                  <a:moveTo>
                    <a:pt x="272796" y="0"/>
                  </a:moveTo>
                  <a:lnTo>
                    <a:pt x="0" y="0"/>
                  </a:lnTo>
                  <a:lnTo>
                    <a:pt x="0" y="952499"/>
                  </a:lnTo>
                  <a:lnTo>
                    <a:pt x="272796" y="95249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0762" y="2395251"/>
              <a:ext cx="233487" cy="686886"/>
            </a:xfrm>
            <a:custGeom>
              <a:avLst/>
              <a:gdLst/>
              <a:ahLst/>
              <a:cxnLst/>
              <a:rect l="l" t="t" r="r" b="b"/>
              <a:pathLst>
                <a:path w="273050" h="803275">
                  <a:moveTo>
                    <a:pt x="272796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272796" y="803148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79961" y="2675435"/>
              <a:ext cx="233487" cy="406702"/>
            </a:xfrm>
            <a:custGeom>
              <a:avLst/>
              <a:gdLst/>
              <a:ahLst/>
              <a:cxnLst/>
              <a:rect l="l" t="t" r="r" b="b"/>
              <a:pathLst>
                <a:path w="273050" h="475614">
                  <a:moveTo>
                    <a:pt x="272795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272795" y="475488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7857" y="3082028"/>
              <a:ext cx="233487" cy="839467"/>
            </a:xfrm>
            <a:custGeom>
              <a:avLst/>
              <a:gdLst/>
              <a:ahLst/>
              <a:cxnLst/>
              <a:rect l="l" t="t" r="r" b="b"/>
              <a:pathLst>
                <a:path w="273050" h="981710">
                  <a:moveTo>
                    <a:pt x="272796" y="0"/>
                  </a:moveTo>
                  <a:lnTo>
                    <a:pt x="0" y="0"/>
                  </a:lnTo>
                  <a:lnTo>
                    <a:pt x="0" y="981455"/>
                  </a:lnTo>
                  <a:lnTo>
                    <a:pt x="272796" y="9814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04952" y="1936530"/>
              <a:ext cx="233487" cy="1145715"/>
            </a:xfrm>
            <a:custGeom>
              <a:avLst/>
              <a:gdLst/>
              <a:ahLst/>
              <a:cxnLst/>
              <a:rect l="l" t="t" r="r" b="b"/>
              <a:pathLst>
                <a:path w="273050" h="1339850">
                  <a:moveTo>
                    <a:pt x="272796" y="0"/>
                  </a:moveTo>
                  <a:lnTo>
                    <a:pt x="0" y="0"/>
                  </a:lnTo>
                  <a:lnTo>
                    <a:pt x="0" y="1339596"/>
                  </a:lnTo>
                  <a:lnTo>
                    <a:pt x="272796" y="1339596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12849" y="3082028"/>
              <a:ext cx="233487" cy="77105"/>
            </a:xfrm>
            <a:custGeom>
              <a:avLst/>
              <a:gdLst/>
              <a:ahLst/>
              <a:cxnLst/>
              <a:rect l="l" t="t" r="r" b="b"/>
              <a:pathLst>
                <a:path w="273050" h="90170">
                  <a:moveTo>
                    <a:pt x="272796" y="0"/>
                  </a:moveTo>
                  <a:lnTo>
                    <a:pt x="0" y="0"/>
                  </a:lnTo>
                  <a:lnTo>
                    <a:pt x="0" y="89915"/>
                  </a:lnTo>
                  <a:lnTo>
                    <a:pt x="272796" y="899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20745" y="3082028"/>
              <a:ext cx="233487" cy="305162"/>
            </a:xfrm>
            <a:custGeom>
              <a:avLst/>
              <a:gdLst/>
              <a:ahLst/>
              <a:cxnLst/>
              <a:rect l="l" t="t" r="r" b="b"/>
              <a:pathLst>
                <a:path w="273050" h="356870">
                  <a:moveTo>
                    <a:pt x="272796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272796" y="35661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2097" y="3082028"/>
              <a:ext cx="233487" cy="178645"/>
            </a:xfrm>
            <a:custGeom>
              <a:avLst/>
              <a:gdLst/>
              <a:ahLst/>
              <a:cxnLst/>
              <a:rect l="l" t="t" r="r" b="b"/>
              <a:pathLst>
                <a:path w="273050" h="208914">
                  <a:moveTo>
                    <a:pt x="0" y="208787"/>
                  </a:moveTo>
                  <a:lnTo>
                    <a:pt x="272795" y="208787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20878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9993" y="3082028"/>
              <a:ext cx="233487" cy="1680019"/>
            </a:xfrm>
            <a:custGeom>
              <a:avLst/>
              <a:gdLst/>
              <a:ahLst/>
              <a:cxnLst/>
              <a:rect l="l" t="t" r="r" b="b"/>
              <a:pathLst>
                <a:path w="273050" h="1964689">
                  <a:moveTo>
                    <a:pt x="0" y="1964435"/>
                  </a:moveTo>
                  <a:lnTo>
                    <a:pt x="272796" y="196443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96443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387890" y="3082028"/>
              <a:ext cx="233487" cy="839467"/>
            </a:xfrm>
            <a:custGeom>
              <a:avLst/>
              <a:gdLst/>
              <a:ahLst/>
              <a:cxnLst/>
              <a:rect l="l" t="t" r="r" b="b"/>
              <a:pathLst>
                <a:path w="273050" h="981710">
                  <a:moveTo>
                    <a:pt x="0" y="981455"/>
                  </a:moveTo>
                  <a:lnTo>
                    <a:pt x="272796" y="98145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97088" y="3082028"/>
              <a:ext cx="233487" cy="483807"/>
            </a:xfrm>
            <a:custGeom>
              <a:avLst/>
              <a:gdLst/>
              <a:ahLst/>
              <a:cxnLst/>
              <a:rect l="l" t="t" r="r" b="b"/>
              <a:pathLst>
                <a:path w="273050" h="565785">
                  <a:moveTo>
                    <a:pt x="0" y="565403"/>
                  </a:moveTo>
                  <a:lnTo>
                    <a:pt x="272796" y="56540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56540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04985" y="3082028"/>
              <a:ext cx="233487" cy="1018112"/>
            </a:xfrm>
            <a:custGeom>
              <a:avLst/>
              <a:gdLst/>
              <a:ahLst/>
              <a:cxnLst/>
              <a:rect l="l" t="t" r="r" b="b"/>
              <a:pathLst>
                <a:path w="273050" h="1190625">
                  <a:moveTo>
                    <a:pt x="0" y="1190243"/>
                  </a:moveTo>
                  <a:lnTo>
                    <a:pt x="272796" y="1190243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19024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12882" y="3082028"/>
              <a:ext cx="233487" cy="280184"/>
            </a:xfrm>
            <a:custGeom>
              <a:avLst/>
              <a:gdLst/>
              <a:ahLst/>
              <a:cxnLst/>
              <a:rect l="l" t="t" r="r" b="b"/>
              <a:pathLst>
                <a:path w="273050" h="327660">
                  <a:moveTo>
                    <a:pt x="0" y="327659"/>
                  </a:moveTo>
                  <a:lnTo>
                    <a:pt x="272795" y="327659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32765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20778" y="2649371"/>
              <a:ext cx="234573" cy="432765"/>
            </a:xfrm>
            <a:custGeom>
              <a:avLst/>
              <a:gdLst/>
              <a:ahLst/>
              <a:cxnLst/>
              <a:rect l="l" t="t" r="r" b="b"/>
              <a:pathLst>
                <a:path w="274320" h="506095">
                  <a:moveTo>
                    <a:pt x="0" y="0"/>
                  </a:moveTo>
                  <a:lnTo>
                    <a:pt x="274319" y="0"/>
                  </a:lnTo>
                  <a:lnTo>
                    <a:pt x="274319" y="505968"/>
                  </a:lnTo>
                  <a:lnTo>
                    <a:pt x="0" y="5059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29977" y="3082028"/>
              <a:ext cx="233487" cy="1247255"/>
            </a:xfrm>
            <a:custGeom>
              <a:avLst/>
              <a:gdLst/>
              <a:ahLst/>
              <a:cxnLst/>
              <a:rect l="l" t="t" r="r" b="b"/>
              <a:pathLst>
                <a:path w="273050" h="1458595">
                  <a:moveTo>
                    <a:pt x="0" y="1458467"/>
                  </a:moveTo>
                  <a:lnTo>
                    <a:pt x="272796" y="145846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4584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37873" y="2751019"/>
              <a:ext cx="233487" cy="331226"/>
            </a:xfrm>
            <a:custGeom>
              <a:avLst/>
              <a:gdLst/>
              <a:ahLst/>
              <a:cxnLst/>
              <a:rect l="l" t="t" r="r" b="b"/>
              <a:pathLst>
                <a:path w="273050" h="387350">
                  <a:moveTo>
                    <a:pt x="0" y="0"/>
                  </a:moveTo>
                  <a:lnTo>
                    <a:pt x="272796" y="0"/>
                  </a:lnTo>
                  <a:lnTo>
                    <a:pt x="272796" y="387096"/>
                  </a:lnTo>
                  <a:lnTo>
                    <a:pt x="0" y="3870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45769" y="3082027"/>
              <a:ext cx="233487" cy="254121"/>
            </a:xfrm>
            <a:custGeom>
              <a:avLst/>
              <a:gdLst/>
              <a:ahLst/>
              <a:cxnLst/>
              <a:rect l="l" t="t" r="r" b="b"/>
              <a:pathLst>
                <a:path w="273050" h="297179">
                  <a:moveTo>
                    <a:pt x="0" y="297179"/>
                  </a:moveTo>
                  <a:lnTo>
                    <a:pt x="272796" y="29717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971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654969" y="3082028"/>
              <a:ext cx="233487" cy="305162"/>
            </a:xfrm>
            <a:custGeom>
              <a:avLst/>
              <a:gdLst/>
              <a:ahLst/>
              <a:cxnLst/>
              <a:rect l="l" t="t" r="r" b="b"/>
              <a:pathLst>
                <a:path w="273050" h="356870">
                  <a:moveTo>
                    <a:pt x="0" y="356615"/>
                  </a:moveTo>
                  <a:lnTo>
                    <a:pt x="272796" y="35661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062866" y="3082028"/>
              <a:ext cx="233487" cy="814489"/>
            </a:xfrm>
            <a:custGeom>
              <a:avLst/>
              <a:gdLst/>
              <a:ahLst/>
              <a:cxnLst/>
              <a:rect l="l" t="t" r="r" b="b"/>
              <a:pathLst>
                <a:path w="273050" h="952500">
                  <a:moveTo>
                    <a:pt x="0" y="952499"/>
                  </a:moveTo>
                  <a:lnTo>
                    <a:pt x="272796" y="95249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952499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70762" y="2395251"/>
              <a:ext cx="233487" cy="686886"/>
            </a:xfrm>
            <a:custGeom>
              <a:avLst/>
              <a:gdLst/>
              <a:ahLst/>
              <a:cxnLst/>
              <a:rect l="l" t="t" r="r" b="b"/>
              <a:pathLst>
                <a:path w="273050" h="803275">
                  <a:moveTo>
                    <a:pt x="0" y="0"/>
                  </a:moveTo>
                  <a:lnTo>
                    <a:pt x="272796" y="0"/>
                  </a:lnTo>
                  <a:lnTo>
                    <a:pt x="272796" y="803148"/>
                  </a:lnTo>
                  <a:lnTo>
                    <a:pt x="0" y="8031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79961" y="2675435"/>
              <a:ext cx="233487" cy="406702"/>
            </a:xfrm>
            <a:custGeom>
              <a:avLst/>
              <a:gdLst/>
              <a:ahLst/>
              <a:cxnLst/>
              <a:rect l="l" t="t" r="r" b="b"/>
              <a:pathLst>
                <a:path w="273050" h="475614">
                  <a:moveTo>
                    <a:pt x="0" y="0"/>
                  </a:moveTo>
                  <a:lnTo>
                    <a:pt x="272795" y="0"/>
                  </a:lnTo>
                  <a:lnTo>
                    <a:pt x="272795" y="475488"/>
                  </a:lnTo>
                  <a:lnTo>
                    <a:pt x="0" y="4754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87857" y="3082028"/>
              <a:ext cx="233487" cy="839467"/>
            </a:xfrm>
            <a:custGeom>
              <a:avLst/>
              <a:gdLst/>
              <a:ahLst/>
              <a:cxnLst/>
              <a:rect l="l" t="t" r="r" b="b"/>
              <a:pathLst>
                <a:path w="273050" h="981710">
                  <a:moveTo>
                    <a:pt x="0" y="981455"/>
                  </a:moveTo>
                  <a:lnTo>
                    <a:pt x="272796" y="98145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98145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04952" y="1936530"/>
              <a:ext cx="233487" cy="1145715"/>
            </a:xfrm>
            <a:custGeom>
              <a:avLst/>
              <a:gdLst/>
              <a:ahLst/>
              <a:cxnLst/>
              <a:rect l="l" t="t" r="r" b="b"/>
              <a:pathLst>
                <a:path w="273050" h="1339850">
                  <a:moveTo>
                    <a:pt x="0" y="0"/>
                  </a:moveTo>
                  <a:lnTo>
                    <a:pt x="272796" y="0"/>
                  </a:lnTo>
                  <a:lnTo>
                    <a:pt x="272796" y="1339596"/>
                  </a:lnTo>
                  <a:lnTo>
                    <a:pt x="0" y="13395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512849" y="3082028"/>
              <a:ext cx="233487" cy="77105"/>
            </a:xfrm>
            <a:custGeom>
              <a:avLst/>
              <a:gdLst/>
              <a:ahLst/>
              <a:cxnLst/>
              <a:rect l="l" t="t" r="r" b="b"/>
              <a:pathLst>
                <a:path w="273050" h="90170">
                  <a:moveTo>
                    <a:pt x="0" y="89915"/>
                  </a:moveTo>
                  <a:lnTo>
                    <a:pt x="272796" y="8991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8991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20745" y="3082028"/>
              <a:ext cx="233487" cy="305162"/>
            </a:xfrm>
            <a:custGeom>
              <a:avLst/>
              <a:gdLst/>
              <a:ahLst/>
              <a:cxnLst/>
              <a:rect l="l" t="t" r="r" b="b"/>
              <a:pathLst>
                <a:path w="273050" h="356870">
                  <a:moveTo>
                    <a:pt x="0" y="356615"/>
                  </a:moveTo>
                  <a:lnTo>
                    <a:pt x="272796" y="35661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4078" y="3081919"/>
              <a:ext cx="7758282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 txBox="1"/>
            <p:nvPr/>
          </p:nvSpPr>
          <p:spPr>
            <a:xfrm>
              <a:off x="609194" y="3299551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32568" y="5187066"/>
              <a:ext cx="766271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9187" algn="l"/>
                  <a:tab pos="827514" algn="l"/>
                  <a:tab pos="1235842" algn="l"/>
                  <a:tab pos="1644169" algn="l"/>
                  <a:tab pos="2052497" algn="l"/>
                  <a:tab pos="2460824" algn="l"/>
                  <a:tab pos="2869151" algn="l"/>
                  <a:tab pos="3277479" algn="l"/>
                  <a:tab pos="3685806" algn="l"/>
                  <a:tab pos="4094133" algn="l"/>
                  <a:tab pos="4502461" algn="l"/>
                  <a:tab pos="4910788" algn="l"/>
                  <a:tab pos="5319658" algn="l"/>
                  <a:tab pos="5727443" algn="l"/>
                  <a:tab pos="6135770" algn="l"/>
                  <a:tab pos="6544640" algn="l"/>
                  <a:tab pos="6952968" algn="l"/>
                  <a:tab pos="736129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200516" y="5715240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975909" y="480114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384088" y="396135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1792527" y="360503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2614511" y="3401525"/>
              <a:ext cx="21882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3042498" y="241599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2200859" y="4139560"/>
              <a:ext cx="1467710" cy="4197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-40</a:t>
              </a:r>
              <a:endParaRPr sz="1197">
                <a:latin typeface="Arial"/>
                <a:cs typeface="Arial"/>
              </a:endParaRPr>
            </a:p>
            <a:p>
              <a:pPr marR="4344" algn="r">
                <a:spcBef>
                  <a:spcPts val="363"/>
                </a:spcBef>
              </a:pPr>
              <a:r>
                <a:rPr sz="1197" spc="-4" dirty="0">
                  <a:latin typeface="Arial"/>
                  <a:cs typeface="Arial"/>
                </a:rPr>
                <a:t>-49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3859051" y="251796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4242728" y="337589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4651168" y="34267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5059607" y="393583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5492698" y="2161655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5900920" y="2441513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6284599" y="396135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6760695" y="2848648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7126130" y="1703477"/>
              <a:ext cx="191133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7551510" y="3197685"/>
              <a:ext cx="157468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</a:t>
              </a:r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7917921" y="34267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272974" y="505884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272974" y="454984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272974" y="404084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272974" y="353184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350382" y="3022733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301903" y="2513732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301903" y="2004730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301903" y="1495729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1800346" y="1106728"/>
              <a:ext cx="496404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Kangasniemellä 2000 - 2018,</a:t>
              </a:r>
              <a:r>
                <a:rPr sz="1368" b="1" spc="9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5F6F804E-4271-440C-978F-A9C0CE4AA4BC}"/>
              </a:ext>
            </a:extLst>
          </p:cNvPr>
          <p:cNvGrpSpPr/>
          <p:nvPr/>
        </p:nvGrpSpPr>
        <p:grpSpPr>
          <a:xfrm>
            <a:off x="179512" y="332656"/>
            <a:ext cx="8199332" cy="5251516"/>
            <a:chOff x="107504" y="404664"/>
            <a:chExt cx="8199332" cy="525151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23469ECC-7D17-4213-8DB6-AE6057027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404664"/>
              <a:ext cx="8199332" cy="48507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39943936-62CD-4089-8D20-D4FE3EE9F9C9}"/>
              </a:ext>
            </a:extLst>
          </p:cNvPr>
          <p:cNvGrpSpPr/>
          <p:nvPr/>
        </p:nvGrpSpPr>
        <p:grpSpPr>
          <a:xfrm>
            <a:off x="395536" y="404664"/>
            <a:ext cx="8014287" cy="5107500"/>
            <a:chOff x="107504" y="548680"/>
            <a:chExt cx="8014287" cy="5107500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5D68776-1D8D-4A1E-9881-E896DF87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8014287" cy="4754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EDA6FE69-08FB-47C1-85D6-99E664DB2B6C}"/>
              </a:ext>
            </a:extLst>
          </p:cNvPr>
          <p:cNvGrpSpPr/>
          <p:nvPr/>
        </p:nvGrpSpPr>
        <p:grpSpPr>
          <a:xfrm>
            <a:off x="179512" y="404664"/>
            <a:ext cx="8245552" cy="5185343"/>
            <a:chOff x="-65406" y="548680"/>
            <a:chExt cx="8245552" cy="5185343"/>
          </a:xfrm>
        </p:grpSpPr>
        <p:sp>
          <p:nvSpPr>
            <p:cNvPr id="11" name="object 11"/>
            <p:cNvSpPr txBox="1"/>
            <p:nvPr/>
          </p:nvSpPr>
          <p:spPr>
            <a:xfrm>
              <a:off x="222626" y="5589240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4241A43-9C38-43BC-BC1D-EF283B9FD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5406" y="548680"/>
              <a:ext cx="8245552" cy="48690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91A90A26-A6F5-4C60-9011-C422F83E1016}"/>
              </a:ext>
            </a:extLst>
          </p:cNvPr>
          <p:cNvGrpSpPr/>
          <p:nvPr/>
        </p:nvGrpSpPr>
        <p:grpSpPr>
          <a:xfrm>
            <a:off x="467544" y="404664"/>
            <a:ext cx="7901501" cy="5107500"/>
            <a:chOff x="107504" y="548680"/>
            <a:chExt cx="7901501" cy="5107500"/>
          </a:xfrm>
        </p:grpSpPr>
        <p:sp>
          <p:nvSpPr>
            <p:cNvPr id="17" name="object 17"/>
            <p:cNvSpPr txBox="1"/>
            <p:nvPr/>
          </p:nvSpPr>
          <p:spPr>
            <a:xfrm>
              <a:off x="200516" y="5511397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E4411035-CE94-4989-BCEC-AE3A08EEB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548680"/>
              <a:ext cx="7901501" cy="48103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5313FAB2-D1AD-4F39-BC0A-8D1486DA4BA3}"/>
              </a:ext>
            </a:extLst>
          </p:cNvPr>
          <p:cNvGrpSpPr/>
          <p:nvPr/>
        </p:nvGrpSpPr>
        <p:grpSpPr>
          <a:xfrm>
            <a:off x="467544" y="476672"/>
            <a:ext cx="7626812" cy="5121107"/>
            <a:chOff x="0" y="692696"/>
            <a:chExt cx="7626812" cy="5121107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669020"/>
              <a:ext cx="603156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/ </a:t>
              </a:r>
              <a:r>
                <a:rPr sz="941" spc="-4" dirty="0">
                  <a:latin typeface="Arial"/>
                  <a:cs typeface="Arial"/>
                </a:rPr>
                <a:t>Työ- </a:t>
              </a:r>
              <a:r>
                <a:rPr sz="941" dirty="0">
                  <a:latin typeface="Arial"/>
                  <a:cs typeface="Arial"/>
                </a:rPr>
                <a:t>ja </a:t>
              </a:r>
              <a:r>
                <a:rPr sz="941" spc="-4" dirty="0">
                  <a:latin typeface="Arial"/>
                  <a:cs typeface="Arial"/>
                </a:rPr>
                <a:t>elinkeinoministeriö,</a:t>
              </a:r>
              <a:r>
                <a:rPr sz="941" spc="231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Työnvälitystilasto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21743CD0-4A8A-4EC7-8C37-1B7CB2AF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92696"/>
              <a:ext cx="7626812" cy="47435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Ryhmä 151">
            <a:extLst>
              <a:ext uri="{FF2B5EF4-FFF2-40B4-BE49-F238E27FC236}">
                <a16:creationId xmlns:a16="http://schemas.microsoft.com/office/drawing/2014/main" id="{EE5BC69A-C660-4166-BDD7-B03D06D7902D}"/>
              </a:ext>
            </a:extLst>
          </p:cNvPr>
          <p:cNvGrpSpPr/>
          <p:nvPr/>
        </p:nvGrpSpPr>
        <p:grpSpPr>
          <a:xfrm>
            <a:off x="467544" y="692696"/>
            <a:ext cx="7788212" cy="4593371"/>
            <a:chOff x="200516" y="1062746"/>
            <a:chExt cx="7788212" cy="459337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668912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 dirty="0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898591" y="4394333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91998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5405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0114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3521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68232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1639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56349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49756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43163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7873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31280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25991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9397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14108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07514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00921" y="4394333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5632" y="4394333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9719" y="4394333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98591" y="3848299"/>
              <a:ext cx="90137" cy="0"/>
            </a:xfrm>
            <a:custGeom>
              <a:avLst/>
              <a:gdLst/>
              <a:ahLst/>
              <a:cxnLst/>
              <a:rect l="l" t="t" r="r" b="b"/>
              <a:pathLst>
                <a:path w="105409">
                  <a:moveTo>
                    <a:pt x="0" y="0"/>
                  </a:moveTo>
                  <a:lnTo>
                    <a:pt x="10490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91998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5405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80114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73521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68232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61639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56349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9756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43163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7873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31280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25991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19397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14108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07514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00921" y="384829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95632" y="384829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9719" y="3848299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85406" y="3300962"/>
              <a:ext cx="902997" cy="0"/>
            </a:xfrm>
            <a:custGeom>
              <a:avLst/>
              <a:gdLst/>
              <a:ahLst/>
              <a:cxnLst/>
              <a:rect l="l" t="t" r="r" b="b"/>
              <a:pathLst>
                <a:path w="1056004">
                  <a:moveTo>
                    <a:pt x="0" y="0"/>
                  </a:moveTo>
                  <a:lnTo>
                    <a:pt x="10558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80114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73521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68232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61639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56349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49756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243163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37873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31280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025991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19397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14108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07514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00921" y="3300962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95632" y="3300962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9719" y="3300962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3522" y="2754929"/>
              <a:ext cx="1714771" cy="0"/>
            </a:xfrm>
            <a:custGeom>
              <a:avLst/>
              <a:gdLst/>
              <a:ahLst/>
              <a:cxnLst/>
              <a:rect l="l" t="t" r="r" b="b"/>
              <a:pathLst>
                <a:path w="2005329">
                  <a:moveTo>
                    <a:pt x="0" y="0"/>
                  </a:moveTo>
                  <a:lnTo>
                    <a:pt x="20053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68232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61639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56349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649756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43163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37873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31280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025991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20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19397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14108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7514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00921" y="2754929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95632" y="2754929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79719" y="2754929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19397" y="2208895"/>
              <a:ext cx="5369114" cy="0"/>
            </a:xfrm>
            <a:custGeom>
              <a:avLst/>
              <a:gdLst/>
              <a:ahLst/>
              <a:cxnLst/>
              <a:rect l="l" t="t" r="r" b="b"/>
              <a:pathLst>
                <a:path w="6278880">
                  <a:moveTo>
                    <a:pt x="0" y="0"/>
                  </a:moveTo>
                  <a:lnTo>
                    <a:pt x="62786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214108" y="2208895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07514" y="220889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00921" y="2208895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95632" y="2208895"/>
              <a:ext cx="180274" cy="0"/>
            </a:xfrm>
            <a:custGeom>
              <a:avLst/>
              <a:gdLst/>
              <a:ahLst/>
              <a:cxnLst/>
              <a:rect l="l" t="t" r="r" b="b"/>
              <a:pathLst>
                <a:path w="210819">
                  <a:moveTo>
                    <a:pt x="0" y="0"/>
                  </a:moveTo>
                  <a:lnTo>
                    <a:pt x="210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9719" y="2208895"/>
              <a:ext cx="90680" cy="0"/>
            </a:xfrm>
            <a:custGeom>
              <a:avLst/>
              <a:gdLst/>
              <a:ahLst/>
              <a:cxnLst/>
              <a:rect l="l" t="t" r="r" b="b"/>
              <a:pathLst>
                <a:path w="106044">
                  <a:moveTo>
                    <a:pt x="0" y="0"/>
                  </a:moveTo>
                  <a:lnTo>
                    <a:pt x="10579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9719" y="1661775"/>
              <a:ext cx="7308684" cy="0"/>
            </a:xfrm>
            <a:custGeom>
              <a:avLst/>
              <a:gdLst/>
              <a:ahLst/>
              <a:cxnLst/>
              <a:rect l="l" t="t" r="r" b="b"/>
              <a:pathLst>
                <a:path w="8547100">
                  <a:moveTo>
                    <a:pt x="0" y="0"/>
                  </a:moveTo>
                  <a:lnTo>
                    <a:pt x="85469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79719" y="1661667"/>
              <a:ext cx="7308684" cy="3279677"/>
            </a:xfrm>
            <a:custGeom>
              <a:avLst/>
              <a:gdLst/>
              <a:ahLst/>
              <a:cxnLst/>
              <a:rect l="l" t="t" r="r" b="b"/>
              <a:pathLst>
                <a:path w="8547100" h="3835400">
                  <a:moveTo>
                    <a:pt x="0" y="3835400"/>
                  </a:moveTo>
                  <a:lnTo>
                    <a:pt x="8546973" y="3835400"/>
                  </a:lnTo>
                  <a:lnTo>
                    <a:pt x="8546973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0180" y="1923498"/>
              <a:ext cx="225885" cy="3017954"/>
            </a:xfrm>
            <a:custGeom>
              <a:avLst/>
              <a:gdLst/>
              <a:ahLst/>
              <a:cxnLst/>
              <a:rect l="l" t="t" r="r" b="b"/>
              <a:pathLst>
                <a:path w="264159" h="3529329">
                  <a:moveTo>
                    <a:pt x="263652" y="0"/>
                  </a:moveTo>
                  <a:lnTo>
                    <a:pt x="0" y="0"/>
                  </a:lnTo>
                  <a:lnTo>
                    <a:pt x="0" y="3529203"/>
                  </a:lnTo>
                  <a:lnTo>
                    <a:pt x="263652" y="3529203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75470" y="2142433"/>
              <a:ext cx="225885" cy="2799128"/>
            </a:xfrm>
            <a:custGeom>
              <a:avLst/>
              <a:gdLst/>
              <a:ahLst/>
              <a:cxnLst/>
              <a:rect l="l" t="t" r="r" b="b"/>
              <a:pathLst>
                <a:path w="264160" h="3273425">
                  <a:moveTo>
                    <a:pt x="263652" y="0"/>
                  </a:moveTo>
                  <a:lnTo>
                    <a:pt x="0" y="0"/>
                  </a:lnTo>
                  <a:lnTo>
                    <a:pt x="0" y="3273171"/>
                  </a:lnTo>
                  <a:lnTo>
                    <a:pt x="263652" y="3273171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82063" y="2147646"/>
              <a:ext cx="225885" cy="2793698"/>
            </a:xfrm>
            <a:custGeom>
              <a:avLst/>
              <a:gdLst/>
              <a:ahLst/>
              <a:cxnLst/>
              <a:rect l="l" t="t" r="r" b="b"/>
              <a:pathLst>
                <a:path w="264160" h="3267075">
                  <a:moveTo>
                    <a:pt x="263651" y="0"/>
                  </a:moveTo>
                  <a:lnTo>
                    <a:pt x="0" y="0"/>
                  </a:lnTo>
                  <a:lnTo>
                    <a:pt x="0" y="3267075"/>
                  </a:lnTo>
                  <a:lnTo>
                    <a:pt x="263651" y="32670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988656" y="2072061"/>
              <a:ext cx="225885" cy="2869717"/>
            </a:xfrm>
            <a:custGeom>
              <a:avLst/>
              <a:gdLst/>
              <a:ahLst/>
              <a:cxnLst/>
              <a:rect l="l" t="t" r="r" b="b"/>
              <a:pathLst>
                <a:path w="264160" h="3355975">
                  <a:moveTo>
                    <a:pt x="263651" y="0"/>
                  </a:moveTo>
                  <a:lnTo>
                    <a:pt x="0" y="0"/>
                  </a:lnTo>
                  <a:lnTo>
                    <a:pt x="0" y="3355466"/>
                  </a:lnTo>
                  <a:lnTo>
                    <a:pt x="263651" y="3355466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93947" y="1935227"/>
              <a:ext cx="225885" cy="3006552"/>
            </a:xfrm>
            <a:custGeom>
              <a:avLst/>
              <a:gdLst/>
              <a:ahLst/>
              <a:cxnLst/>
              <a:rect l="l" t="t" r="r" b="b"/>
              <a:pathLst>
                <a:path w="264160" h="3515995">
                  <a:moveTo>
                    <a:pt x="263651" y="0"/>
                  </a:moveTo>
                  <a:lnTo>
                    <a:pt x="0" y="0"/>
                  </a:lnTo>
                  <a:lnTo>
                    <a:pt x="0" y="3515487"/>
                  </a:lnTo>
                  <a:lnTo>
                    <a:pt x="263651" y="3515487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00540" y="2350942"/>
              <a:ext cx="225885" cy="2590619"/>
            </a:xfrm>
            <a:custGeom>
              <a:avLst/>
              <a:gdLst/>
              <a:ahLst/>
              <a:cxnLst/>
              <a:rect l="l" t="t" r="r" b="b"/>
              <a:pathLst>
                <a:path w="264160" h="3029585">
                  <a:moveTo>
                    <a:pt x="263651" y="0"/>
                  </a:moveTo>
                  <a:lnTo>
                    <a:pt x="0" y="0"/>
                  </a:lnTo>
                  <a:lnTo>
                    <a:pt x="0" y="3029331"/>
                  </a:lnTo>
                  <a:lnTo>
                    <a:pt x="263651" y="302933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05830" y="2383522"/>
              <a:ext cx="225885" cy="2558039"/>
            </a:xfrm>
            <a:custGeom>
              <a:avLst/>
              <a:gdLst/>
              <a:ahLst/>
              <a:cxnLst/>
              <a:rect l="l" t="t" r="r" b="b"/>
              <a:pathLst>
                <a:path w="264160" h="2991485">
                  <a:moveTo>
                    <a:pt x="263651" y="0"/>
                  </a:moveTo>
                  <a:lnTo>
                    <a:pt x="0" y="0"/>
                  </a:lnTo>
                  <a:lnTo>
                    <a:pt x="0" y="2991231"/>
                  </a:lnTo>
                  <a:lnTo>
                    <a:pt x="263651" y="299123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612423" y="2513840"/>
              <a:ext cx="225885" cy="2427721"/>
            </a:xfrm>
            <a:custGeom>
              <a:avLst/>
              <a:gdLst/>
              <a:ahLst/>
              <a:cxnLst/>
              <a:rect l="l" t="t" r="r" b="b"/>
              <a:pathLst>
                <a:path w="264160" h="2839085">
                  <a:moveTo>
                    <a:pt x="263651" y="0"/>
                  </a:moveTo>
                  <a:lnTo>
                    <a:pt x="0" y="0"/>
                  </a:lnTo>
                  <a:lnTo>
                    <a:pt x="0" y="2838831"/>
                  </a:lnTo>
                  <a:lnTo>
                    <a:pt x="263651" y="2838831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17712" y="2328788"/>
              <a:ext cx="225885" cy="2612882"/>
            </a:xfrm>
            <a:custGeom>
              <a:avLst/>
              <a:gdLst/>
              <a:ahLst/>
              <a:cxnLst/>
              <a:rect l="l" t="t" r="r" b="b"/>
              <a:pathLst>
                <a:path w="264160" h="3055620">
                  <a:moveTo>
                    <a:pt x="263652" y="0"/>
                  </a:moveTo>
                  <a:lnTo>
                    <a:pt x="0" y="0"/>
                  </a:lnTo>
                  <a:lnTo>
                    <a:pt x="0" y="3055239"/>
                  </a:lnTo>
                  <a:lnTo>
                    <a:pt x="263652" y="3055239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424305" y="2612882"/>
              <a:ext cx="225885" cy="2328896"/>
            </a:xfrm>
            <a:custGeom>
              <a:avLst/>
              <a:gdLst/>
              <a:ahLst/>
              <a:cxnLst/>
              <a:rect l="l" t="t" r="r" b="b"/>
              <a:pathLst>
                <a:path w="264160" h="2723515">
                  <a:moveTo>
                    <a:pt x="263652" y="0"/>
                  </a:moveTo>
                  <a:lnTo>
                    <a:pt x="0" y="0"/>
                  </a:lnTo>
                  <a:lnTo>
                    <a:pt x="0" y="2723007"/>
                  </a:lnTo>
                  <a:lnTo>
                    <a:pt x="263652" y="2723007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830898" y="2530781"/>
              <a:ext cx="225885" cy="2410888"/>
            </a:xfrm>
            <a:custGeom>
              <a:avLst/>
              <a:gdLst/>
              <a:ahLst/>
              <a:cxnLst/>
              <a:rect l="l" t="t" r="r" b="b"/>
              <a:pathLst>
                <a:path w="264160" h="2819400">
                  <a:moveTo>
                    <a:pt x="263652" y="0"/>
                  </a:moveTo>
                  <a:lnTo>
                    <a:pt x="0" y="0"/>
                  </a:lnTo>
                  <a:lnTo>
                    <a:pt x="0" y="2819019"/>
                  </a:lnTo>
                  <a:lnTo>
                    <a:pt x="263652" y="2819019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236189" y="2602456"/>
              <a:ext cx="225885" cy="2339213"/>
            </a:xfrm>
            <a:custGeom>
              <a:avLst/>
              <a:gdLst/>
              <a:ahLst/>
              <a:cxnLst/>
              <a:rect l="l" t="t" r="r" b="b"/>
              <a:pathLst>
                <a:path w="264160" h="2735579">
                  <a:moveTo>
                    <a:pt x="263651" y="0"/>
                  </a:moveTo>
                  <a:lnTo>
                    <a:pt x="0" y="0"/>
                  </a:lnTo>
                  <a:lnTo>
                    <a:pt x="0" y="2735199"/>
                  </a:lnTo>
                  <a:lnTo>
                    <a:pt x="263651" y="2735199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642781" y="2737987"/>
              <a:ext cx="225885" cy="2203465"/>
            </a:xfrm>
            <a:custGeom>
              <a:avLst/>
              <a:gdLst/>
              <a:ahLst/>
              <a:cxnLst/>
              <a:rect l="l" t="t" r="r" b="b"/>
              <a:pathLst>
                <a:path w="264159" h="2576829">
                  <a:moveTo>
                    <a:pt x="263651" y="0"/>
                  </a:moveTo>
                  <a:lnTo>
                    <a:pt x="0" y="0"/>
                  </a:lnTo>
                  <a:lnTo>
                    <a:pt x="0" y="2576703"/>
                  </a:lnTo>
                  <a:lnTo>
                    <a:pt x="263651" y="257670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048071" y="2672828"/>
              <a:ext cx="225885" cy="2268624"/>
            </a:xfrm>
            <a:custGeom>
              <a:avLst/>
              <a:gdLst/>
              <a:ahLst/>
              <a:cxnLst/>
              <a:rect l="l" t="t" r="r" b="b"/>
              <a:pathLst>
                <a:path w="264159" h="2653029">
                  <a:moveTo>
                    <a:pt x="263651" y="0"/>
                  </a:moveTo>
                  <a:lnTo>
                    <a:pt x="0" y="0"/>
                  </a:lnTo>
                  <a:lnTo>
                    <a:pt x="0" y="2652903"/>
                  </a:lnTo>
                  <a:lnTo>
                    <a:pt x="263651" y="2652903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54664" y="2929555"/>
              <a:ext cx="225885" cy="2011789"/>
            </a:xfrm>
            <a:custGeom>
              <a:avLst/>
              <a:gdLst/>
              <a:ahLst/>
              <a:cxnLst/>
              <a:rect l="l" t="t" r="r" b="b"/>
              <a:pathLst>
                <a:path w="264159" h="2352675">
                  <a:moveTo>
                    <a:pt x="263651" y="0"/>
                  </a:moveTo>
                  <a:lnTo>
                    <a:pt x="0" y="0"/>
                  </a:lnTo>
                  <a:lnTo>
                    <a:pt x="0" y="2352675"/>
                  </a:lnTo>
                  <a:lnTo>
                    <a:pt x="263651" y="2352675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59954" y="3241016"/>
              <a:ext cx="225885" cy="1700654"/>
            </a:xfrm>
            <a:custGeom>
              <a:avLst/>
              <a:gdLst/>
              <a:ahLst/>
              <a:cxnLst/>
              <a:rect l="l" t="t" r="r" b="b"/>
              <a:pathLst>
                <a:path w="264159" h="1988820">
                  <a:moveTo>
                    <a:pt x="263652" y="0"/>
                  </a:moveTo>
                  <a:lnTo>
                    <a:pt x="0" y="0"/>
                  </a:lnTo>
                  <a:lnTo>
                    <a:pt x="0" y="1988439"/>
                  </a:lnTo>
                  <a:lnTo>
                    <a:pt x="263652" y="1988439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266547" y="3531626"/>
              <a:ext cx="225885" cy="1410152"/>
            </a:xfrm>
            <a:custGeom>
              <a:avLst/>
              <a:gdLst/>
              <a:ahLst/>
              <a:cxnLst/>
              <a:rect l="l" t="t" r="r" b="b"/>
              <a:pathLst>
                <a:path w="264159" h="1649095">
                  <a:moveTo>
                    <a:pt x="263651" y="0"/>
                  </a:moveTo>
                  <a:lnTo>
                    <a:pt x="0" y="0"/>
                  </a:lnTo>
                  <a:lnTo>
                    <a:pt x="0" y="1648587"/>
                  </a:lnTo>
                  <a:lnTo>
                    <a:pt x="263651" y="1648587"/>
                  </a:lnTo>
                  <a:lnTo>
                    <a:pt x="263651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71838" y="3673672"/>
              <a:ext cx="226971" cy="1267888"/>
            </a:xfrm>
            <a:custGeom>
              <a:avLst/>
              <a:gdLst/>
              <a:ahLst/>
              <a:cxnLst/>
              <a:rect l="l" t="t" r="r" b="b"/>
              <a:pathLst>
                <a:path w="265429" h="1482725">
                  <a:moveTo>
                    <a:pt x="265175" y="0"/>
                  </a:moveTo>
                  <a:lnTo>
                    <a:pt x="0" y="0"/>
                  </a:lnTo>
                  <a:lnTo>
                    <a:pt x="0" y="1482471"/>
                  </a:lnTo>
                  <a:lnTo>
                    <a:pt x="265175" y="148247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70180" y="1923498"/>
              <a:ext cx="225885" cy="3017954"/>
            </a:xfrm>
            <a:custGeom>
              <a:avLst/>
              <a:gdLst/>
              <a:ahLst/>
              <a:cxnLst/>
              <a:rect l="l" t="t" r="r" b="b"/>
              <a:pathLst>
                <a:path w="264159" h="3529329">
                  <a:moveTo>
                    <a:pt x="0" y="0"/>
                  </a:moveTo>
                  <a:lnTo>
                    <a:pt x="263652" y="0"/>
                  </a:lnTo>
                  <a:lnTo>
                    <a:pt x="263652" y="3529203"/>
                  </a:lnTo>
                  <a:lnTo>
                    <a:pt x="0" y="35292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75470" y="2142433"/>
              <a:ext cx="225885" cy="2799128"/>
            </a:xfrm>
            <a:custGeom>
              <a:avLst/>
              <a:gdLst/>
              <a:ahLst/>
              <a:cxnLst/>
              <a:rect l="l" t="t" r="r" b="b"/>
              <a:pathLst>
                <a:path w="264160" h="3273425">
                  <a:moveTo>
                    <a:pt x="0" y="0"/>
                  </a:moveTo>
                  <a:lnTo>
                    <a:pt x="263652" y="0"/>
                  </a:lnTo>
                  <a:lnTo>
                    <a:pt x="263652" y="3273171"/>
                  </a:lnTo>
                  <a:lnTo>
                    <a:pt x="0" y="32731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582063" y="2147646"/>
              <a:ext cx="225885" cy="2793698"/>
            </a:xfrm>
            <a:custGeom>
              <a:avLst/>
              <a:gdLst/>
              <a:ahLst/>
              <a:cxnLst/>
              <a:rect l="l" t="t" r="r" b="b"/>
              <a:pathLst>
                <a:path w="264160" h="3267075">
                  <a:moveTo>
                    <a:pt x="0" y="0"/>
                  </a:moveTo>
                  <a:lnTo>
                    <a:pt x="263651" y="0"/>
                  </a:lnTo>
                  <a:lnTo>
                    <a:pt x="263651" y="3267075"/>
                  </a:lnTo>
                  <a:lnTo>
                    <a:pt x="0" y="32670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88656" y="2072061"/>
              <a:ext cx="225885" cy="2869717"/>
            </a:xfrm>
            <a:custGeom>
              <a:avLst/>
              <a:gdLst/>
              <a:ahLst/>
              <a:cxnLst/>
              <a:rect l="l" t="t" r="r" b="b"/>
              <a:pathLst>
                <a:path w="264160" h="3355975">
                  <a:moveTo>
                    <a:pt x="0" y="0"/>
                  </a:moveTo>
                  <a:lnTo>
                    <a:pt x="263651" y="0"/>
                  </a:lnTo>
                  <a:lnTo>
                    <a:pt x="263651" y="3355466"/>
                  </a:lnTo>
                  <a:lnTo>
                    <a:pt x="0" y="33554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393947" y="1935227"/>
              <a:ext cx="225885" cy="3006552"/>
            </a:xfrm>
            <a:custGeom>
              <a:avLst/>
              <a:gdLst/>
              <a:ahLst/>
              <a:cxnLst/>
              <a:rect l="l" t="t" r="r" b="b"/>
              <a:pathLst>
                <a:path w="264160" h="3515995">
                  <a:moveTo>
                    <a:pt x="0" y="0"/>
                  </a:moveTo>
                  <a:lnTo>
                    <a:pt x="263651" y="0"/>
                  </a:lnTo>
                  <a:lnTo>
                    <a:pt x="263651" y="3515487"/>
                  </a:lnTo>
                  <a:lnTo>
                    <a:pt x="0" y="35154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00540" y="2350942"/>
              <a:ext cx="225885" cy="2590619"/>
            </a:xfrm>
            <a:custGeom>
              <a:avLst/>
              <a:gdLst/>
              <a:ahLst/>
              <a:cxnLst/>
              <a:rect l="l" t="t" r="r" b="b"/>
              <a:pathLst>
                <a:path w="264160" h="3029585">
                  <a:moveTo>
                    <a:pt x="0" y="0"/>
                  </a:moveTo>
                  <a:lnTo>
                    <a:pt x="263651" y="0"/>
                  </a:lnTo>
                  <a:lnTo>
                    <a:pt x="263651" y="3029331"/>
                  </a:lnTo>
                  <a:lnTo>
                    <a:pt x="0" y="30293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205830" y="2383522"/>
              <a:ext cx="225885" cy="2558039"/>
            </a:xfrm>
            <a:custGeom>
              <a:avLst/>
              <a:gdLst/>
              <a:ahLst/>
              <a:cxnLst/>
              <a:rect l="l" t="t" r="r" b="b"/>
              <a:pathLst>
                <a:path w="264160" h="2991485">
                  <a:moveTo>
                    <a:pt x="0" y="0"/>
                  </a:moveTo>
                  <a:lnTo>
                    <a:pt x="263651" y="0"/>
                  </a:lnTo>
                  <a:lnTo>
                    <a:pt x="263651" y="2991231"/>
                  </a:lnTo>
                  <a:lnTo>
                    <a:pt x="0" y="29912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12423" y="2513840"/>
              <a:ext cx="225885" cy="2427721"/>
            </a:xfrm>
            <a:custGeom>
              <a:avLst/>
              <a:gdLst/>
              <a:ahLst/>
              <a:cxnLst/>
              <a:rect l="l" t="t" r="r" b="b"/>
              <a:pathLst>
                <a:path w="264160" h="2839085">
                  <a:moveTo>
                    <a:pt x="0" y="0"/>
                  </a:moveTo>
                  <a:lnTo>
                    <a:pt x="263651" y="0"/>
                  </a:lnTo>
                  <a:lnTo>
                    <a:pt x="263651" y="2838831"/>
                  </a:lnTo>
                  <a:lnTo>
                    <a:pt x="0" y="283883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17712" y="2328788"/>
              <a:ext cx="225885" cy="2612882"/>
            </a:xfrm>
            <a:custGeom>
              <a:avLst/>
              <a:gdLst/>
              <a:ahLst/>
              <a:cxnLst/>
              <a:rect l="l" t="t" r="r" b="b"/>
              <a:pathLst>
                <a:path w="264160" h="3055620">
                  <a:moveTo>
                    <a:pt x="0" y="0"/>
                  </a:moveTo>
                  <a:lnTo>
                    <a:pt x="263652" y="0"/>
                  </a:lnTo>
                  <a:lnTo>
                    <a:pt x="263652" y="3055239"/>
                  </a:lnTo>
                  <a:lnTo>
                    <a:pt x="0" y="305523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424305" y="2612882"/>
              <a:ext cx="225885" cy="2328896"/>
            </a:xfrm>
            <a:custGeom>
              <a:avLst/>
              <a:gdLst/>
              <a:ahLst/>
              <a:cxnLst/>
              <a:rect l="l" t="t" r="r" b="b"/>
              <a:pathLst>
                <a:path w="264160" h="2723515">
                  <a:moveTo>
                    <a:pt x="0" y="0"/>
                  </a:moveTo>
                  <a:lnTo>
                    <a:pt x="263652" y="0"/>
                  </a:lnTo>
                  <a:lnTo>
                    <a:pt x="263652" y="2723007"/>
                  </a:lnTo>
                  <a:lnTo>
                    <a:pt x="0" y="27230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830898" y="2530781"/>
              <a:ext cx="225885" cy="2410888"/>
            </a:xfrm>
            <a:custGeom>
              <a:avLst/>
              <a:gdLst/>
              <a:ahLst/>
              <a:cxnLst/>
              <a:rect l="l" t="t" r="r" b="b"/>
              <a:pathLst>
                <a:path w="264160" h="2819400">
                  <a:moveTo>
                    <a:pt x="0" y="0"/>
                  </a:moveTo>
                  <a:lnTo>
                    <a:pt x="263652" y="0"/>
                  </a:lnTo>
                  <a:lnTo>
                    <a:pt x="263652" y="2819019"/>
                  </a:lnTo>
                  <a:lnTo>
                    <a:pt x="0" y="281901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236189" y="2602456"/>
              <a:ext cx="225885" cy="2339213"/>
            </a:xfrm>
            <a:custGeom>
              <a:avLst/>
              <a:gdLst/>
              <a:ahLst/>
              <a:cxnLst/>
              <a:rect l="l" t="t" r="r" b="b"/>
              <a:pathLst>
                <a:path w="264160" h="2735579">
                  <a:moveTo>
                    <a:pt x="0" y="0"/>
                  </a:moveTo>
                  <a:lnTo>
                    <a:pt x="263651" y="0"/>
                  </a:lnTo>
                  <a:lnTo>
                    <a:pt x="263651" y="2735199"/>
                  </a:lnTo>
                  <a:lnTo>
                    <a:pt x="0" y="27351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642781" y="2737987"/>
              <a:ext cx="225885" cy="2203465"/>
            </a:xfrm>
            <a:custGeom>
              <a:avLst/>
              <a:gdLst/>
              <a:ahLst/>
              <a:cxnLst/>
              <a:rect l="l" t="t" r="r" b="b"/>
              <a:pathLst>
                <a:path w="264159" h="2576829">
                  <a:moveTo>
                    <a:pt x="0" y="0"/>
                  </a:moveTo>
                  <a:lnTo>
                    <a:pt x="263651" y="0"/>
                  </a:lnTo>
                  <a:lnTo>
                    <a:pt x="263651" y="2576703"/>
                  </a:lnTo>
                  <a:lnTo>
                    <a:pt x="0" y="25767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048071" y="2672828"/>
              <a:ext cx="225885" cy="2268624"/>
            </a:xfrm>
            <a:custGeom>
              <a:avLst/>
              <a:gdLst/>
              <a:ahLst/>
              <a:cxnLst/>
              <a:rect l="l" t="t" r="r" b="b"/>
              <a:pathLst>
                <a:path w="264159" h="2653029">
                  <a:moveTo>
                    <a:pt x="0" y="0"/>
                  </a:moveTo>
                  <a:lnTo>
                    <a:pt x="263651" y="0"/>
                  </a:lnTo>
                  <a:lnTo>
                    <a:pt x="263651" y="2652903"/>
                  </a:lnTo>
                  <a:lnTo>
                    <a:pt x="0" y="26529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454664" y="2929555"/>
              <a:ext cx="225885" cy="2011789"/>
            </a:xfrm>
            <a:custGeom>
              <a:avLst/>
              <a:gdLst/>
              <a:ahLst/>
              <a:cxnLst/>
              <a:rect l="l" t="t" r="r" b="b"/>
              <a:pathLst>
                <a:path w="264159" h="2352675">
                  <a:moveTo>
                    <a:pt x="0" y="0"/>
                  </a:moveTo>
                  <a:lnTo>
                    <a:pt x="263651" y="0"/>
                  </a:lnTo>
                  <a:lnTo>
                    <a:pt x="263651" y="2352675"/>
                  </a:lnTo>
                  <a:lnTo>
                    <a:pt x="0" y="23526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859954" y="3241016"/>
              <a:ext cx="225885" cy="1700654"/>
            </a:xfrm>
            <a:custGeom>
              <a:avLst/>
              <a:gdLst/>
              <a:ahLst/>
              <a:cxnLst/>
              <a:rect l="l" t="t" r="r" b="b"/>
              <a:pathLst>
                <a:path w="264159" h="1988820">
                  <a:moveTo>
                    <a:pt x="0" y="0"/>
                  </a:moveTo>
                  <a:lnTo>
                    <a:pt x="263652" y="0"/>
                  </a:lnTo>
                  <a:lnTo>
                    <a:pt x="263652" y="1988439"/>
                  </a:lnTo>
                  <a:lnTo>
                    <a:pt x="0" y="19884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266547" y="3531626"/>
              <a:ext cx="225885" cy="1410152"/>
            </a:xfrm>
            <a:custGeom>
              <a:avLst/>
              <a:gdLst/>
              <a:ahLst/>
              <a:cxnLst/>
              <a:rect l="l" t="t" r="r" b="b"/>
              <a:pathLst>
                <a:path w="264159" h="1649095">
                  <a:moveTo>
                    <a:pt x="0" y="0"/>
                  </a:moveTo>
                  <a:lnTo>
                    <a:pt x="263651" y="0"/>
                  </a:lnTo>
                  <a:lnTo>
                    <a:pt x="263651" y="1648587"/>
                  </a:lnTo>
                  <a:lnTo>
                    <a:pt x="0" y="16485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671838" y="3673672"/>
              <a:ext cx="226971" cy="1267888"/>
            </a:xfrm>
            <a:custGeom>
              <a:avLst/>
              <a:gdLst/>
              <a:ahLst/>
              <a:cxnLst/>
              <a:rect l="l" t="t" r="r" b="b"/>
              <a:pathLst>
                <a:path w="265429" h="1482725">
                  <a:moveTo>
                    <a:pt x="0" y="0"/>
                  </a:moveTo>
                  <a:lnTo>
                    <a:pt x="265175" y="0"/>
                  </a:lnTo>
                  <a:lnTo>
                    <a:pt x="265175" y="1482471"/>
                  </a:lnTo>
                  <a:lnTo>
                    <a:pt x="0" y="148247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79719" y="4941344"/>
              <a:ext cx="7308684" cy="0"/>
            </a:xfrm>
            <a:custGeom>
              <a:avLst/>
              <a:gdLst/>
              <a:ahLst/>
              <a:cxnLst/>
              <a:rect l="l" t="t" r="r" b="b"/>
              <a:pathLst>
                <a:path w="8547100">
                  <a:moveTo>
                    <a:pt x="0" y="0"/>
                  </a:moveTo>
                  <a:lnTo>
                    <a:pt x="854697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707715" y="171781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952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113787" y="193653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912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1525376" y="1941960"/>
              <a:ext cx="33937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26" dirty="0">
                  <a:latin typeface="Arial"/>
                  <a:cs typeface="Arial"/>
                </a:rPr>
                <a:t>911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1926213" y="1865398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925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332263" y="1728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950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2738313" y="2144279"/>
              <a:ext cx="75530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1 874  </a:t>
              </a:r>
              <a:r>
                <a:rPr sz="1539" spc="-6" baseline="-13888" dirty="0">
                  <a:latin typeface="Arial"/>
                  <a:cs typeface="Arial"/>
                </a:rPr>
                <a:t>1</a:t>
              </a:r>
              <a:r>
                <a:rPr sz="1539" spc="6" baseline="-13888" dirty="0">
                  <a:latin typeface="Arial"/>
                  <a:cs typeface="Arial"/>
                </a:rPr>
                <a:t> </a:t>
              </a:r>
              <a:r>
                <a:rPr sz="1539" spc="-6" baseline="-13888" dirty="0">
                  <a:latin typeface="Arial"/>
                  <a:cs typeface="Arial"/>
                </a:rPr>
                <a:t>868</a:t>
              </a:r>
              <a:endParaRPr sz="1539" baseline="-13888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3550522" y="230815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844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3956572" y="212234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878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4362622" y="2324660"/>
              <a:ext cx="116091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34722" dirty="0">
                  <a:latin typeface="Arial"/>
                  <a:cs typeface="Arial"/>
                </a:rPr>
                <a:t>1 826  </a:t>
              </a:r>
              <a:r>
                <a:rPr sz="1026" spc="-4" dirty="0">
                  <a:latin typeface="Arial"/>
                  <a:cs typeface="Arial"/>
                </a:rPr>
                <a:t>1 841  </a:t>
              </a:r>
              <a:r>
                <a:rPr sz="1539" spc="-6" baseline="-30092" dirty="0">
                  <a:latin typeface="Arial"/>
                  <a:cs typeface="Arial"/>
                </a:rPr>
                <a:t>1</a:t>
              </a:r>
              <a:r>
                <a:rPr sz="1539" spc="128" baseline="-30092" dirty="0">
                  <a:latin typeface="Arial"/>
                  <a:cs typeface="Arial"/>
                </a:rPr>
                <a:t> </a:t>
              </a:r>
              <a:r>
                <a:rPr sz="1539" spc="-6" baseline="-30092" dirty="0">
                  <a:latin typeface="Arial"/>
                  <a:cs typeface="Arial"/>
                </a:rPr>
                <a:t>828</a:t>
              </a:r>
              <a:endParaRPr sz="1539" baseline="-30092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5580881" y="2466708"/>
              <a:ext cx="75530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spc="-6" baseline="-27777" dirty="0">
                  <a:latin typeface="Arial"/>
                  <a:cs typeface="Arial"/>
                </a:rPr>
                <a:t>1 803  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6392981" y="272365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768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6804243" y="3035330"/>
              <a:ext cx="33937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81" dirty="0">
                  <a:latin typeface="Arial"/>
                  <a:cs typeface="Arial"/>
                </a:rPr>
                <a:t> </a:t>
              </a:r>
              <a:r>
                <a:rPr sz="1026" spc="-26" dirty="0">
                  <a:latin typeface="Arial"/>
                  <a:cs typeface="Arial"/>
                </a:rPr>
                <a:t>711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40478" y="4875750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400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40478" y="4329174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500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40478" y="3325180"/>
              <a:ext cx="7619819" cy="5908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09956" algn="r">
                <a:lnSpc>
                  <a:spcPts val="1176"/>
                </a:lnSpc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658</a:t>
              </a:r>
              <a:endParaRPr sz="1026">
                <a:latin typeface="Arial"/>
                <a:cs typeface="Arial"/>
              </a:endParaRPr>
            </a:p>
            <a:p>
              <a:pPr marR="4344" algn="r">
                <a:lnSpc>
                  <a:spcPts val="1176"/>
                </a:lnSpc>
              </a:pP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632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17"/>
                </a:spcBef>
              </a:pPr>
              <a:endParaRPr sz="1069">
                <a:latin typeface="Times New Roman"/>
                <a:cs typeface="Times New Roman"/>
              </a:endParaRPr>
            </a:p>
            <a:p>
              <a:pPr marL="10860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600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40478" y="3235586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700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40478" y="2689009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800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40478" y="2142216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900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40478" y="1595313"/>
              <a:ext cx="266610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81" dirty="0">
                  <a:latin typeface="Arial"/>
                  <a:cs typeface="Arial"/>
                </a:rPr>
                <a:t> </a:t>
              </a:r>
              <a:r>
                <a:rPr sz="770" spc="-4" dirty="0">
                  <a:latin typeface="Arial"/>
                  <a:cs typeface="Arial"/>
                </a:rPr>
                <a:t>000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727002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113333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1539385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1945434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2351593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2757643" y="5009435"/>
              <a:ext cx="71783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6472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569743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975794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4381953" y="5009435"/>
              <a:ext cx="1123995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6472" algn="l"/>
                  <a:tab pos="82262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5600102" y="5009435"/>
              <a:ext cx="71783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6472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412311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6818578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224629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7630787" y="500943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83770" y="1062746"/>
              <a:ext cx="510250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Kangasniemellä 2000 -</a:t>
              </a:r>
              <a:r>
                <a:rPr sz="1368" b="1" spc="27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Ryhmä 209">
            <a:extLst>
              <a:ext uri="{FF2B5EF4-FFF2-40B4-BE49-F238E27FC236}">
                <a16:creationId xmlns:a16="http://schemas.microsoft.com/office/drawing/2014/main" id="{7093E5C8-399B-496F-85D9-2C7DA0E6228F}"/>
              </a:ext>
            </a:extLst>
          </p:cNvPr>
          <p:cNvGrpSpPr/>
          <p:nvPr/>
        </p:nvGrpSpPr>
        <p:grpSpPr>
          <a:xfrm>
            <a:off x="539552" y="476672"/>
            <a:ext cx="7934057" cy="5107437"/>
            <a:chOff x="20441" y="548680"/>
            <a:chExt cx="7934057" cy="5107437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</a:p>
          </p:txBody>
        </p:sp>
        <p:pic>
          <p:nvPicPr>
            <p:cNvPr id="209" name="Kuva 208">
              <a:extLst>
                <a:ext uri="{FF2B5EF4-FFF2-40B4-BE49-F238E27FC236}">
                  <a16:creationId xmlns:a16="http://schemas.microsoft.com/office/drawing/2014/main" id="{FDCBE450-3A6C-4DA5-BF81-4FDB4833F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1" y="548680"/>
              <a:ext cx="7934057" cy="48245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F6F5C87A-C130-4CC2-9921-888F52738A57}"/>
              </a:ext>
            </a:extLst>
          </p:cNvPr>
          <p:cNvGrpSpPr/>
          <p:nvPr/>
        </p:nvGrpSpPr>
        <p:grpSpPr>
          <a:xfrm>
            <a:off x="395536" y="476672"/>
            <a:ext cx="7569977" cy="5113335"/>
            <a:chOff x="179512" y="548680"/>
            <a:chExt cx="7569977" cy="5113335"/>
          </a:xfrm>
        </p:grpSpPr>
        <p:sp>
          <p:nvSpPr>
            <p:cNvPr id="11" name="object 11"/>
            <p:cNvSpPr txBox="1"/>
            <p:nvPr/>
          </p:nvSpPr>
          <p:spPr>
            <a:xfrm>
              <a:off x="323528" y="5517232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9E741D2-57DA-4824-A907-AD41C87FA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548680"/>
              <a:ext cx="7569977" cy="4608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Ryhmä 47">
            <a:extLst>
              <a:ext uri="{FF2B5EF4-FFF2-40B4-BE49-F238E27FC236}">
                <a16:creationId xmlns:a16="http://schemas.microsoft.com/office/drawing/2014/main" id="{594F314B-2CA2-4240-97D9-08E6ADB4BA87}"/>
              </a:ext>
            </a:extLst>
          </p:cNvPr>
          <p:cNvGrpSpPr/>
          <p:nvPr/>
        </p:nvGrpSpPr>
        <p:grpSpPr>
          <a:xfrm>
            <a:off x="539552" y="692696"/>
            <a:ext cx="7834486" cy="4609279"/>
            <a:chOff x="200516" y="1115960"/>
            <a:chExt cx="7834486" cy="4609279"/>
          </a:xfrm>
        </p:grpSpPr>
        <p:sp>
          <p:nvSpPr>
            <p:cNvPr id="2" name="object 2"/>
            <p:cNvSpPr/>
            <p:nvPr/>
          </p:nvSpPr>
          <p:spPr>
            <a:xfrm>
              <a:off x="572651" y="4658879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72651" y="4336993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51" y="4016410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2651" y="369452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2651" y="337263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651" y="3050751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651" y="27288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651" y="2406979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651" y="2086396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651" y="1764184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2651" y="1764184"/>
              <a:ext cx="7462351" cy="321669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651" y="4980765"/>
              <a:ext cx="7462351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579" y="2085853"/>
              <a:ext cx="6840624" cy="1608345"/>
            </a:xfrm>
            <a:custGeom>
              <a:avLst/>
              <a:gdLst/>
              <a:ahLst/>
              <a:cxnLst/>
              <a:rect l="l" t="t" r="r" b="b"/>
              <a:pathLst>
                <a:path w="7999730" h="1880870">
                  <a:moveTo>
                    <a:pt x="0" y="526414"/>
                  </a:moveTo>
                  <a:lnTo>
                    <a:pt x="726922" y="375538"/>
                  </a:lnTo>
                  <a:lnTo>
                    <a:pt x="1453870" y="0"/>
                  </a:lnTo>
                  <a:lnTo>
                    <a:pt x="2182342" y="375538"/>
                  </a:lnTo>
                  <a:lnTo>
                    <a:pt x="2909290" y="451738"/>
                  </a:lnTo>
                  <a:lnTo>
                    <a:pt x="3636238" y="149987"/>
                  </a:lnTo>
                  <a:lnTo>
                    <a:pt x="4363186" y="828166"/>
                  </a:lnTo>
                  <a:lnTo>
                    <a:pt x="5090134" y="1428623"/>
                  </a:lnTo>
                  <a:lnTo>
                    <a:pt x="5818606" y="1203071"/>
                  </a:lnTo>
                  <a:lnTo>
                    <a:pt x="6545554" y="1880742"/>
                  </a:lnTo>
                  <a:lnTo>
                    <a:pt x="7272502" y="1880742"/>
                  </a:lnTo>
                  <a:lnTo>
                    <a:pt x="7999577" y="1805051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776523" y="2249946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200516" y="5580456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1398424" y="2121148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2020259" y="179947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2642203" y="2121148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264255" y="2185547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886200" y="1928060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43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508035" y="2507107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5129980" y="3021864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5752031" y="2828993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6373975" y="340814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6995812" y="3408149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7617972" y="3343751"/>
              <a:ext cx="21502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21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47776" y="3620025"/>
              <a:ext cx="142807" cy="14475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855" spc="-9" dirty="0">
                  <a:latin typeface="Arial"/>
                  <a:cs typeface="Arial"/>
                </a:rPr>
                <a:t>20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1283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855" spc="-9" dirty="0">
                  <a:latin typeface="Arial"/>
                  <a:cs typeface="Arial"/>
                </a:rPr>
                <a:t>15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1283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855" spc="-9" dirty="0">
                  <a:latin typeface="Arial"/>
                  <a:cs typeface="Arial"/>
                </a:rPr>
                <a:t>10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1283">
                <a:latin typeface="Times New Roman"/>
                <a:cs typeface="Times New Roman"/>
              </a:endParaRPr>
            </a:p>
            <a:p>
              <a:pPr marL="60272" algn="ctr"/>
              <a:r>
                <a:rPr sz="855" spc="-4" dirty="0">
                  <a:latin typeface="Arial"/>
                  <a:cs typeface="Arial"/>
                </a:rPr>
                <a:t>5</a:t>
              </a:r>
              <a:endParaRPr sz="855">
                <a:latin typeface="Arial"/>
                <a:cs typeface="Arial"/>
              </a:endParaRPr>
            </a:p>
            <a:p>
              <a:pPr>
                <a:spcBef>
                  <a:spcPts val="30"/>
                </a:spcBef>
              </a:pPr>
              <a:endParaRPr sz="1283">
                <a:latin typeface="Times New Roman"/>
                <a:cs typeface="Times New Roman"/>
              </a:endParaRPr>
            </a:p>
            <a:p>
              <a:pPr marL="60272" algn="ctr">
                <a:spcBef>
                  <a:spcPts val="4"/>
                </a:spcBef>
              </a:pP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347776" y="329846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25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347776" y="2976578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47776" y="2654909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35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347776" y="2333023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347776" y="2011463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45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347776" y="1689794"/>
              <a:ext cx="141721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9" dirty="0">
                  <a:latin typeface="Arial"/>
                  <a:cs typeface="Arial"/>
                </a:rPr>
                <a:t>50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703805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32566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194782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256965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319160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813764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4435600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505743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5679379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6301541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6923376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7545212" y="5059608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1086637" y="1115960"/>
              <a:ext cx="6209124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158379" marR="4344" indent="-2148063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Kangasniemellä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3DAD7A8B-6E8B-4D65-AAB9-6C97F76DE070}"/>
              </a:ext>
            </a:extLst>
          </p:cNvPr>
          <p:cNvGrpSpPr/>
          <p:nvPr/>
        </p:nvGrpSpPr>
        <p:grpSpPr>
          <a:xfrm>
            <a:off x="467544" y="620688"/>
            <a:ext cx="7612966" cy="4891476"/>
            <a:chOff x="107504" y="764704"/>
            <a:chExt cx="7612966" cy="489147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D5B2FBB-96FE-4572-AAC1-8473BF45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764704"/>
              <a:ext cx="7612966" cy="46346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Ryhmä 188">
            <a:extLst>
              <a:ext uri="{FF2B5EF4-FFF2-40B4-BE49-F238E27FC236}">
                <a16:creationId xmlns:a16="http://schemas.microsoft.com/office/drawing/2014/main" id="{E0450948-B0A1-4A53-A0D4-4663FCBF3BE7}"/>
              </a:ext>
            </a:extLst>
          </p:cNvPr>
          <p:cNvGrpSpPr/>
          <p:nvPr/>
        </p:nvGrpSpPr>
        <p:grpSpPr>
          <a:xfrm>
            <a:off x="467544" y="692696"/>
            <a:ext cx="8044441" cy="4708758"/>
            <a:chOff x="179512" y="1169281"/>
            <a:chExt cx="8044441" cy="4708758"/>
          </a:xfrm>
        </p:grpSpPr>
        <p:sp>
          <p:nvSpPr>
            <p:cNvPr id="2" name="object 2"/>
            <p:cNvSpPr/>
            <p:nvPr/>
          </p:nvSpPr>
          <p:spPr>
            <a:xfrm>
              <a:off x="536194" y="5178414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137074" y="478398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6194" y="4783984"/>
              <a:ext cx="7370585" cy="0"/>
            </a:xfrm>
            <a:custGeom>
              <a:avLst/>
              <a:gdLst/>
              <a:ahLst/>
              <a:cxnLst/>
              <a:rect l="l" t="t" r="r" b="b"/>
              <a:pathLst>
                <a:path w="8619490">
                  <a:moveTo>
                    <a:pt x="0" y="0"/>
                  </a:moveTo>
                  <a:lnTo>
                    <a:pt x="861905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7074" y="439042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7798" y="4390422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18520" y="4390422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194" y="4390422"/>
              <a:ext cx="5751924" cy="0"/>
            </a:xfrm>
            <a:custGeom>
              <a:avLst/>
              <a:gdLst/>
              <a:ahLst/>
              <a:cxnLst/>
              <a:rect l="l" t="t" r="r" b="b"/>
              <a:pathLst>
                <a:path w="6726555">
                  <a:moveTo>
                    <a:pt x="0" y="0"/>
                  </a:moveTo>
                  <a:lnTo>
                    <a:pt x="67262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7074" y="3996862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27798" y="3996862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09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23810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18520" y="3996862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5257" y="3996862"/>
              <a:ext cx="982817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72137" y="3996862"/>
              <a:ext cx="2601479" cy="0"/>
            </a:xfrm>
            <a:custGeom>
              <a:avLst/>
              <a:gdLst/>
              <a:ahLst/>
              <a:cxnLst/>
              <a:rect l="l" t="t" r="r" b="b"/>
              <a:pathLst>
                <a:path w="3042285">
                  <a:moveTo>
                    <a:pt x="0" y="0"/>
                  </a:moveTo>
                  <a:lnTo>
                    <a:pt x="30419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2861" y="3996862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6194" y="3996862"/>
              <a:ext cx="896481" cy="0"/>
            </a:xfrm>
            <a:custGeom>
              <a:avLst/>
              <a:gdLst/>
              <a:ahLst/>
              <a:cxnLst/>
              <a:rect l="l" t="t" r="r" b="b"/>
              <a:pathLst>
                <a:path w="1048385">
                  <a:moveTo>
                    <a:pt x="0" y="0"/>
                  </a:moveTo>
                  <a:lnTo>
                    <a:pt x="10478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37074" y="3601998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31784" y="3601998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27797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23810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18520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14533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09243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05257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95981" y="3601998"/>
              <a:ext cx="577744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0690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81415" y="360199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72137" y="3601998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68151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62860" y="360199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6194" y="3601998"/>
              <a:ext cx="896481" cy="0"/>
            </a:xfrm>
            <a:custGeom>
              <a:avLst/>
              <a:gdLst/>
              <a:ahLst/>
              <a:cxnLst/>
              <a:rect l="l" t="t" r="r" b="b"/>
              <a:pathLst>
                <a:path w="1048385">
                  <a:moveTo>
                    <a:pt x="0" y="0"/>
                  </a:moveTo>
                  <a:lnTo>
                    <a:pt x="10478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37074" y="320843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31784" y="3208436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27797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23810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18520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14533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09243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05257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99968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95981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90690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81415" y="3208436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77427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2137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068151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62860" y="3208436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53584" y="3208436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6194" y="3208436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37074" y="281487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731784" y="2814875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32779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2381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852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14533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09243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30525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899968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95981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9069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8670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81414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87742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72137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068151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62860" y="2814875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53584" y="2814875"/>
              <a:ext cx="578830" cy="0"/>
            </a:xfrm>
            <a:custGeom>
              <a:avLst/>
              <a:gdLst/>
              <a:ahLst/>
              <a:cxnLst/>
              <a:rect l="l" t="t" r="r" b="b"/>
              <a:pathLst>
                <a:path w="676910">
                  <a:moveTo>
                    <a:pt x="0" y="0"/>
                  </a:moveTo>
                  <a:lnTo>
                    <a:pt x="6766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36194" y="2814875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137074" y="24213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731784" y="2421314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27797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23810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18520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4533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709243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05257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899968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95981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90690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86704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281414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77427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72137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68151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62860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58874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53584" y="242131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36194" y="242131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37074" y="2026449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731784" y="2026449"/>
              <a:ext cx="174844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327797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23810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518520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114533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9243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305257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99968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495981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090690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86704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81414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877427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72137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68151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62860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58874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53584" y="202644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6194" y="2026449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36194" y="1632671"/>
              <a:ext cx="7687693" cy="3545743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2922" y="1632780"/>
              <a:ext cx="230772" cy="1930340"/>
            </a:xfrm>
            <a:custGeom>
              <a:avLst/>
              <a:gdLst/>
              <a:ahLst/>
              <a:cxnLst/>
              <a:rect l="l" t="t" r="r" b="b"/>
              <a:pathLst>
                <a:path w="269875" h="2257425">
                  <a:moveTo>
                    <a:pt x="269747" y="0"/>
                  </a:moveTo>
                  <a:lnTo>
                    <a:pt x="0" y="0"/>
                  </a:lnTo>
                  <a:lnTo>
                    <a:pt x="0" y="2257171"/>
                  </a:lnTo>
                  <a:lnTo>
                    <a:pt x="269747" y="2257171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6907" y="1632780"/>
              <a:ext cx="232401" cy="1102819"/>
            </a:xfrm>
            <a:custGeom>
              <a:avLst/>
              <a:gdLst/>
              <a:ahLst/>
              <a:cxnLst/>
              <a:rect l="l" t="t" r="r" b="b"/>
              <a:pathLst>
                <a:path w="271780" h="1289685">
                  <a:moveTo>
                    <a:pt x="271272" y="0"/>
                  </a:moveTo>
                  <a:lnTo>
                    <a:pt x="0" y="0"/>
                  </a:lnTo>
                  <a:lnTo>
                    <a:pt x="0" y="1289431"/>
                  </a:lnTo>
                  <a:lnTo>
                    <a:pt x="271272" y="1289431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432198" y="1632780"/>
              <a:ext cx="230772" cy="2442382"/>
            </a:xfrm>
            <a:custGeom>
              <a:avLst/>
              <a:gdLst/>
              <a:ahLst/>
              <a:cxnLst/>
              <a:rect l="l" t="t" r="r" b="b"/>
              <a:pathLst>
                <a:path w="269875" h="2856229">
                  <a:moveTo>
                    <a:pt x="269748" y="0"/>
                  </a:moveTo>
                  <a:lnTo>
                    <a:pt x="0" y="0"/>
                  </a:lnTo>
                  <a:lnTo>
                    <a:pt x="0" y="2856103"/>
                  </a:lnTo>
                  <a:lnTo>
                    <a:pt x="269748" y="285610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6185" y="1632779"/>
              <a:ext cx="232401" cy="2245819"/>
            </a:xfrm>
            <a:custGeom>
              <a:avLst/>
              <a:gdLst/>
              <a:ahLst/>
              <a:cxnLst/>
              <a:rect l="l" t="t" r="r" b="b"/>
              <a:pathLst>
                <a:path w="271780" h="2626360">
                  <a:moveTo>
                    <a:pt x="271271" y="0"/>
                  </a:moveTo>
                  <a:lnTo>
                    <a:pt x="0" y="0"/>
                  </a:lnTo>
                  <a:lnTo>
                    <a:pt x="0" y="2625979"/>
                  </a:lnTo>
                  <a:lnTo>
                    <a:pt x="271271" y="262597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241474" y="1632780"/>
              <a:ext cx="230772" cy="2481477"/>
            </a:xfrm>
            <a:custGeom>
              <a:avLst/>
              <a:gdLst/>
              <a:ahLst/>
              <a:cxnLst/>
              <a:rect l="l" t="t" r="r" b="b"/>
              <a:pathLst>
                <a:path w="269875" h="2901950">
                  <a:moveTo>
                    <a:pt x="269747" y="0"/>
                  </a:moveTo>
                  <a:lnTo>
                    <a:pt x="0" y="0"/>
                  </a:lnTo>
                  <a:lnTo>
                    <a:pt x="0" y="2901823"/>
                  </a:lnTo>
                  <a:lnTo>
                    <a:pt x="269747" y="290182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645461" y="1632780"/>
              <a:ext cx="232401" cy="1852149"/>
            </a:xfrm>
            <a:custGeom>
              <a:avLst/>
              <a:gdLst/>
              <a:ahLst/>
              <a:cxnLst/>
              <a:rect l="l" t="t" r="r" b="b"/>
              <a:pathLst>
                <a:path w="271779" h="2165985">
                  <a:moveTo>
                    <a:pt x="271271" y="0"/>
                  </a:moveTo>
                  <a:lnTo>
                    <a:pt x="0" y="0"/>
                  </a:lnTo>
                  <a:lnTo>
                    <a:pt x="0" y="2165731"/>
                  </a:lnTo>
                  <a:lnTo>
                    <a:pt x="271271" y="2165731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050752" y="1632780"/>
              <a:ext cx="230772" cy="2325095"/>
            </a:xfrm>
            <a:custGeom>
              <a:avLst/>
              <a:gdLst/>
              <a:ahLst/>
              <a:cxnLst/>
              <a:rect l="l" t="t" r="r" b="b"/>
              <a:pathLst>
                <a:path w="269875" h="2719070">
                  <a:moveTo>
                    <a:pt x="269748" y="0"/>
                  </a:moveTo>
                  <a:lnTo>
                    <a:pt x="0" y="0"/>
                  </a:lnTo>
                  <a:lnTo>
                    <a:pt x="0" y="2718943"/>
                  </a:lnTo>
                  <a:lnTo>
                    <a:pt x="269748" y="271894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54737" y="1632780"/>
              <a:ext cx="232401" cy="1260286"/>
            </a:xfrm>
            <a:custGeom>
              <a:avLst/>
              <a:gdLst/>
              <a:ahLst/>
              <a:cxnLst/>
              <a:rect l="l" t="t" r="r" b="b"/>
              <a:pathLst>
                <a:path w="271779" h="1473835">
                  <a:moveTo>
                    <a:pt x="271272" y="0"/>
                  </a:moveTo>
                  <a:lnTo>
                    <a:pt x="0" y="0"/>
                  </a:lnTo>
                  <a:lnTo>
                    <a:pt x="0" y="1473835"/>
                  </a:lnTo>
                  <a:lnTo>
                    <a:pt x="271272" y="147383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860028" y="1632779"/>
              <a:ext cx="230772" cy="2245819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269748" y="0"/>
                  </a:moveTo>
                  <a:lnTo>
                    <a:pt x="0" y="0"/>
                  </a:lnTo>
                  <a:lnTo>
                    <a:pt x="0" y="2625979"/>
                  </a:lnTo>
                  <a:lnTo>
                    <a:pt x="269748" y="262597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264014" y="1632780"/>
              <a:ext cx="232401" cy="2009617"/>
            </a:xfrm>
            <a:custGeom>
              <a:avLst/>
              <a:gdLst/>
              <a:ahLst/>
              <a:cxnLst/>
              <a:rect l="l" t="t" r="r" b="b"/>
              <a:pathLst>
                <a:path w="271779" h="2350135">
                  <a:moveTo>
                    <a:pt x="271272" y="0"/>
                  </a:moveTo>
                  <a:lnTo>
                    <a:pt x="0" y="0"/>
                  </a:lnTo>
                  <a:lnTo>
                    <a:pt x="0" y="2350135"/>
                  </a:lnTo>
                  <a:lnTo>
                    <a:pt x="271272" y="235013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669304" y="1632780"/>
              <a:ext cx="230772" cy="1852149"/>
            </a:xfrm>
            <a:custGeom>
              <a:avLst/>
              <a:gdLst/>
              <a:ahLst/>
              <a:cxnLst/>
              <a:rect l="l" t="t" r="r" b="b"/>
              <a:pathLst>
                <a:path w="269875" h="2165985">
                  <a:moveTo>
                    <a:pt x="269748" y="0"/>
                  </a:moveTo>
                  <a:lnTo>
                    <a:pt x="0" y="0"/>
                  </a:lnTo>
                  <a:lnTo>
                    <a:pt x="0" y="2165731"/>
                  </a:lnTo>
                  <a:lnTo>
                    <a:pt x="269748" y="216573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073291" y="1632780"/>
              <a:ext cx="232401" cy="2600393"/>
            </a:xfrm>
            <a:custGeom>
              <a:avLst/>
              <a:gdLst/>
              <a:ahLst/>
              <a:cxnLst/>
              <a:rect l="l" t="t" r="r" b="b"/>
              <a:pathLst>
                <a:path w="271779" h="3041015">
                  <a:moveTo>
                    <a:pt x="271271" y="0"/>
                  </a:moveTo>
                  <a:lnTo>
                    <a:pt x="0" y="0"/>
                  </a:lnTo>
                  <a:lnTo>
                    <a:pt x="0" y="3040507"/>
                  </a:lnTo>
                  <a:lnTo>
                    <a:pt x="271271" y="304050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478581" y="1632780"/>
              <a:ext cx="230772" cy="2087808"/>
            </a:xfrm>
            <a:custGeom>
              <a:avLst/>
              <a:gdLst/>
              <a:ahLst/>
              <a:cxnLst/>
              <a:rect l="l" t="t" r="r" b="b"/>
              <a:pathLst>
                <a:path w="269875" h="2441575">
                  <a:moveTo>
                    <a:pt x="269748" y="0"/>
                  </a:moveTo>
                  <a:lnTo>
                    <a:pt x="0" y="0"/>
                  </a:lnTo>
                  <a:lnTo>
                    <a:pt x="0" y="2441575"/>
                  </a:lnTo>
                  <a:lnTo>
                    <a:pt x="269748" y="244157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5882567" y="1632779"/>
              <a:ext cx="232401" cy="2167628"/>
            </a:xfrm>
            <a:custGeom>
              <a:avLst/>
              <a:gdLst/>
              <a:ahLst/>
              <a:cxnLst/>
              <a:rect l="l" t="t" r="r" b="b"/>
              <a:pathLst>
                <a:path w="271779" h="2534920">
                  <a:moveTo>
                    <a:pt x="271272" y="0"/>
                  </a:moveTo>
                  <a:lnTo>
                    <a:pt x="0" y="0"/>
                  </a:lnTo>
                  <a:lnTo>
                    <a:pt x="0" y="2534539"/>
                  </a:lnTo>
                  <a:lnTo>
                    <a:pt x="271272" y="253453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287858" y="1632780"/>
              <a:ext cx="230772" cy="2915329"/>
            </a:xfrm>
            <a:custGeom>
              <a:avLst/>
              <a:gdLst/>
              <a:ahLst/>
              <a:cxnLst/>
              <a:rect l="l" t="t" r="r" b="b"/>
              <a:pathLst>
                <a:path w="269875" h="3409315">
                  <a:moveTo>
                    <a:pt x="269748" y="0"/>
                  </a:moveTo>
                  <a:lnTo>
                    <a:pt x="0" y="0"/>
                  </a:lnTo>
                  <a:lnTo>
                    <a:pt x="0" y="3409315"/>
                  </a:lnTo>
                  <a:lnTo>
                    <a:pt x="269748" y="340931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691844" y="1632780"/>
              <a:ext cx="232401" cy="2757861"/>
            </a:xfrm>
            <a:custGeom>
              <a:avLst/>
              <a:gdLst/>
              <a:ahLst/>
              <a:cxnLst/>
              <a:rect l="l" t="t" r="r" b="b"/>
              <a:pathLst>
                <a:path w="271779" h="3225165">
                  <a:moveTo>
                    <a:pt x="271271" y="0"/>
                  </a:moveTo>
                  <a:lnTo>
                    <a:pt x="0" y="0"/>
                  </a:lnTo>
                  <a:lnTo>
                    <a:pt x="0" y="3224911"/>
                  </a:lnTo>
                  <a:lnTo>
                    <a:pt x="271271" y="3224911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97134" y="1632780"/>
              <a:ext cx="230772" cy="2876233"/>
            </a:xfrm>
            <a:custGeom>
              <a:avLst/>
              <a:gdLst/>
              <a:ahLst/>
              <a:cxnLst/>
              <a:rect l="l" t="t" r="r" b="b"/>
              <a:pathLst>
                <a:path w="269875" h="3363595">
                  <a:moveTo>
                    <a:pt x="269748" y="0"/>
                  </a:moveTo>
                  <a:lnTo>
                    <a:pt x="0" y="0"/>
                  </a:lnTo>
                  <a:lnTo>
                    <a:pt x="0" y="3363595"/>
                  </a:lnTo>
                  <a:lnTo>
                    <a:pt x="269748" y="33635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501120" y="1632780"/>
              <a:ext cx="230772" cy="2325095"/>
            </a:xfrm>
            <a:custGeom>
              <a:avLst/>
              <a:gdLst/>
              <a:ahLst/>
              <a:cxnLst/>
              <a:rect l="l" t="t" r="r" b="b"/>
              <a:pathLst>
                <a:path w="269875" h="2719070">
                  <a:moveTo>
                    <a:pt x="269748" y="0"/>
                  </a:moveTo>
                  <a:lnTo>
                    <a:pt x="0" y="0"/>
                  </a:lnTo>
                  <a:lnTo>
                    <a:pt x="0" y="2718943"/>
                  </a:lnTo>
                  <a:lnTo>
                    <a:pt x="269748" y="2718943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06410" y="1632780"/>
              <a:ext cx="230772" cy="3349723"/>
            </a:xfrm>
            <a:custGeom>
              <a:avLst/>
              <a:gdLst/>
              <a:ahLst/>
              <a:cxnLst/>
              <a:rect l="l" t="t" r="r" b="b"/>
              <a:pathLst>
                <a:path w="269875" h="3917315">
                  <a:moveTo>
                    <a:pt x="269748" y="0"/>
                  </a:moveTo>
                  <a:lnTo>
                    <a:pt x="0" y="0"/>
                  </a:lnTo>
                  <a:lnTo>
                    <a:pt x="0" y="3916807"/>
                  </a:lnTo>
                  <a:lnTo>
                    <a:pt x="269748" y="391680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22922" y="1632780"/>
              <a:ext cx="230772" cy="1930340"/>
            </a:xfrm>
            <a:custGeom>
              <a:avLst/>
              <a:gdLst/>
              <a:ahLst/>
              <a:cxnLst/>
              <a:rect l="l" t="t" r="r" b="b"/>
              <a:pathLst>
                <a:path w="269875" h="2257425">
                  <a:moveTo>
                    <a:pt x="0" y="2257171"/>
                  </a:moveTo>
                  <a:lnTo>
                    <a:pt x="269747" y="2257171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2571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026907" y="1632780"/>
              <a:ext cx="232401" cy="1102819"/>
            </a:xfrm>
            <a:custGeom>
              <a:avLst/>
              <a:gdLst/>
              <a:ahLst/>
              <a:cxnLst/>
              <a:rect l="l" t="t" r="r" b="b"/>
              <a:pathLst>
                <a:path w="271780" h="1289685">
                  <a:moveTo>
                    <a:pt x="0" y="1289431"/>
                  </a:moveTo>
                  <a:lnTo>
                    <a:pt x="271272" y="1289431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2894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432198" y="1632780"/>
              <a:ext cx="230772" cy="2442382"/>
            </a:xfrm>
            <a:custGeom>
              <a:avLst/>
              <a:gdLst/>
              <a:ahLst/>
              <a:cxnLst/>
              <a:rect l="l" t="t" r="r" b="b"/>
              <a:pathLst>
                <a:path w="269875" h="2856229">
                  <a:moveTo>
                    <a:pt x="0" y="2856103"/>
                  </a:moveTo>
                  <a:lnTo>
                    <a:pt x="269748" y="285610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85610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36185" y="1632779"/>
              <a:ext cx="232401" cy="2245819"/>
            </a:xfrm>
            <a:custGeom>
              <a:avLst/>
              <a:gdLst/>
              <a:ahLst/>
              <a:cxnLst/>
              <a:rect l="l" t="t" r="r" b="b"/>
              <a:pathLst>
                <a:path w="271780" h="2626360">
                  <a:moveTo>
                    <a:pt x="0" y="2625979"/>
                  </a:moveTo>
                  <a:lnTo>
                    <a:pt x="271271" y="262597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62597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41474" y="1632780"/>
              <a:ext cx="230772" cy="2481477"/>
            </a:xfrm>
            <a:custGeom>
              <a:avLst/>
              <a:gdLst/>
              <a:ahLst/>
              <a:cxnLst/>
              <a:rect l="l" t="t" r="r" b="b"/>
              <a:pathLst>
                <a:path w="269875" h="2901950">
                  <a:moveTo>
                    <a:pt x="0" y="2901823"/>
                  </a:moveTo>
                  <a:lnTo>
                    <a:pt x="269747" y="2901823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90182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645461" y="1632780"/>
              <a:ext cx="232401" cy="1852149"/>
            </a:xfrm>
            <a:custGeom>
              <a:avLst/>
              <a:gdLst/>
              <a:ahLst/>
              <a:cxnLst/>
              <a:rect l="l" t="t" r="r" b="b"/>
              <a:pathLst>
                <a:path w="271779" h="2165985">
                  <a:moveTo>
                    <a:pt x="0" y="2165731"/>
                  </a:moveTo>
                  <a:lnTo>
                    <a:pt x="271271" y="2165731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1657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050752" y="1632780"/>
              <a:ext cx="230772" cy="2325095"/>
            </a:xfrm>
            <a:custGeom>
              <a:avLst/>
              <a:gdLst/>
              <a:ahLst/>
              <a:cxnLst/>
              <a:rect l="l" t="t" r="r" b="b"/>
              <a:pathLst>
                <a:path w="269875" h="2719070">
                  <a:moveTo>
                    <a:pt x="0" y="2718943"/>
                  </a:moveTo>
                  <a:lnTo>
                    <a:pt x="269748" y="271894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189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454737" y="1632780"/>
              <a:ext cx="232401" cy="1260286"/>
            </a:xfrm>
            <a:custGeom>
              <a:avLst/>
              <a:gdLst/>
              <a:ahLst/>
              <a:cxnLst/>
              <a:rect l="l" t="t" r="r" b="b"/>
              <a:pathLst>
                <a:path w="271779" h="1473835">
                  <a:moveTo>
                    <a:pt x="0" y="1473835"/>
                  </a:moveTo>
                  <a:lnTo>
                    <a:pt x="271272" y="147383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4738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860028" y="1632779"/>
              <a:ext cx="230772" cy="2245819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0" y="2625979"/>
                  </a:moveTo>
                  <a:lnTo>
                    <a:pt x="269748" y="262597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625979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264014" y="1632780"/>
              <a:ext cx="232401" cy="2009617"/>
            </a:xfrm>
            <a:custGeom>
              <a:avLst/>
              <a:gdLst/>
              <a:ahLst/>
              <a:cxnLst/>
              <a:rect l="l" t="t" r="r" b="b"/>
              <a:pathLst>
                <a:path w="271779" h="2350135">
                  <a:moveTo>
                    <a:pt x="0" y="2350135"/>
                  </a:moveTo>
                  <a:lnTo>
                    <a:pt x="271272" y="235013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35013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669304" y="1632780"/>
              <a:ext cx="230772" cy="1852149"/>
            </a:xfrm>
            <a:custGeom>
              <a:avLst/>
              <a:gdLst/>
              <a:ahLst/>
              <a:cxnLst/>
              <a:rect l="l" t="t" r="r" b="b"/>
              <a:pathLst>
                <a:path w="269875" h="2165985">
                  <a:moveTo>
                    <a:pt x="0" y="2165731"/>
                  </a:moveTo>
                  <a:lnTo>
                    <a:pt x="269748" y="216573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1657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073291" y="1632780"/>
              <a:ext cx="232401" cy="2600393"/>
            </a:xfrm>
            <a:custGeom>
              <a:avLst/>
              <a:gdLst/>
              <a:ahLst/>
              <a:cxnLst/>
              <a:rect l="l" t="t" r="r" b="b"/>
              <a:pathLst>
                <a:path w="271779" h="3041015">
                  <a:moveTo>
                    <a:pt x="0" y="3040507"/>
                  </a:moveTo>
                  <a:lnTo>
                    <a:pt x="271271" y="3040507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30405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478581" y="1632780"/>
              <a:ext cx="230772" cy="2087808"/>
            </a:xfrm>
            <a:custGeom>
              <a:avLst/>
              <a:gdLst/>
              <a:ahLst/>
              <a:cxnLst/>
              <a:rect l="l" t="t" r="r" b="b"/>
              <a:pathLst>
                <a:path w="269875" h="2441575">
                  <a:moveTo>
                    <a:pt x="0" y="2441575"/>
                  </a:moveTo>
                  <a:lnTo>
                    <a:pt x="269748" y="244157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44157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882567" y="1632779"/>
              <a:ext cx="232401" cy="2167628"/>
            </a:xfrm>
            <a:custGeom>
              <a:avLst/>
              <a:gdLst/>
              <a:ahLst/>
              <a:cxnLst/>
              <a:rect l="l" t="t" r="r" b="b"/>
              <a:pathLst>
                <a:path w="271779" h="2534920">
                  <a:moveTo>
                    <a:pt x="0" y="2534539"/>
                  </a:moveTo>
                  <a:lnTo>
                    <a:pt x="271272" y="253453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5345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287858" y="1632780"/>
              <a:ext cx="230772" cy="2915329"/>
            </a:xfrm>
            <a:custGeom>
              <a:avLst/>
              <a:gdLst/>
              <a:ahLst/>
              <a:cxnLst/>
              <a:rect l="l" t="t" r="r" b="b"/>
              <a:pathLst>
                <a:path w="269875" h="3409315">
                  <a:moveTo>
                    <a:pt x="0" y="3409315"/>
                  </a:moveTo>
                  <a:lnTo>
                    <a:pt x="269748" y="340931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4093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691844" y="1632780"/>
              <a:ext cx="232401" cy="2757861"/>
            </a:xfrm>
            <a:custGeom>
              <a:avLst/>
              <a:gdLst/>
              <a:ahLst/>
              <a:cxnLst/>
              <a:rect l="l" t="t" r="r" b="b"/>
              <a:pathLst>
                <a:path w="271779" h="3225165">
                  <a:moveTo>
                    <a:pt x="0" y="3224911"/>
                  </a:moveTo>
                  <a:lnTo>
                    <a:pt x="271271" y="3224911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32249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097134" y="1632780"/>
              <a:ext cx="230772" cy="2876233"/>
            </a:xfrm>
            <a:custGeom>
              <a:avLst/>
              <a:gdLst/>
              <a:ahLst/>
              <a:cxnLst/>
              <a:rect l="l" t="t" r="r" b="b"/>
              <a:pathLst>
                <a:path w="269875" h="3363595">
                  <a:moveTo>
                    <a:pt x="0" y="3363595"/>
                  </a:moveTo>
                  <a:lnTo>
                    <a:pt x="269748" y="336359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36359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501120" y="1632780"/>
              <a:ext cx="230772" cy="2325095"/>
            </a:xfrm>
            <a:custGeom>
              <a:avLst/>
              <a:gdLst/>
              <a:ahLst/>
              <a:cxnLst/>
              <a:rect l="l" t="t" r="r" b="b"/>
              <a:pathLst>
                <a:path w="269875" h="2719070">
                  <a:moveTo>
                    <a:pt x="0" y="2718943"/>
                  </a:moveTo>
                  <a:lnTo>
                    <a:pt x="269748" y="2718943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1894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906410" y="1632780"/>
              <a:ext cx="230772" cy="3349723"/>
            </a:xfrm>
            <a:custGeom>
              <a:avLst/>
              <a:gdLst/>
              <a:ahLst/>
              <a:cxnLst/>
              <a:rect l="l" t="t" r="r" b="b"/>
              <a:pathLst>
                <a:path w="269875" h="3917315">
                  <a:moveTo>
                    <a:pt x="0" y="3916807"/>
                  </a:moveTo>
                  <a:lnTo>
                    <a:pt x="269748" y="391680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9168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36194" y="1632780"/>
              <a:ext cx="7687693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617013" y="360264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179512" y="5733256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1021521" y="277512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426333" y="411512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1831080" y="39180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235610" y="415443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640357" y="352402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044887" y="399675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449633" y="293281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854381" y="39180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258910" y="368170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663657" y="352402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5068187" y="427248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5472933" y="376033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877680" y="383906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-55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6282209" y="458785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686957" y="4430170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7091487" y="454854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7496234" y="399675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59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900980" y="502138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85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325101" y="5119554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-90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325101" y="4725776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-80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325101" y="43316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-70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25101" y="393756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325101" y="3543572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25101" y="3149468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25101" y="2755363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25101" y="236125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25101" y="1967155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402509" y="1573159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82870" y="5246397"/>
              <a:ext cx="71675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386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1392125" y="5246397"/>
              <a:ext cx="71675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386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2201402" y="5246397"/>
              <a:ext cx="716751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386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011004" y="5246397"/>
              <a:ext cx="71620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484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3820280" y="5246397"/>
              <a:ext cx="71620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484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4629556" y="5246397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5034304" y="5246397"/>
              <a:ext cx="71620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484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843581" y="5246397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6248111" y="5246397"/>
              <a:ext cx="193034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386" algn="l"/>
                  <a:tab pos="819913" algn="l"/>
                  <a:tab pos="1224439" algn="l"/>
                  <a:tab pos="162950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1502678" y="1169281"/>
              <a:ext cx="559228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Kangasniemellä 2000 - 2018,</a:t>
              </a:r>
              <a:r>
                <a:rPr sz="1368" b="1" spc="18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Ryhmä 18">
            <a:extLst>
              <a:ext uri="{FF2B5EF4-FFF2-40B4-BE49-F238E27FC236}">
                <a16:creationId xmlns:a16="http://schemas.microsoft.com/office/drawing/2014/main" id="{FDAE8CBC-33EC-4EAB-BC3F-0D77676A40D0}"/>
              </a:ext>
            </a:extLst>
          </p:cNvPr>
          <p:cNvGrpSpPr/>
          <p:nvPr/>
        </p:nvGrpSpPr>
        <p:grpSpPr>
          <a:xfrm>
            <a:off x="467544" y="476672"/>
            <a:ext cx="7731247" cy="5113335"/>
            <a:chOff x="107504" y="692696"/>
            <a:chExt cx="7731247" cy="5113335"/>
          </a:xfrm>
        </p:grpSpPr>
        <p:sp>
          <p:nvSpPr>
            <p:cNvPr id="17" name="object 17"/>
            <p:cNvSpPr txBox="1"/>
            <p:nvPr/>
          </p:nvSpPr>
          <p:spPr>
            <a:xfrm>
              <a:off x="251520" y="5661248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F051F572-7740-4122-B021-082ACD0FB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731247" cy="47066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4E8DD06A-AF54-460A-A78D-E233E4170671}"/>
              </a:ext>
            </a:extLst>
          </p:cNvPr>
          <p:cNvGrpSpPr/>
          <p:nvPr/>
        </p:nvGrpSpPr>
        <p:grpSpPr>
          <a:xfrm>
            <a:off x="611560" y="548680"/>
            <a:ext cx="7685477" cy="5035492"/>
            <a:chOff x="107504" y="620688"/>
            <a:chExt cx="7685477" cy="5035492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25A12F4C-1992-4734-A848-DD7E67E1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0688"/>
              <a:ext cx="7685477" cy="4673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6B753A98-790A-44C0-BA42-8C6D02312D58}"/>
              </a:ext>
            </a:extLst>
          </p:cNvPr>
          <p:cNvGrpSpPr/>
          <p:nvPr/>
        </p:nvGrpSpPr>
        <p:grpSpPr>
          <a:xfrm>
            <a:off x="539552" y="620688"/>
            <a:ext cx="7498408" cy="4891476"/>
            <a:chOff x="107504" y="764704"/>
            <a:chExt cx="7498408" cy="4891476"/>
          </a:xfrm>
        </p:grpSpPr>
        <p:sp>
          <p:nvSpPr>
            <p:cNvPr id="11" name="object 11"/>
            <p:cNvSpPr txBox="1"/>
            <p:nvPr/>
          </p:nvSpPr>
          <p:spPr>
            <a:xfrm>
              <a:off x="200516" y="5511397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8BBD31C-E688-4473-B1EA-D607321B7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764704"/>
              <a:ext cx="7498408" cy="4559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49087"/>
              </p:ext>
            </p:extLst>
          </p:nvPr>
        </p:nvGraphicFramePr>
        <p:xfrm>
          <a:off x="323528" y="4725144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8D723272-A512-49E3-9E79-DBB6D87F9BA9}"/>
              </a:ext>
            </a:extLst>
          </p:cNvPr>
          <p:cNvGrpSpPr/>
          <p:nvPr/>
        </p:nvGrpSpPr>
        <p:grpSpPr>
          <a:xfrm>
            <a:off x="683568" y="548680"/>
            <a:ext cx="7487068" cy="3921820"/>
            <a:chOff x="484089" y="997261"/>
            <a:chExt cx="7487068" cy="3921820"/>
          </a:xfrm>
        </p:grpSpPr>
        <p:sp>
          <p:nvSpPr>
            <p:cNvPr id="3" name="object 3"/>
            <p:cNvSpPr/>
            <p:nvPr/>
          </p:nvSpPr>
          <p:spPr>
            <a:xfrm>
              <a:off x="7870280" y="390824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19020" y="390824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6816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4611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2406" y="3908246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11505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59300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7097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56196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4023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1787" y="3908246"/>
              <a:ext cx="201450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00884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8680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96476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45575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3153" y="390824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41750" y="390824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70280" y="358505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19020" y="3585056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66816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14611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62406" y="3585056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11505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59300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07097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56196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04023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1787" y="3585056"/>
              <a:ext cx="201450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00884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48680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96476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5575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3153" y="3585056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1750" y="3585056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0280" y="326186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19020" y="326186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66816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14611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62406" y="3261867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11505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59300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07097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56196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4023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1787" y="3261867"/>
              <a:ext cx="201450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00884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8680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96476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5575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93153" y="326186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1750" y="326186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70280" y="293867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19020" y="2938677"/>
              <a:ext cx="200364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66816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14611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62406" y="2938677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11505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59300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07097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56196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04023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1787" y="2938677"/>
              <a:ext cx="201450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00884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48680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96476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45575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93153" y="2938677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41750" y="2938677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19019" y="2616791"/>
              <a:ext cx="551681" cy="0"/>
            </a:xfrm>
            <a:custGeom>
              <a:avLst/>
              <a:gdLst/>
              <a:ahLst/>
              <a:cxnLst/>
              <a:rect l="l" t="t" r="r" b="b"/>
              <a:pathLst>
                <a:path w="645159">
                  <a:moveTo>
                    <a:pt x="0" y="0"/>
                  </a:moveTo>
                  <a:lnTo>
                    <a:pt x="645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966816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14611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062406" y="2616791"/>
              <a:ext cx="201993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11505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59300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07097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56196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04023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5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1787" y="2616791"/>
              <a:ext cx="201450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00884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48680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96476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45575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93153" y="2616791"/>
              <a:ext cx="200907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9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41750" y="2616791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611505" y="2293602"/>
              <a:ext cx="2359304" cy="0"/>
            </a:xfrm>
            <a:custGeom>
              <a:avLst/>
              <a:gdLst/>
              <a:ahLst/>
              <a:cxnLst/>
              <a:rect l="l" t="t" r="r" b="b"/>
              <a:pathLst>
                <a:path w="2759075">
                  <a:moveTo>
                    <a:pt x="0" y="0"/>
                  </a:moveTo>
                  <a:lnTo>
                    <a:pt x="2758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07097" y="2293602"/>
              <a:ext cx="653220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0" y="0"/>
                  </a:moveTo>
                  <a:lnTo>
                    <a:pt x="763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96475" y="2293602"/>
              <a:ext cx="2460844" cy="0"/>
            </a:xfrm>
            <a:custGeom>
              <a:avLst/>
              <a:gdLst/>
              <a:ahLst/>
              <a:cxnLst/>
              <a:rect l="l" t="t" r="r" b="b"/>
              <a:pathLst>
                <a:path w="2877820">
                  <a:moveTo>
                    <a:pt x="0" y="0"/>
                  </a:moveTo>
                  <a:lnTo>
                    <a:pt x="2877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1750" y="2293602"/>
              <a:ext cx="1004537" cy="0"/>
            </a:xfrm>
            <a:custGeom>
              <a:avLst/>
              <a:gdLst/>
              <a:ahLst/>
              <a:cxnLst/>
              <a:rect l="l" t="t" r="r" b="b"/>
              <a:pathLst>
                <a:path w="1174750">
                  <a:moveTo>
                    <a:pt x="0" y="0"/>
                  </a:moveTo>
                  <a:lnTo>
                    <a:pt x="117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41750" y="1970413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41750" y="1647766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41750" y="1647658"/>
              <a:ext cx="7228864" cy="2583017"/>
            </a:xfrm>
            <a:custGeom>
              <a:avLst/>
              <a:gdLst/>
              <a:ahLst/>
              <a:cxnLst/>
              <a:rect l="l" t="t" r="r" b="b"/>
              <a:pathLst>
                <a:path w="8453755" h="3020695">
                  <a:moveTo>
                    <a:pt x="0" y="3020568"/>
                  </a:moveTo>
                  <a:lnTo>
                    <a:pt x="8453755" y="3020568"/>
                  </a:lnTo>
                  <a:lnTo>
                    <a:pt x="8453755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2149" y="2393513"/>
              <a:ext cx="251406" cy="1837488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42149" y="2393513"/>
              <a:ext cx="251406" cy="1837488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53020" y="2293384"/>
              <a:ext cx="251406" cy="1937399"/>
            </a:xfrm>
            <a:custGeom>
              <a:avLst/>
              <a:gdLst/>
              <a:ahLst/>
              <a:cxnLst/>
              <a:rect l="l" t="t" r="r" b="b"/>
              <a:pathLst>
                <a:path w="294004" h="2265679">
                  <a:moveTo>
                    <a:pt x="0" y="2265426"/>
                  </a:moveTo>
                  <a:lnTo>
                    <a:pt x="293535" y="2265426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265426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53020" y="2293384"/>
              <a:ext cx="251406" cy="1937399"/>
            </a:xfrm>
            <a:custGeom>
              <a:avLst/>
              <a:gdLst/>
              <a:ahLst/>
              <a:cxnLst/>
              <a:rect l="l" t="t" r="r" b="b"/>
              <a:pathLst>
                <a:path w="294004" h="2265679">
                  <a:moveTo>
                    <a:pt x="0" y="2265426"/>
                  </a:moveTo>
                  <a:lnTo>
                    <a:pt x="293535" y="2265426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26542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19275" y="2616249"/>
              <a:ext cx="251406" cy="1614318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19275" y="2616249"/>
              <a:ext cx="251406" cy="1614318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94060" y="2567271"/>
              <a:ext cx="251949" cy="166372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294131" y="0"/>
                  </a:moveTo>
                  <a:lnTo>
                    <a:pt x="0" y="0"/>
                  </a:lnTo>
                  <a:lnTo>
                    <a:pt x="0" y="1945132"/>
                  </a:lnTo>
                  <a:lnTo>
                    <a:pt x="294131" y="19451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46265" y="2077273"/>
              <a:ext cx="250320" cy="21535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292607" y="0"/>
                  </a:moveTo>
                  <a:lnTo>
                    <a:pt x="0" y="0"/>
                  </a:lnTo>
                  <a:lnTo>
                    <a:pt x="0" y="2518156"/>
                  </a:lnTo>
                  <a:lnTo>
                    <a:pt x="292607" y="251815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97166" y="2306634"/>
              <a:ext cx="251949" cy="1924367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294131" y="0"/>
                  </a:moveTo>
                  <a:lnTo>
                    <a:pt x="0" y="0"/>
                  </a:lnTo>
                  <a:lnTo>
                    <a:pt x="0" y="2249932"/>
                  </a:lnTo>
                  <a:lnTo>
                    <a:pt x="294131" y="22499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9371" y="2332697"/>
              <a:ext cx="251949" cy="1898303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294131" y="0"/>
                  </a:moveTo>
                  <a:lnTo>
                    <a:pt x="0" y="0"/>
                  </a:lnTo>
                  <a:lnTo>
                    <a:pt x="0" y="2219452"/>
                  </a:lnTo>
                  <a:lnTo>
                    <a:pt x="294131" y="221945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1576" y="2422617"/>
              <a:ext cx="250320" cy="1808166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292607" y="0"/>
                  </a:moveTo>
                  <a:lnTo>
                    <a:pt x="0" y="0"/>
                  </a:lnTo>
                  <a:lnTo>
                    <a:pt x="0" y="2114296"/>
                  </a:lnTo>
                  <a:lnTo>
                    <a:pt x="292607" y="211429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04681" y="2476047"/>
              <a:ext cx="251949" cy="1754953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294132" y="0"/>
                  </a:moveTo>
                  <a:lnTo>
                    <a:pt x="0" y="0"/>
                  </a:lnTo>
                  <a:lnTo>
                    <a:pt x="0" y="2051812"/>
                  </a:lnTo>
                  <a:lnTo>
                    <a:pt x="294132" y="20518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56885" y="2255810"/>
              <a:ext cx="250320" cy="197486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292608" y="0"/>
                  </a:moveTo>
                  <a:lnTo>
                    <a:pt x="0" y="0"/>
                  </a:lnTo>
                  <a:lnTo>
                    <a:pt x="0" y="2309368"/>
                  </a:lnTo>
                  <a:lnTo>
                    <a:pt x="292608" y="2309368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07787" y="2356155"/>
              <a:ext cx="251949" cy="1874411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294131" y="0"/>
                  </a:moveTo>
                  <a:lnTo>
                    <a:pt x="0" y="0"/>
                  </a:lnTo>
                  <a:lnTo>
                    <a:pt x="0" y="2192020"/>
                  </a:lnTo>
                  <a:lnTo>
                    <a:pt x="294131" y="219202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59990" y="2117672"/>
              <a:ext cx="251949" cy="2113328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294132" y="0"/>
                  </a:moveTo>
                  <a:lnTo>
                    <a:pt x="0" y="0"/>
                  </a:lnTo>
                  <a:lnTo>
                    <a:pt x="0" y="2470912"/>
                  </a:lnTo>
                  <a:lnTo>
                    <a:pt x="294132" y="24709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12196" y="2409585"/>
              <a:ext cx="250320" cy="1821198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292607" y="0"/>
                  </a:moveTo>
                  <a:lnTo>
                    <a:pt x="0" y="0"/>
                  </a:lnTo>
                  <a:lnTo>
                    <a:pt x="0" y="2129536"/>
                  </a:lnTo>
                  <a:lnTo>
                    <a:pt x="292607" y="212953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64400" y="2307937"/>
              <a:ext cx="250320" cy="1922738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292607" y="0"/>
                  </a:moveTo>
                  <a:lnTo>
                    <a:pt x="0" y="0"/>
                  </a:lnTo>
                  <a:lnTo>
                    <a:pt x="0" y="2248408"/>
                  </a:lnTo>
                  <a:lnTo>
                    <a:pt x="292607" y="224840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15300" y="2492989"/>
              <a:ext cx="251949" cy="1737577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294131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294131" y="203200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67506" y="2472138"/>
              <a:ext cx="251949" cy="1758753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294131" y="0"/>
                  </a:moveTo>
                  <a:lnTo>
                    <a:pt x="0" y="0"/>
                  </a:lnTo>
                  <a:lnTo>
                    <a:pt x="0" y="2056384"/>
                  </a:lnTo>
                  <a:lnTo>
                    <a:pt x="294131" y="20563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94060" y="2567271"/>
              <a:ext cx="251949" cy="1663729"/>
            </a:xfrm>
            <a:custGeom>
              <a:avLst/>
              <a:gdLst/>
              <a:ahLst/>
              <a:cxnLst/>
              <a:rect l="l" t="t" r="r" b="b"/>
              <a:pathLst>
                <a:path w="294639" h="1945639">
                  <a:moveTo>
                    <a:pt x="0" y="0"/>
                  </a:moveTo>
                  <a:lnTo>
                    <a:pt x="294131" y="0"/>
                  </a:lnTo>
                  <a:lnTo>
                    <a:pt x="294131" y="1945132"/>
                  </a:lnTo>
                  <a:lnTo>
                    <a:pt x="0" y="194513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46265" y="2077273"/>
              <a:ext cx="250320" cy="21535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0" y="0"/>
                  </a:moveTo>
                  <a:lnTo>
                    <a:pt x="292607" y="0"/>
                  </a:lnTo>
                  <a:lnTo>
                    <a:pt x="292607" y="2518156"/>
                  </a:lnTo>
                  <a:lnTo>
                    <a:pt x="0" y="25181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97166" y="2306634"/>
              <a:ext cx="251949" cy="1924367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0" y="0"/>
                  </a:moveTo>
                  <a:lnTo>
                    <a:pt x="294131" y="0"/>
                  </a:lnTo>
                  <a:lnTo>
                    <a:pt x="294131" y="2249932"/>
                  </a:lnTo>
                  <a:lnTo>
                    <a:pt x="0" y="2249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9371" y="2332697"/>
              <a:ext cx="251949" cy="1898303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0" y="0"/>
                  </a:moveTo>
                  <a:lnTo>
                    <a:pt x="294131" y="0"/>
                  </a:lnTo>
                  <a:lnTo>
                    <a:pt x="294131" y="2219452"/>
                  </a:lnTo>
                  <a:lnTo>
                    <a:pt x="0" y="2219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1576" y="2422617"/>
              <a:ext cx="250320" cy="1808166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0" y="0"/>
                  </a:moveTo>
                  <a:lnTo>
                    <a:pt x="292607" y="0"/>
                  </a:lnTo>
                  <a:lnTo>
                    <a:pt x="292607" y="2114296"/>
                  </a:lnTo>
                  <a:lnTo>
                    <a:pt x="0" y="21142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04681" y="2476047"/>
              <a:ext cx="251949" cy="1754953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0" y="0"/>
                  </a:moveTo>
                  <a:lnTo>
                    <a:pt x="294132" y="0"/>
                  </a:lnTo>
                  <a:lnTo>
                    <a:pt x="294132" y="2051812"/>
                  </a:lnTo>
                  <a:lnTo>
                    <a:pt x="0" y="2051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56885" y="2255810"/>
              <a:ext cx="250320" cy="197486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0" y="0"/>
                  </a:moveTo>
                  <a:lnTo>
                    <a:pt x="292608" y="0"/>
                  </a:lnTo>
                  <a:lnTo>
                    <a:pt x="292608" y="2309368"/>
                  </a:lnTo>
                  <a:lnTo>
                    <a:pt x="0" y="2309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07787" y="2356155"/>
              <a:ext cx="251949" cy="1874411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0" y="0"/>
                  </a:moveTo>
                  <a:lnTo>
                    <a:pt x="294131" y="0"/>
                  </a:lnTo>
                  <a:lnTo>
                    <a:pt x="294131" y="2192020"/>
                  </a:lnTo>
                  <a:lnTo>
                    <a:pt x="0" y="21920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59990" y="2117672"/>
              <a:ext cx="251949" cy="2113328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0" y="0"/>
                  </a:moveTo>
                  <a:lnTo>
                    <a:pt x="294132" y="0"/>
                  </a:lnTo>
                  <a:lnTo>
                    <a:pt x="294132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12196" y="2409585"/>
              <a:ext cx="250320" cy="1821198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0" y="0"/>
                  </a:moveTo>
                  <a:lnTo>
                    <a:pt x="292607" y="0"/>
                  </a:lnTo>
                  <a:lnTo>
                    <a:pt x="292607" y="2129536"/>
                  </a:lnTo>
                  <a:lnTo>
                    <a:pt x="0" y="2129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264400" y="2307937"/>
              <a:ext cx="250320" cy="1922738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0" y="0"/>
                  </a:moveTo>
                  <a:lnTo>
                    <a:pt x="292607" y="0"/>
                  </a:lnTo>
                  <a:lnTo>
                    <a:pt x="292607" y="2248408"/>
                  </a:lnTo>
                  <a:lnTo>
                    <a:pt x="0" y="224840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15300" y="2492989"/>
              <a:ext cx="251949" cy="1737577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0" y="0"/>
                  </a:moveTo>
                  <a:lnTo>
                    <a:pt x="294131" y="0"/>
                  </a:lnTo>
                  <a:lnTo>
                    <a:pt x="294131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167506" y="2472138"/>
              <a:ext cx="251949" cy="1758753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0" y="0"/>
                  </a:moveTo>
                  <a:lnTo>
                    <a:pt x="294131" y="0"/>
                  </a:lnTo>
                  <a:lnTo>
                    <a:pt x="294131" y="2056384"/>
                  </a:lnTo>
                  <a:lnTo>
                    <a:pt x="0" y="2056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41750" y="4230565"/>
              <a:ext cx="7229407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244865" y="236158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103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696853" y="1870827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133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152423" y="2100188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604411" y="212603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056289" y="2216497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504042" y="208715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956029" y="226960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4408016" y="205012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122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863804" y="2150252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5311557" y="19112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130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767453" y="220346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6219441" y="2101817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667192" y="228730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7119071" y="2266452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571058" y="2410128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84089" y="2550112"/>
              <a:ext cx="185704" cy="175355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80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60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40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054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484089" y="2194560"/>
              <a:ext cx="653220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23078" algn="l"/>
                </a:tabLst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	</a:t>
              </a:r>
              <a:r>
                <a:rPr sz="1539" spc="-109" baseline="2314" dirty="0">
                  <a:latin typeface="Arial"/>
                  <a:cs typeface="Arial"/>
                </a:rPr>
                <a:t>1</a:t>
              </a:r>
              <a:r>
                <a:rPr sz="1539" spc="-6" baseline="2314" dirty="0">
                  <a:latin typeface="Arial"/>
                  <a:cs typeface="Arial"/>
                </a:rPr>
                <a:t>13</a:t>
              </a:r>
              <a:r>
                <a:rPr sz="1539" baseline="2314" dirty="0">
                  <a:latin typeface="Arial"/>
                  <a:cs typeface="Arial"/>
                </a:rPr>
                <a:t>,8</a:t>
              </a:r>
              <a:endParaRPr sz="1539" baseline="2314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484089" y="1904167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484089" y="1581304"/>
              <a:ext cx="184618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6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90550" y="4333301"/>
              <a:ext cx="1858545" cy="5337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7947" y="4359038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9100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4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9100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1479"/>
                  </a:lnTo>
                  <a:lnTo>
                    <a:pt x="50545" y="427989"/>
                  </a:lnTo>
                  <a:lnTo>
                    <a:pt x="70484" y="427989"/>
                  </a:lnTo>
                  <a:lnTo>
                    <a:pt x="71627" y="426719"/>
                  </a:lnTo>
                  <a:lnTo>
                    <a:pt x="74549" y="421639"/>
                  </a:lnTo>
                  <a:lnTo>
                    <a:pt x="76200" y="41655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85661" y="37972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718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122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103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3850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2097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60350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5680" y="134619"/>
                  </a:move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9700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680" y="134619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60019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95680" y="134619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0796" y="121919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41114" y="63500"/>
                  </a:moveTo>
                  <a:lnTo>
                    <a:pt x="326636" y="63500"/>
                  </a:lnTo>
                  <a:lnTo>
                    <a:pt x="319944" y="6476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2079"/>
                  </a:lnTo>
                  <a:lnTo>
                    <a:pt x="367855" y="130809"/>
                  </a:lnTo>
                  <a:lnTo>
                    <a:pt x="336169" y="13080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4929"/>
                  </a:lnTo>
                  <a:lnTo>
                    <a:pt x="359559" y="7492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785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9559" y="74929"/>
                  </a:move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2550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9559" y="74929"/>
                  </a:lnTo>
                  <a:close/>
                </a:path>
                <a:path w="448310" h="440689">
                  <a:moveTo>
                    <a:pt x="355092" y="29209"/>
                  </a:moveTo>
                  <a:lnTo>
                    <a:pt x="346582" y="38100"/>
                  </a:lnTo>
                  <a:lnTo>
                    <a:pt x="402463" y="93979"/>
                  </a:lnTo>
                  <a:lnTo>
                    <a:pt x="411861" y="8381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7" y="19050"/>
                  </a:lnTo>
                  <a:lnTo>
                    <a:pt x="438404" y="57150"/>
                  </a:lnTo>
                  <a:lnTo>
                    <a:pt x="447802" y="48259"/>
                  </a:lnTo>
                  <a:lnTo>
                    <a:pt x="414065" y="1396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71030" y="3682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3031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8598" y="4333300"/>
              <a:ext cx="676026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22018" y="4333408"/>
              <a:ext cx="3047384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947703" y="4358604"/>
              <a:ext cx="825783" cy="4426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542318" y="997261"/>
              <a:ext cx="362773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Kelan sairastavuusindeksi 2018,</a:t>
              </a:r>
              <a:r>
                <a:rPr sz="1368" b="1" spc="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730097" y="2625371"/>
              <a:ext cx="7234837" cy="0"/>
            </a:xfrm>
            <a:custGeom>
              <a:avLst/>
              <a:gdLst/>
              <a:ahLst/>
              <a:cxnLst/>
              <a:rect l="l" t="t" r="r" b="b"/>
              <a:pathLst>
                <a:path w="8460740">
                  <a:moveTo>
                    <a:pt x="0" y="0"/>
                  </a:moveTo>
                  <a:lnTo>
                    <a:pt x="8460625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F68855EA-D837-495D-AA4E-4EFDA90E76AA}"/>
              </a:ext>
            </a:extLst>
          </p:cNvPr>
          <p:cNvGrpSpPr/>
          <p:nvPr/>
        </p:nvGrpSpPr>
        <p:grpSpPr>
          <a:xfrm>
            <a:off x="539552" y="764704"/>
            <a:ext cx="7849571" cy="4648973"/>
            <a:chOff x="200516" y="1007144"/>
            <a:chExt cx="7849571" cy="4648973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947591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8809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9369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69345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10624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51905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188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3160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74440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14547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55696" y="4076356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95673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52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32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8209" y="4076356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227" y="4076356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2056" y="407635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47591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809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9369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345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10624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51905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9188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33160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74440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14547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5696" y="3680189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73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436952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78232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8209" y="3680189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9227" y="3680189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2056" y="3680189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947591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8809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29369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69345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10624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651905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19188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733160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74440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14547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5696" y="3284021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95673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36952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978232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18209" y="3284021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227" y="3284021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2056" y="3284021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47591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5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48809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01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29369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569345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10624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51905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19188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733160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74440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14547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5696" y="2886550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895673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36952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978232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18209" y="2886550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59227" y="2886550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2056" y="2886550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88089" y="2490383"/>
              <a:ext cx="561998" cy="0"/>
            </a:xfrm>
            <a:custGeom>
              <a:avLst/>
              <a:gdLst/>
              <a:ahLst/>
              <a:cxnLst/>
              <a:rect l="l" t="t" r="r" b="b"/>
              <a:pathLst>
                <a:path w="657225">
                  <a:moveTo>
                    <a:pt x="0" y="0"/>
                  </a:moveTo>
                  <a:lnTo>
                    <a:pt x="6567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29369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569345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110624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651905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9188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733160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74440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14547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5696" y="2490383"/>
              <a:ext cx="204165" cy="0"/>
            </a:xfrm>
            <a:custGeom>
              <a:avLst/>
              <a:gdLst/>
              <a:ahLst/>
              <a:cxnLst/>
              <a:rect l="l" t="t" r="r" b="b"/>
              <a:pathLst>
                <a:path w="238760">
                  <a:moveTo>
                    <a:pt x="0" y="0"/>
                  </a:moveTo>
                  <a:lnTo>
                    <a:pt x="2382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895673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5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436952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978232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8209" y="2490383"/>
              <a:ext cx="204708" cy="0"/>
            </a:xfrm>
            <a:custGeom>
              <a:avLst/>
              <a:gdLst/>
              <a:ahLst/>
              <a:cxnLst/>
              <a:rect l="l" t="t" r="r" b="b"/>
              <a:pathLst>
                <a:path w="239394">
                  <a:moveTo>
                    <a:pt x="0" y="0"/>
                  </a:moveTo>
                  <a:lnTo>
                    <a:pt x="2392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59227" y="2490383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80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2056" y="249038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93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10624" y="2094215"/>
              <a:ext cx="1939028" cy="0"/>
            </a:xfrm>
            <a:custGeom>
              <a:avLst/>
              <a:gdLst/>
              <a:ahLst/>
              <a:cxnLst/>
              <a:rect l="l" t="t" r="r" b="b"/>
              <a:pathLst>
                <a:path w="2267584">
                  <a:moveTo>
                    <a:pt x="0" y="0"/>
                  </a:moveTo>
                  <a:lnTo>
                    <a:pt x="22675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51905" y="2094215"/>
              <a:ext cx="203622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7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33160" y="2094215"/>
              <a:ext cx="663537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7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78232" y="2094215"/>
              <a:ext cx="2499939" cy="0"/>
            </a:xfrm>
            <a:custGeom>
              <a:avLst/>
              <a:gdLst/>
              <a:ahLst/>
              <a:cxnLst/>
              <a:rect l="l" t="t" r="r" b="b"/>
              <a:pathLst>
                <a:path w="2923540">
                  <a:moveTo>
                    <a:pt x="0" y="0"/>
                  </a:moveTo>
                  <a:lnTo>
                    <a:pt x="29230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2056" y="2094215"/>
              <a:ext cx="1020827" cy="0"/>
            </a:xfrm>
            <a:custGeom>
              <a:avLst/>
              <a:gdLst/>
              <a:ahLst/>
              <a:cxnLst/>
              <a:rect l="l" t="t" r="r" b="b"/>
              <a:pathLst>
                <a:path w="1193800">
                  <a:moveTo>
                    <a:pt x="0" y="0"/>
                  </a:moveTo>
                  <a:lnTo>
                    <a:pt x="11937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2056" y="1697722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02056" y="1697722"/>
              <a:ext cx="7347780" cy="2775237"/>
            </a:xfrm>
            <a:custGeom>
              <a:avLst/>
              <a:gdLst/>
              <a:ahLst/>
              <a:cxnLst/>
              <a:rect l="l" t="t" r="r" b="b"/>
              <a:pathLst>
                <a:path w="8592820" h="3245485">
                  <a:moveTo>
                    <a:pt x="0" y="3245231"/>
                  </a:moveTo>
                  <a:lnTo>
                    <a:pt x="8592566" y="3245231"/>
                  </a:lnTo>
                  <a:lnTo>
                    <a:pt x="8592566" y="0"/>
                  </a:lnTo>
                  <a:lnTo>
                    <a:pt x="0" y="0"/>
                  </a:lnTo>
                  <a:lnTo>
                    <a:pt x="0" y="324523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04106" y="2260697"/>
              <a:ext cx="255207" cy="2212153"/>
            </a:xfrm>
            <a:custGeom>
              <a:avLst/>
              <a:gdLst/>
              <a:ahLst/>
              <a:cxnLst/>
              <a:rect l="l" t="t" r="r" b="b"/>
              <a:pathLst>
                <a:path w="298450" h="2586990">
                  <a:moveTo>
                    <a:pt x="0" y="2586862"/>
                  </a:moveTo>
                  <a:lnTo>
                    <a:pt x="298348" y="2586862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586862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59427" y="2108007"/>
              <a:ext cx="255207" cy="2364734"/>
            </a:xfrm>
            <a:custGeom>
              <a:avLst/>
              <a:gdLst/>
              <a:ahLst/>
              <a:cxnLst/>
              <a:rect l="l" t="t" r="r" b="b"/>
              <a:pathLst>
                <a:path w="298450" h="2765425">
                  <a:moveTo>
                    <a:pt x="0" y="2765425"/>
                  </a:moveTo>
                  <a:lnTo>
                    <a:pt x="298348" y="2765425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76542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59427" y="2108007"/>
              <a:ext cx="255207" cy="2364734"/>
            </a:xfrm>
            <a:custGeom>
              <a:avLst/>
              <a:gdLst/>
              <a:ahLst/>
              <a:cxnLst/>
              <a:rect l="l" t="t" r="r" b="b"/>
              <a:pathLst>
                <a:path w="298450" h="2765425">
                  <a:moveTo>
                    <a:pt x="0" y="2765425"/>
                  </a:moveTo>
                  <a:lnTo>
                    <a:pt x="298348" y="2765425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76542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692471" y="2490600"/>
              <a:ext cx="255207" cy="1982467"/>
            </a:xfrm>
            <a:custGeom>
              <a:avLst/>
              <a:gdLst/>
              <a:ahLst/>
              <a:cxnLst/>
              <a:rect l="l" t="t" r="r" b="b"/>
              <a:pathLst>
                <a:path w="298450" h="2318385">
                  <a:moveTo>
                    <a:pt x="0" y="2318004"/>
                  </a:moveTo>
                  <a:lnTo>
                    <a:pt x="298348" y="2318004"/>
                  </a:lnTo>
                  <a:lnTo>
                    <a:pt x="298348" y="0"/>
                  </a:lnTo>
                  <a:lnTo>
                    <a:pt x="0" y="0"/>
                  </a:lnTo>
                  <a:lnTo>
                    <a:pt x="0" y="231800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298704" y="0"/>
                  </a:moveTo>
                  <a:lnTo>
                    <a:pt x="0" y="0"/>
                  </a:lnTo>
                  <a:lnTo>
                    <a:pt x="0" y="2464561"/>
                  </a:lnTo>
                  <a:lnTo>
                    <a:pt x="298704" y="2464561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298704" y="0"/>
                  </a:moveTo>
                  <a:lnTo>
                    <a:pt x="0" y="0"/>
                  </a:lnTo>
                  <a:lnTo>
                    <a:pt x="0" y="3007106"/>
                  </a:lnTo>
                  <a:lnTo>
                    <a:pt x="298704" y="300710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298704" y="0"/>
                  </a:moveTo>
                  <a:lnTo>
                    <a:pt x="0" y="0"/>
                  </a:lnTo>
                  <a:lnTo>
                    <a:pt x="0" y="2514854"/>
                  </a:lnTo>
                  <a:lnTo>
                    <a:pt x="298704" y="2514854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297179" y="0"/>
                  </a:moveTo>
                  <a:lnTo>
                    <a:pt x="0" y="0"/>
                  </a:lnTo>
                  <a:lnTo>
                    <a:pt x="0" y="2737358"/>
                  </a:lnTo>
                  <a:lnTo>
                    <a:pt x="297179" y="2737358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298703" y="0"/>
                  </a:moveTo>
                  <a:lnTo>
                    <a:pt x="0" y="0"/>
                  </a:lnTo>
                  <a:lnTo>
                    <a:pt x="0" y="2604770"/>
                  </a:lnTo>
                  <a:lnTo>
                    <a:pt x="298703" y="26047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298704" y="0"/>
                  </a:moveTo>
                  <a:lnTo>
                    <a:pt x="0" y="0"/>
                  </a:lnTo>
                  <a:lnTo>
                    <a:pt x="0" y="2434082"/>
                  </a:lnTo>
                  <a:lnTo>
                    <a:pt x="298704" y="2434082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298703" y="0"/>
                  </a:moveTo>
                  <a:lnTo>
                    <a:pt x="0" y="0"/>
                  </a:lnTo>
                  <a:lnTo>
                    <a:pt x="0" y="2883661"/>
                  </a:lnTo>
                  <a:lnTo>
                    <a:pt x="298703" y="2883661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297179" y="0"/>
                  </a:moveTo>
                  <a:lnTo>
                    <a:pt x="0" y="0"/>
                  </a:lnTo>
                  <a:lnTo>
                    <a:pt x="0" y="2527046"/>
                  </a:lnTo>
                  <a:lnTo>
                    <a:pt x="297179" y="252704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298704" y="0"/>
                  </a:moveTo>
                  <a:lnTo>
                    <a:pt x="0" y="0"/>
                  </a:lnTo>
                  <a:lnTo>
                    <a:pt x="0" y="2869946"/>
                  </a:lnTo>
                  <a:lnTo>
                    <a:pt x="298704" y="2869946"/>
                  </a:lnTo>
                  <a:lnTo>
                    <a:pt x="29870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298703" y="0"/>
                  </a:moveTo>
                  <a:lnTo>
                    <a:pt x="0" y="0"/>
                  </a:lnTo>
                  <a:lnTo>
                    <a:pt x="0" y="2862326"/>
                  </a:lnTo>
                  <a:lnTo>
                    <a:pt x="298703" y="2862326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297179" y="0"/>
                  </a:moveTo>
                  <a:lnTo>
                    <a:pt x="0" y="0"/>
                  </a:lnTo>
                  <a:lnTo>
                    <a:pt x="0" y="2652014"/>
                  </a:lnTo>
                  <a:lnTo>
                    <a:pt x="297179" y="2652014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298703" y="0"/>
                  </a:moveTo>
                  <a:lnTo>
                    <a:pt x="0" y="0"/>
                  </a:lnTo>
                  <a:lnTo>
                    <a:pt x="0" y="2469134"/>
                  </a:lnTo>
                  <a:lnTo>
                    <a:pt x="298703" y="2469134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298703" y="0"/>
                  </a:moveTo>
                  <a:lnTo>
                    <a:pt x="0" y="0"/>
                  </a:lnTo>
                  <a:lnTo>
                    <a:pt x="0" y="2795270"/>
                  </a:lnTo>
                  <a:lnTo>
                    <a:pt x="298703" y="2795270"/>
                  </a:lnTo>
                  <a:lnTo>
                    <a:pt x="298703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62784" y="2365277"/>
              <a:ext cx="255750" cy="2107898"/>
            </a:xfrm>
            <a:custGeom>
              <a:avLst/>
              <a:gdLst/>
              <a:ahLst/>
              <a:cxnLst/>
              <a:rect l="l" t="t" r="r" b="b"/>
              <a:pathLst>
                <a:path w="299085" h="2465070">
                  <a:moveTo>
                    <a:pt x="0" y="0"/>
                  </a:moveTo>
                  <a:lnTo>
                    <a:pt x="298704" y="0"/>
                  </a:lnTo>
                  <a:lnTo>
                    <a:pt x="298704" y="2464561"/>
                  </a:lnTo>
                  <a:lnTo>
                    <a:pt x="0" y="24645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722807" y="1901344"/>
              <a:ext cx="255750" cy="2571614"/>
            </a:xfrm>
            <a:custGeom>
              <a:avLst/>
              <a:gdLst/>
              <a:ahLst/>
              <a:cxnLst/>
              <a:rect l="l" t="t" r="r" b="b"/>
              <a:pathLst>
                <a:path w="299085" h="3007360">
                  <a:moveTo>
                    <a:pt x="0" y="0"/>
                  </a:moveTo>
                  <a:lnTo>
                    <a:pt x="298704" y="0"/>
                  </a:lnTo>
                  <a:lnTo>
                    <a:pt x="298704" y="3007106"/>
                  </a:lnTo>
                  <a:lnTo>
                    <a:pt x="0" y="3007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181528" y="2322272"/>
              <a:ext cx="255750" cy="2150795"/>
            </a:xfrm>
            <a:custGeom>
              <a:avLst/>
              <a:gdLst/>
              <a:ahLst/>
              <a:cxnLst/>
              <a:rect l="l" t="t" r="r" b="b"/>
              <a:pathLst>
                <a:path w="299085" h="2515235">
                  <a:moveTo>
                    <a:pt x="0" y="0"/>
                  </a:moveTo>
                  <a:lnTo>
                    <a:pt x="298704" y="0"/>
                  </a:lnTo>
                  <a:lnTo>
                    <a:pt x="298704" y="2514854"/>
                  </a:lnTo>
                  <a:lnTo>
                    <a:pt x="0" y="2514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641552" y="2132008"/>
              <a:ext cx="254121" cy="2340842"/>
            </a:xfrm>
            <a:custGeom>
              <a:avLst/>
              <a:gdLst/>
              <a:ahLst/>
              <a:cxnLst/>
              <a:rect l="l" t="t" r="r" b="b"/>
              <a:pathLst>
                <a:path w="297179" h="2737485">
                  <a:moveTo>
                    <a:pt x="0" y="0"/>
                  </a:moveTo>
                  <a:lnTo>
                    <a:pt x="297179" y="0"/>
                  </a:lnTo>
                  <a:lnTo>
                    <a:pt x="297179" y="2737358"/>
                  </a:lnTo>
                  <a:lnTo>
                    <a:pt x="0" y="2737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00272" y="2245384"/>
              <a:ext cx="255750" cy="2227357"/>
            </a:xfrm>
            <a:custGeom>
              <a:avLst/>
              <a:gdLst/>
              <a:ahLst/>
              <a:cxnLst/>
              <a:rect l="l" t="t" r="r" b="b"/>
              <a:pathLst>
                <a:path w="299085" h="2604770">
                  <a:moveTo>
                    <a:pt x="0" y="0"/>
                  </a:moveTo>
                  <a:lnTo>
                    <a:pt x="298703" y="0"/>
                  </a:lnTo>
                  <a:lnTo>
                    <a:pt x="298703" y="2604770"/>
                  </a:lnTo>
                  <a:lnTo>
                    <a:pt x="0" y="26047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19015" y="2391340"/>
              <a:ext cx="255750" cy="2081835"/>
            </a:xfrm>
            <a:custGeom>
              <a:avLst/>
              <a:gdLst/>
              <a:ahLst/>
              <a:cxnLst/>
              <a:rect l="l" t="t" r="r" b="b"/>
              <a:pathLst>
                <a:path w="299085" h="2434590">
                  <a:moveTo>
                    <a:pt x="0" y="0"/>
                  </a:moveTo>
                  <a:lnTo>
                    <a:pt x="298704" y="0"/>
                  </a:lnTo>
                  <a:lnTo>
                    <a:pt x="298704" y="2434082"/>
                  </a:lnTo>
                  <a:lnTo>
                    <a:pt x="0" y="24340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77737" y="2006901"/>
              <a:ext cx="255750" cy="2466274"/>
            </a:xfrm>
            <a:custGeom>
              <a:avLst/>
              <a:gdLst/>
              <a:ahLst/>
              <a:cxnLst/>
              <a:rect l="l" t="t" r="r" b="b"/>
              <a:pathLst>
                <a:path w="299085" h="2884170">
                  <a:moveTo>
                    <a:pt x="0" y="0"/>
                  </a:moveTo>
                  <a:lnTo>
                    <a:pt x="298703" y="0"/>
                  </a:lnTo>
                  <a:lnTo>
                    <a:pt x="298703" y="2883661"/>
                  </a:lnTo>
                  <a:lnTo>
                    <a:pt x="0" y="28836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37759" y="2311846"/>
              <a:ext cx="254121" cy="2161112"/>
            </a:xfrm>
            <a:custGeom>
              <a:avLst/>
              <a:gdLst/>
              <a:ahLst/>
              <a:cxnLst/>
              <a:rect l="l" t="t" r="r" b="b"/>
              <a:pathLst>
                <a:path w="297179" h="2527300">
                  <a:moveTo>
                    <a:pt x="0" y="0"/>
                  </a:moveTo>
                  <a:lnTo>
                    <a:pt x="297179" y="0"/>
                  </a:lnTo>
                  <a:lnTo>
                    <a:pt x="297179" y="2527046"/>
                  </a:lnTo>
                  <a:lnTo>
                    <a:pt x="0" y="25270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96481" y="2018630"/>
              <a:ext cx="255750" cy="2454328"/>
            </a:xfrm>
            <a:custGeom>
              <a:avLst/>
              <a:gdLst/>
              <a:ahLst/>
              <a:cxnLst/>
              <a:rect l="l" t="t" r="r" b="b"/>
              <a:pathLst>
                <a:path w="299084" h="2870200">
                  <a:moveTo>
                    <a:pt x="0" y="0"/>
                  </a:moveTo>
                  <a:lnTo>
                    <a:pt x="298704" y="0"/>
                  </a:lnTo>
                  <a:lnTo>
                    <a:pt x="298704" y="2869946"/>
                  </a:lnTo>
                  <a:lnTo>
                    <a:pt x="0" y="28699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855200" y="2025146"/>
              <a:ext cx="255750" cy="2447812"/>
            </a:xfrm>
            <a:custGeom>
              <a:avLst/>
              <a:gdLst/>
              <a:ahLst/>
              <a:cxnLst/>
              <a:rect l="l" t="t" r="r" b="b"/>
              <a:pathLst>
                <a:path w="299084" h="2862579">
                  <a:moveTo>
                    <a:pt x="0" y="0"/>
                  </a:moveTo>
                  <a:lnTo>
                    <a:pt x="298703" y="0"/>
                  </a:lnTo>
                  <a:lnTo>
                    <a:pt x="298703" y="2862326"/>
                  </a:lnTo>
                  <a:lnTo>
                    <a:pt x="0" y="2862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315224" y="2204986"/>
              <a:ext cx="254121" cy="2268081"/>
            </a:xfrm>
            <a:custGeom>
              <a:avLst/>
              <a:gdLst/>
              <a:ahLst/>
              <a:cxnLst/>
              <a:rect l="l" t="t" r="r" b="b"/>
              <a:pathLst>
                <a:path w="297179" h="2652395">
                  <a:moveTo>
                    <a:pt x="0" y="0"/>
                  </a:moveTo>
                  <a:lnTo>
                    <a:pt x="297179" y="0"/>
                  </a:lnTo>
                  <a:lnTo>
                    <a:pt x="297179" y="2652014"/>
                  </a:lnTo>
                  <a:lnTo>
                    <a:pt x="0" y="26520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773945" y="2361368"/>
              <a:ext cx="255750" cy="2111699"/>
            </a:xfrm>
            <a:custGeom>
              <a:avLst/>
              <a:gdLst/>
              <a:ahLst/>
              <a:cxnLst/>
              <a:rect l="l" t="t" r="r" b="b"/>
              <a:pathLst>
                <a:path w="299084" h="2469515">
                  <a:moveTo>
                    <a:pt x="0" y="0"/>
                  </a:moveTo>
                  <a:lnTo>
                    <a:pt x="298703" y="0"/>
                  </a:lnTo>
                  <a:lnTo>
                    <a:pt x="298703" y="2469134"/>
                  </a:lnTo>
                  <a:lnTo>
                    <a:pt x="0" y="24691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2665" y="2082486"/>
              <a:ext cx="255750" cy="2390255"/>
            </a:xfrm>
            <a:custGeom>
              <a:avLst/>
              <a:gdLst/>
              <a:ahLst/>
              <a:cxnLst/>
              <a:rect l="l" t="t" r="r" b="b"/>
              <a:pathLst>
                <a:path w="299084" h="2795270">
                  <a:moveTo>
                    <a:pt x="0" y="0"/>
                  </a:moveTo>
                  <a:lnTo>
                    <a:pt x="298703" y="0"/>
                  </a:lnTo>
                  <a:lnTo>
                    <a:pt x="298703" y="2795270"/>
                  </a:lnTo>
                  <a:lnTo>
                    <a:pt x="0" y="2795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2056" y="4472741"/>
              <a:ext cx="7347780" cy="0"/>
            </a:xfrm>
            <a:custGeom>
              <a:avLst/>
              <a:gdLst/>
              <a:ahLst/>
              <a:cxnLst/>
              <a:rect l="l" t="t" r="r" b="b"/>
              <a:pathLst>
                <a:path w="8592820">
                  <a:moveTo>
                    <a:pt x="0" y="0"/>
                  </a:moveTo>
                  <a:lnTo>
                    <a:pt x="85926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65836" y="2054359"/>
              <a:ext cx="33122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11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216195" y="215937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1675459" y="169544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129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2134723" y="2115826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2597895" y="1925560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3057050" y="2038395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516313" y="1901561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1</a:t>
              </a:r>
              <a:r>
                <a:rPr sz="1026" spc="4" dirty="0">
                  <a:latin typeface="Arial"/>
                  <a:cs typeface="Arial"/>
                </a:rPr>
                <a:t>9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971884" y="218522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105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4431147" y="1800781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4890412" y="210594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109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5349674" y="181251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5808938" y="1818483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123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6272328" y="1998864"/>
              <a:ext cx="340457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6727682" y="2155464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106</a:t>
              </a:r>
              <a:r>
                <a:rPr sz="1026" dirty="0">
                  <a:latin typeface="Arial"/>
                  <a:cs typeface="Arial"/>
                </a:rPr>
                <a:t>,5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7186837" y="1876040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7646100" y="2284479"/>
              <a:ext cx="34914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362632" y="2424464"/>
              <a:ext cx="267152" cy="21581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8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6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/>
              <a:r>
                <a:rPr sz="770" spc="-4" dirty="0">
                  <a:latin typeface="Arial"/>
                  <a:cs typeface="Arial"/>
                </a:rPr>
                <a:t>4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0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53213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r>
                <a:rPr sz="770" spc="-13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>
                <a:spcBef>
                  <a:spcPts val="34"/>
                </a:spcBef>
              </a:pPr>
              <a:endParaRPr sz="1026">
                <a:latin typeface="Times New Roman"/>
                <a:cs typeface="Times New Roman"/>
              </a:endParaRPr>
            </a:p>
            <a:p>
              <a:pPr marL="108598" algn="ctr">
                <a:spcBef>
                  <a:spcPts val="4"/>
                </a:spcBef>
              </a:pP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362632" y="2027970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362632" y="1631368"/>
              <a:ext cx="266067" cy="1184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,0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61" y="4575475"/>
              <a:ext cx="1880851" cy="5336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411649" y="4601213"/>
              <a:ext cx="383352" cy="376837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8" y="438150"/>
                  </a:lnTo>
                  <a:lnTo>
                    <a:pt x="67056" y="431800"/>
                  </a:lnTo>
                  <a:lnTo>
                    <a:pt x="70389" y="427989"/>
                  </a:lnTo>
                  <a:lnTo>
                    <a:pt x="50546" y="427989"/>
                  </a:lnTo>
                  <a:lnTo>
                    <a:pt x="46481" y="426719"/>
                  </a:lnTo>
                  <a:lnTo>
                    <a:pt x="42291" y="426719"/>
                  </a:lnTo>
                  <a:lnTo>
                    <a:pt x="37084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160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2" y="402589"/>
                  </a:lnTo>
                  <a:lnTo>
                    <a:pt x="61722" y="405129"/>
                  </a:lnTo>
                  <a:lnTo>
                    <a:pt x="63118" y="407669"/>
                  </a:lnTo>
                  <a:lnTo>
                    <a:pt x="63373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2" y="420369"/>
                  </a:lnTo>
                  <a:lnTo>
                    <a:pt x="57785" y="421639"/>
                  </a:lnTo>
                  <a:lnTo>
                    <a:pt x="54356" y="425450"/>
                  </a:lnTo>
                  <a:lnTo>
                    <a:pt x="50546" y="427989"/>
                  </a:lnTo>
                  <a:lnTo>
                    <a:pt x="70389" y="427989"/>
                  </a:lnTo>
                  <a:lnTo>
                    <a:pt x="71500" y="426719"/>
                  </a:lnTo>
                  <a:lnTo>
                    <a:pt x="74549" y="421639"/>
                  </a:lnTo>
                  <a:lnTo>
                    <a:pt x="77597" y="411479"/>
                  </a:lnTo>
                  <a:lnTo>
                    <a:pt x="77469" y="406400"/>
                  </a:lnTo>
                  <a:lnTo>
                    <a:pt x="73406" y="396239"/>
                  </a:lnTo>
                  <a:lnTo>
                    <a:pt x="69215" y="389889"/>
                  </a:lnTo>
                  <a:lnTo>
                    <a:pt x="10160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3" y="336550"/>
                  </a:lnTo>
                  <a:lnTo>
                    <a:pt x="57479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6" y="370839"/>
                  </a:lnTo>
                  <a:lnTo>
                    <a:pt x="108585" y="370839"/>
                  </a:lnTo>
                  <a:lnTo>
                    <a:pt x="101854" y="369569"/>
                  </a:lnTo>
                  <a:lnTo>
                    <a:pt x="95123" y="369569"/>
                  </a:lnTo>
                  <a:lnTo>
                    <a:pt x="88265" y="365759"/>
                  </a:lnTo>
                  <a:lnTo>
                    <a:pt x="81153" y="358139"/>
                  </a:lnTo>
                  <a:lnTo>
                    <a:pt x="73913" y="351789"/>
                  </a:lnTo>
                  <a:lnTo>
                    <a:pt x="70104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487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20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487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841" y="340359"/>
                  </a:lnTo>
                  <a:lnTo>
                    <a:pt x="125856" y="353059"/>
                  </a:lnTo>
                  <a:lnTo>
                    <a:pt x="123698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5" y="370839"/>
                  </a:lnTo>
                  <a:lnTo>
                    <a:pt x="126746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4" y="347979"/>
                  </a:lnTo>
                  <a:lnTo>
                    <a:pt x="138684" y="341629"/>
                  </a:lnTo>
                  <a:lnTo>
                    <a:pt x="136652" y="335279"/>
                  </a:lnTo>
                  <a:lnTo>
                    <a:pt x="134747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7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4" y="278129"/>
                  </a:lnTo>
                  <a:lnTo>
                    <a:pt x="132016" y="276859"/>
                  </a:lnTo>
                  <a:lnTo>
                    <a:pt x="124206" y="276859"/>
                  </a:lnTo>
                  <a:lnTo>
                    <a:pt x="115697" y="267969"/>
                  </a:lnTo>
                  <a:close/>
                </a:path>
                <a:path w="448310" h="440689">
                  <a:moveTo>
                    <a:pt x="190627" y="205739"/>
                  </a:moveTo>
                  <a:lnTo>
                    <a:pt x="156225" y="228600"/>
                  </a:lnTo>
                  <a:lnTo>
                    <a:pt x="152908" y="241300"/>
                  </a:lnTo>
                  <a:lnTo>
                    <a:pt x="153382" y="248919"/>
                  </a:lnTo>
                  <a:lnTo>
                    <a:pt x="181546" y="283209"/>
                  </a:lnTo>
                  <a:lnTo>
                    <a:pt x="196215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5" y="274319"/>
                  </a:lnTo>
                  <a:lnTo>
                    <a:pt x="184150" y="270509"/>
                  </a:lnTo>
                  <a:lnTo>
                    <a:pt x="177037" y="262889"/>
                  </a:lnTo>
                  <a:lnTo>
                    <a:pt x="169799" y="255269"/>
                  </a:lnTo>
                  <a:lnTo>
                    <a:pt x="166116" y="248919"/>
                  </a:lnTo>
                  <a:lnTo>
                    <a:pt x="165608" y="242569"/>
                  </a:lnTo>
                  <a:lnTo>
                    <a:pt x="165227" y="234950"/>
                  </a:lnTo>
                  <a:lnTo>
                    <a:pt x="167386" y="229869"/>
                  </a:lnTo>
                  <a:lnTo>
                    <a:pt x="176784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7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22428" y="262889"/>
                  </a:lnTo>
                  <a:lnTo>
                    <a:pt x="121793" y="265429"/>
                  </a:lnTo>
                  <a:lnTo>
                    <a:pt x="122428" y="270509"/>
                  </a:lnTo>
                  <a:lnTo>
                    <a:pt x="124206" y="276859"/>
                  </a:lnTo>
                  <a:lnTo>
                    <a:pt x="132016" y="276859"/>
                  </a:lnTo>
                  <a:lnTo>
                    <a:pt x="131699" y="275589"/>
                  </a:lnTo>
                  <a:lnTo>
                    <a:pt x="132206" y="273050"/>
                  </a:lnTo>
                  <a:lnTo>
                    <a:pt x="132587" y="269239"/>
                  </a:lnTo>
                  <a:lnTo>
                    <a:pt x="133858" y="266700"/>
                  </a:lnTo>
                  <a:lnTo>
                    <a:pt x="135890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4" y="218439"/>
                  </a:lnTo>
                  <a:lnTo>
                    <a:pt x="202692" y="222250"/>
                  </a:lnTo>
                  <a:lnTo>
                    <a:pt x="209550" y="229869"/>
                  </a:lnTo>
                  <a:lnTo>
                    <a:pt x="216916" y="237489"/>
                  </a:lnTo>
                  <a:lnTo>
                    <a:pt x="220853" y="243839"/>
                  </a:lnTo>
                  <a:lnTo>
                    <a:pt x="221742" y="257809"/>
                  </a:lnTo>
                  <a:lnTo>
                    <a:pt x="219583" y="262889"/>
                  </a:lnTo>
                  <a:lnTo>
                    <a:pt x="210185" y="271779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4" y="270509"/>
                  </a:lnTo>
                  <a:lnTo>
                    <a:pt x="230886" y="265429"/>
                  </a:lnTo>
                  <a:lnTo>
                    <a:pt x="232791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60" y="226059"/>
                  </a:lnTo>
                  <a:lnTo>
                    <a:pt x="218821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200" y="180339"/>
                  </a:lnTo>
                  <a:lnTo>
                    <a:pt x="259080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8" y="148589"/>
                  </a:moveTo>
                  <a:lnTo>
                    <a:pt x="226949" y="157479"/>
                  </a:lnTo>
                  <a:lnTo>
                    <a:pt x="282829" y="213359"/>
                  </a:lnTo>
                  <a:lnTo>
                    <a:pt x="292227" y="203200"/>
                  </a:lnTo>
                  <a:lnTo>
                    <a:pt x="261747" y="172719"/>
                  </a:lnTo>
                  <a:lnTo>
                    <a:pt x="254635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8" y="148589"/>
                  </a:lnTo>
                  <a:close/>
                </a:path>
                <a:path w="448310" h="440689">
                  <a:moveTo>
                    <a:pt x="295148" y="134619"/>
                  </a:moveTo>
                  <a:lnTo>
                    <a:pt x="272288" y="134619"/>
                  </a:lnTo>
                  <a:lnTo>
                    <a:pt x="277622" y="135889"/>
                  </a:lnTo>
                  <a:lnTo>
                    <a:pt x="280924" y="138429"/>
                  </a:lnTo>
                  <a:lnTo>
                    <a:pt x="284734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148" y="134619"/>
                  </a:lnTo>
                  <a:close/>
                </a:path>
                <a:path w="448310" h="440689">
                  <a:moveTo>
                    <a:pt x="191516" y="149859"/>
                  </a:moveTo>
                  <a:lnTo>
                    <a:pt x="181991" y="160019"/>
                  </a:lnTo>
                  <a:lnTo>
                    <a:pt x="192912" y="170179"/>
                  </a:lnTo>
                  <a:lnTo>
                    <a:pt x="202311" y="161289"/>
                  </a:lnTo>
                  <a:lnTo>
                    <a:pt x="191516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7" y="143509"/>
                  </a:lnTo>
                  <a:lnTo>
                    <a:pt x="258191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6" y="134619"/>
                  </a:lnTo>
                  <a:lnTo>
                    <a:pt x="295148" y="134619"/>
                  </a:lnTo>
                  <a:lnTo>
                    <a:pt x="293878" y="133350"/>
                  </a:lnTo>
                  <a:lnTo>
                    <a:pt x="289433" y="128269"/>
                  </a:lnTo>
                  <a:lnTo>
                    <a:pt x="286258" y="125729"/>
                  </a:lnTo>
                  <a:lnTo>
                    <a:pt x="280797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2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042" y="129539"/>
                  </a:lnTo>
                  <a:lnTo>
                    <a:pt x="329692" y="127000"/>
                  </a:lnTo>
                  <a:lnTo>
                    <a:pt x="323215" y="121919"/>
                  </a:lnTo>
                  <a:lnTo>
                    <a:pt x="332051" y="113029"/>
                  </a:lnTo>
                  <a:lnTo>
                    <a:pt x="315849" y="113029"/>
                  </a:lnTo>
                  <a:lnTo>
                    <a:pt x="311404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4" y="85089"/>
                  </a:lnTo>
                  <a:lnTo>
                    <a:pt x="320548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253" y="88900"/>
                  </a:moveTo>
                  <a:lnTo>
                    <a:pt x="362331" y="97789"/>
                  </a:lnTo>
                  <a:lnTo>
                    <a:pt x="364871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5" y="120650"/>
                  </a:lnTo>
                  <a:lnTo>
                    <a:pt x="359029" y="123189"/>
                  </a:lnTo>
                  <a:lnTo>
                    <a:pt x="354330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3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253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1" y="81279"/>
                  </a:lnTo>
                  <a:lnTo>
                    <a:pt x="315849" y="113029"/>
                  </a:lnTo>
                  <a:lnTo>
                    <a:pt x="332051" y="113029"/>
                  </a:lnTo>
                  <a:lnTo>
                    <a:pt x="364871" y="80009"/>
                  </a:lnTo>
                  <a:lnTo>
                    <a:pt x="363728" y="78739"/>
                  </a:lnTo>
                  <a:lnTo>
                    <a:pt x="362966" y="7746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8" y="0"/>
                  </a:moveTo>
                  <a:lnTo>
                    <a:pt x="386715" y="1269"/>
                  </a:lnTo>
                  <a:lnTo>
                    <a:pt x="378587" y="3809"/>
                  </a:lnTo>
                  <a:lnTo>
                    <a:pt x="374904" y="6350"/>
                  </a:lnTo>
                  <a:lnTo>
                    <a:pt x="371602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6" y="36829"/>
                  </a:lnTo>
                  <a:lnTo>
                    <a:pt x="346583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74142" y="45719"/>
                  </a:lnTo>
                  <a:lnTo>
                    <a:pt x="370840" y="39369"/>
                  </a:lnTo>
                  <a:lnTo>
                    <a:pt x="371030" y="36829"/>
                  </a:lnTo>
                  <a:lnTo>
                    <a:pt x="362966" y="36829"/>
                  </a:lnTo>
                  <a:lnTo>
                    <a:pt x="355092" y="29209"/>
                  </a:lnTo>
                  <a:lnTo>
                    <a:pt x="371602" y="29209"/>
                  </a:lnTo>
                  <a:lnTo>
                    <a:pt x="373761" y="24129"/>
                  </a:lnTo>
                  <a:lnTo>
                    <a:pt x="377825" y="20319"/>
                  </a:lnTo>
                  <a:lnTo>
                    <a:pt x="380365" y="17779"/>
                  </a:lnTo>
                  <a:lnTo>
                    <a:pt x="383031" y="15239"/>
                  </a:lnTo>
                  <a:lnTo>
                    <a:pt x="389128" y="13969"/>
                  </a:lnTo>
                  <a:lnTo>
                    <a:pt x="413512" y="13969"/>
                  </a:lnTo>
                  <a:lnTo>
                    <a:pt x="409067" y="8889"/>
                  </a:lnTo>
                  <a:lnTo>
                    <a:pt x="405765" y="6350"/>
                  </a:lnTo>
                  <a:lnTo>
                    <a:pt x="403733" y="5079"/>
                  </a:lnTo>
                  <a:lnTo>
                    <a:pt x="400431" y="2539"/>
                  </a:lnTo>
                  <a:lnTo>
                    <a:pt x="397129" y="1269"/>
                  </a:lnTo>
                  <a:lnTo>
                    <a:pt x="390398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8" y="13969"/>
                  </a:lnTo>
                  <a:lnTo>
                    <a:pt x="391922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029683" y="4575475"/>
              <a:ext cx="683519" cy="5857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837982" y="4575475"/>
              <a:ext cx="3091801" cy="5237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015577" y="4600345"/>
              <a:ext cx="833168" cy="4430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903298" y="1007144"/>
              <a:ext cx="3655971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THL:n sairastavuusindeksi 2016,</a:t>
              </a:r>
              <a:r>
                <a:rPr sz="1368" b="1" spc="21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696116" y="2489731"/>
              <a:ext cx="7335291" cy="0"/>
            </a:xfrm>
            <a:custGeom>
              <a:avLst/>
              <a:gdLst/>
              <a:ahLst/>
              <a:cxnLst/>
              <a:rect l="l" t="t" r="r" b="b"/>
              <a:pathLst>
                <a:path w="8578215">
                  <a:moveTo>
                    <a:pt x="0" y="0"/>
                  </a:moveTo>
                  <a:lnTo>
                    <a:pt x="8577834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yhmä 12">
            <a:extLst>
              <a:ext uri="{FF2B5EF4-FFF2-40B4-BE49-F238E27FC236}">
                <a16:creationId xmlns:a16="http://schemas.microsoft.com/office/drawing/2014/main" id="{25541E1C-D360-4CA5-9D77-C5DB24075781}"/>
              </a:ext>
            </a:extLst>
          </p:cNvPr>
          <p:cNvGrpSpPr/>
          <p:nvPr/>
        </p:nvGrpSpPr>
        <p:grpSpPr>
          <a:xfrm>
            <a:off x="611560" y="620688"/>
            <a:ext cx="7578801" cy="4963421"/>
            <a:chOff x="107504" y="692696"/>
            <a:chExt cx="7578801" cy="4963421"/>
          </a:xfrm>
        </p:grpSpPr>
        <p:sp>
          <p:nvSpPr>
            <p:cNvPr id="2" name="object 2"/>
            <p:cNvSpPr txBox="1"/>
            <p:nvPr/>
          </p:nvSpPr>
          <p:spPr>
            <a:xfrm>
              <a:off x="200516" y="55113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43139684-813D-410B-9A67-6B14D9146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92696"/>
              <a:ext cx="7578801" cy="4608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Ryhmä 239">
            <a:extLst>
              <a:ext uri="{FF2B5EF4-FFF2-40B4-BE49-F238E27FC236}">
                <a16:creationId xmlns:a16="http://schemas.microsoft.com/office/drawing/2014/main" id="{3E230FF7-EAEA-48AF-B4AC-035F2D25FB16}"/>
              </a:ext>
            </a:extLst>
          </p:cNvPr>
          <p:cNvGrpSpPr/>
          <p:nvPr/>
        </p:nvGrpSpPr>
        <p:grpSpPr>
          <a:xfrm>
            <a:off x="755576" y="476672"/>
            <a:ext cx="7325437" cy="5121860"/>
            <a:chOff x="755576" y="476672"/>
            <a:chExt cx="7325437" cy="5121860"/>
          </a:xfrm>
        </p:grpSpPr>
        <p:pic>
          <p:nvPicPr>
            <p:cNvPr id="238" name="Kuva 237">
              <a:extLst>
                <a:ext uri="{FF2B5EF4-FFF2-40B4-BE49-F238E27FC236}">
                  <a16:creationId xmlns:a16="http://schemas.microsoft.com/office/drawing/2014/main" id="{A668FC7E-9649-413E-92CB-A210FC4FA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476672"/>
              <a:ext cx="7325437" cy="4454447"/>
            </a:xfrm>
            <a:prstGeom prst="rect">
              <a:avLst/>
            </a:prstGeom>
          </p:spPr>
        </p:pic>
        <p:sp>
          <p:nvSpPr>
            <p:cNvPr id="239" name="Suorakulmio 238">
              <a:extLst>
                <a:ext uri="{FF2B5EF4-FFF2-40B4-BE49-F238E27FC236}">
                  <a16:creationId xmlns:a16="http://schemas.microsoft.com/office/drawing/2014/main" id="{BA30D45D-9480-4E95-9B27-3005224E0169}"/>
                </a:ext>
              </a:extLst>
            </p:cNvPr>
            <p:cNvSpPr/>
            <p:nvPr/>
          </p:nvSpPr>
          <p:spPr>
            <a:xfrm>
              <a:off x="827584" y="5229200"/>
              <a:ext cx="3943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100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Ryhmä 124">
            <a:extLst>
              <a:ext uri="{FF2B5EF4-FFF2-40B4-BE49-F238E27FC236}">
                <a16:creationId xmlns:a16="http://schemas.microsoft.com/office/drawing/2014/main" id="{7589DE1D-3EE7-451E-8C11-C4A747FEDAE1}"/>
              </a:ext>
            </a:extLst>
          </p:cNvPr>
          <p:cNvGrpSpPr/>
          <p:nvPr/>
        </p:nvGrpSpPr>
        <p:grpSpPr>
          <a:xfrm>
            <a:off x="467544" y="692696"/>
            <a:ext cx="7972895" cy="4837029"/>
            <a:chOff x="200516" y="1093153"/>
            <a:chExt cx="7972895" cy="4837029"/>
          </a:xfrm>
        </p:grpSpPr>
        <p:sp>
          <p:nvSpPr>
            <p:cNvPr id="2" name="object 2"/>
            <p:cNvSpPr/>
            <p:nvPr/>
          </p:nvSpPr>
          <p:spPr>
            <a:xfrm>
              <a:off x="8021090" y="4755314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340830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60568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80306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0045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19783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39522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57958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77696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7445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6966" y="475531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6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7712" y="4755314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8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21090" y="4390422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40830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60568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0306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00045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19783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9522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57958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77696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7445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6966" y="439042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6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7712" y="4390422"/>
              <a:ext cx="15149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83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21090" y="4025532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40830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60568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80306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00045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19783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39522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57958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77696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97445" y="4025532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7712" y="4025532"/>
              <a:ext cx="831864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6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21090" y="3660641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40830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660568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80306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00045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19783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939522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57958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577696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97445" y="3660641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7712" y="3660641"/>
              <a:ext cx="831864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6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21090" y="3295750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0830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60568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980306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300045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19783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39522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57958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77696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97445" y="3295750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7712" y="3295750"/>
              <a:ext cx="831864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6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21090" y="2930858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40830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660568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980306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300045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619783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939522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57958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77696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97445" y="2930858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4">
                  <a:moveTo>
                    <a:pt x="0" y="0"/>
                  </a:moveTo>
                  <a:lnTo>
                    <a:pt x="3535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87712" y="2930858"/>
              <a:ext cx="831864" cy="0"/>
            </a:xfrm>
            <a:custGeom>
              <a:avLst/>
              <a:gdLst/>
              <a:ahLst/>
              <a:cxnLst/>
              <a:rect l="l" t="t" r="r" b="b"/>
              <a:pathLst>
                <a:path w="972819">
                  <a:moveTo>
                    <a:pt x="0" y="0"/>
                  </a:moveTo>
                  <a:lnTo>
                    <a:pt x="9726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021090" y="2564664"/>
              <a:ext cx="152038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1775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40830" y="256466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60568" y="256466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80306" y="256466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300045" y="256466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19783" y="2564664"/>
              <a:ext cx="302447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57957" y="2564664"/>
              <a:ext cx="983903" cy="0"/>
            </a:xfrm>
            <a:custGeom>
              <a:avLst/>
              <a:gdLst/>
              <a:ahLst/>
              <a:cxnLst/>
              <a:rect l="l" t="t" r="r" b="b"/>
              <a:pathLst>
                <a:path w="1150620">
                  <a:moveTo>
                    <a:pt x="0" y="0"/>
                  </a:moveTo>
                  <a:lnTo>
                    <a:pt x="11506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7711" y="2564664"/>
              <a:ext cx="2192605" cy="0"/>
            </a:xfrm>
            <a:custGeom>
              <a:avLst/>
              <a:gdLst/>
              <a:ahLst/>
              <a:cxnLst/>
              <a:rect l="l" t="t" r="r" b="b"/>
              <a:pathLst>
                <a:path w="2564129">
                  <a:moveTo>
                    <a:pt x="0" y="0"/>
                  </a:moveTo>
                  <a:lnTo>
                    <a:pt x="25637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7711" y="2199773"/>
              <a:ext cx="7485700" cy="0"/>
            </a:xfrm>
            <a:custGeom>
              <a:avLst/>
              <a:gdLst/>
              <a:ahLst/>
              <a:cxnLst/>
              <a:rect l="l" t="t" r="r" b="b"/>
              <a:pathLst>
                <a:path w="8754110">
                  <a:moveTo>
                    <a:pt x="0" y="0"/>
                  </a:moveTo>
                  <a:lnTo>
                    <a:pt x="87535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7711" y="1834882"/>
              <a:ext cx="7485700" cy="0"/>
            </a:xfrm>
            <a:custGeom>
              <a:avLst/>
              <a:gdLst/>
              <a:ahLst/>
              <a:cxnLst/>
              <a:rect l="l" t="t" r="r" b="b"/>
              <a:pathLst>
                <a:path w="8754110">
                  <a:moveTo>
                    <a:pt x="0" y="0"/>
                  </a:moveTo>
                  <a:lnTo>
                    <a:pt x="87535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7711" y="1834881"/>
              <a:ext cx="7485700" cy="3286193"/>
            </a:xfrm>
            <a:custGeom>
              <a:avLst/>
              <a:gdLst/>
              <a:ahLst/>
              <a:cxnLst/>
              <a:rect l="l" t="t" r="r" b="b"/>
              <a:pathLst>
                <a:path w="8754110" h="3843020">
                  <a:moveTo>
                    <a:pt x="0" y="3843020"/>
                  </a:moveTo>
                  <a:lnTo>
                    <a:pt x="8753602" y="3843020"/>
                  </a:lnTo>
                  <a:lnTo>
                    <a:pt x="8753602" y="0"/>
                  </a:lnTo>
                  <a:lnTo>
                    <a:pt x="0" y="0"/>
                  </a:lnTo>
                  <a:lnTo>
                    <a:pt x="0" y="38430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8924" y="4168079"/>
              <a:ext cx="378466" cy="953495"/>
            </a:xfrm>
            <a:custGeom>
              <a:avLst/>
              <a:gdLst/>
              <a:ahLst/>
              <a:cxnLst/>
              <a:rect l="l" t="t" r="r" b="b"/>
              <a:pathLst>
                <a:path w="442594" h="1115060">
                  <a:moveTo>
                    <a:pt x="0" y="1114475"/>
                  </a:moveTo>
                  <a:lnTo>
                    <a:pt x="442099" y="1114475"/>
                  </a:lnTo>
                  <a:lnTo>
                    <a:pt x="442099" y="0"/>
                  </a:lnTo>
                  <a:lnTo>
                    <a:pt x="0" y="0"/>
                  </a:lnTo>
                  <a:lnTo>
                    <a:pt x="0" y="1114475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38924" y="4168079"/>
              <a:ext cx="378466" cy="953495"/>
            </a:xfrm>
            <a:custGeom>
              <a:avLst/>
              <a:gdLst/>
              <a:ahLst/>
              <a:cxnLst/>
              <a:rect l="l" t="t" r="r" b="b"/>
              <a:pathLst>
                <a:path w="442594" h="1115060">
                  <a:moveTo>
                    <a:pt x="0" y="1114475"/>
                  </a:moveTo>
                  <a:lnTo>
                    <a:pt x="442099" y="1114475"/>
                  </a:lnTo>
                  <a:lnTo>
                    <a:pt x="442099" y="0"/>
                  </a:lnTo>
                  <a:lnTo>
                    <a:pt x="0" y="0"/>
                  </a:lnTo>
                  <a:lnTo>
                    <a:pt x="0" y="1114475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19403" y="2817047"/>
              <a:ext cx="378466" cy="2304462"/>
            </a:xfrm>
            <a:custGeom>
              <a:avLst/>
              <a:gdLst/>
              <a:ahLst/>
              <a:cxnLst/>
              <a:rect l="l" t="t" r="r" b="b"/>
              <a:pathLst>
                <a:path w="442594" h="2694940">
                  <a:moveTo>
                    <a:pt x="0" y="2694431"/>
                  </a:moveTo>
                  <a:lnTo>
                    <a:pt x="442099" y="2694431"/>
                  </a:lnTo>
                  <a:lnTo>
                    <a:pt x="442099" y="0"/>
                  </a:lnTo>
                  <a:lnTo>
                    <a:pt x="0" y="0"/>
                  </a:lnTo>
                  <a:lnTo>
                    <a:pt x="0" y="2694431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519403" y="2817047"/>
              <a:ext cx="378466" cy="2304462"/>
            </a:xfrm>
            <a:custGeom>
              <a:avLst/>
              <a:gdLst/>
              <a:ahLst/>
              <a:cxnLst/>
              <a:rect l="l" t="t" r="r" b="b"/>
              <a:pathLst>
                <a:path w="442594" h="2694940">
                  <a:moveTo>
                    <a:pt x="0" y="2694431"/>
                  </a:moveTo>
                  <a:lnTo>
                    <a:pt x="442099" y="2694431"/>
                  </a:lnTo>
                  <a:lnTo>
                    <a:pt x="442099" y="0"/>
                  </a:lnTo>
                  <a:lnTo>
                    <a:pt x="0" y="0"/>
                  </a:lnTo>
                  <a:lnTo>
                    <a:pt x="0" y="26944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199772" y="2678041"/>
              <a:ext cx="377922" cy="2443468"/>
            </a:xfrm>
            <a:custGeom>
              <a:avLst/>
              <a:gdLst/>
              <a:ahLst/>
              <a:cxnLst/>
              <a:rect l="l" t="t" r="r" b="b"/>
              <a:pathLst>
                <a:path w="441960" h="2857500">
                  <a:moveTo>
                    <a:pt x="441960" y="0"/>
                  </a:moveTo>
                  <a:lnTo>
                    <a:pt x="0" y="0"/>
                  </a:lnTo>
                  <a:lnTo>
                    <a:pt x="0" y="2856992"/>
                  </a:lnTo>
                  <a:lnTo>
                    <a:pt x="441960" y="2856992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880035" y="2550329"/>
              <a:ext cx="377922" cy="2571071"/>
            </a:xfrm>
            <a:custGeom>
              <a:avLst/>
              <a:gdLst/>
              <a:ahLst/>
              <a:cxnLst/>
              <a:rect l="l" t="t" r="r" b="b"/>
              <a:pathLst>
                <a:path w="441960" h="3006725">
                  <a:moveTo>
                    <a:pt x="441960" y="0"/>
                  </a:moveTo>
                  <a:lnTo>
                    <a:pt x="0" y="0"/>
                  </a:lnTo>
                  <a:lnTo>
                    <a:pt x="0" y="3006344"/>
                  </a:lnTo>
                  <a:lnTo>
                    <a:pt x="441960" y="3006344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60295" y="2564664"/>
              <a:ext cx="379552" cy="2556410"/>
            </a:xfrm>
            <a:custGeom>
              <a:avLst/>
              <a:gdLst/>
              <a:ahLst/>
              <a:cxnLst/>
              <a:rect l="l" t="t" r="r" b="b"/>
              <a:pathLst>
                <a:path w="443864" h="2989579">
                  <a:moveTo>
                    <a:pt x="443484" y="0"/>
                  </a:moveTo>
                  <a:lnTo>
                    <a:pt x="0" y="0"/>
                  </a:lnTo>
                  <a:lnTo>
                    <a:pt x="0" y="2989580"/>
                  </a:lnTo>
                  <a:lnTo>
                    <a:pt x="443484" y="2989580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41861" y="2517750"/>
              <a:ext cx="377922" cy="2603651"/>
            </a:xfrm>
            <a:custGeom>
              <a:avLst/>
              <a:gdLst/>
              <a:ahLst/>
              <a:cxnLst/>
              <a:rect l="l" t="t" r="r" b="b"/>
              <a:pathLst>
                <a:path w="441960" h="3044825">
                  <a:moveTo>
                    <a:pt x="441959" y="0"/>
                  </a:moveTo>
                  <a:lnTo>
                    <a:pt x="0" y="0"/>
                  </a:lnTo>
                  <a:lnTo>
                    <a:pt x="0" y="3044444"/>
                  </a:lnTo>
                  <a:lnTo>
                    <a:pt x="441959" y="3044444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922121" y="2455197"/>
              <a:ext cx="377922" cy="2666095"/>
            </a:xfrm>
            <a:custGeom>
              <a:avLst/>
              <a:gdLst/>
              <a:ahLst/>
              <a:cxnLst/>
              <a:rect l="l" t="t" r="r" b="b"/>
              <a:pathLst>
                <a:path w="441960" h="3117850">
                  <a:moveTo>
                    <a:pt x="441960" y="0"/>
                  </a:moveTo>
                  <a:lnTo>
                    <a:pt x="0" y="0"/>
                  </a:lnTo>
                  <a:lnTo>
                    <a:pt x="0" y="3117596"/>
                  </a:lnTo>
                  <a:lnTo>
                    <a:pt x="441960" y="311759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602384" y="2436952"/>
              <a:ext cx="377922" cy="2684557"/>
            </a:xfrm>
            <a:custGeom>
              <a:avLst/>
              <a:gdLst/>
              <a:ahLst/>
              <a:cxnLst/>
              <a:rect l="l" t="t" r="r" b="b"/>
              <a:pathLst>
                <a:path w="441959" h="3139440">
                  <a:moveTo>
                    <a:pt x="441959" y="0"/>
                  </a:moveTo>
                  <a:lnTo>
                    <a:pt x="0" y="0"/>
                  </a:lnTo>
                  <a:lnTo>
                    <a:pt x="0" y="3138932"/>
                  </a:lnTo>
                  <a:lnTo>
                    <a:pt x="441959" y="3138932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282645" y="2400463"/>
              <a:ext cx="377922" cy="2720937"/>
            </a:xfrm>
            <a:custGeom>
              <a:avLst/>
              <a:gdLst/>
              <a:ahLst/>
              <a:cxnLst/>
              <a:rect l="l" t="t" r="r" b="b"/>
              <a:pathLst>
                <a:path w="441959" h="3181985">
                  <a:moveTo>
                    <a:pt x="441960" y="0"/>
                  </a:moveTo>
                  <a:lnTo>
                    <a:pt x="0" y="0"/>
                  </a:lnTo>
                  <a:lnTo>
                    <a:pt x="0" y="3181604"/>
                  </a:lnTo>
                  <a:lnTo>
                    <a:pt x="441960" y="3181604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962906" y="2320969"/>
              <a:ext cx="377922" cy="2800214"/>
            </a:xfrm>
            <a:custGeom>
              <a:avLst/>
              <a:gdLst/>
              <a:ahLst/>
              <a:cxnLst/>
              <a:rect l="l" t="t" r="r" b="b"/>
              <a:pathLst>
                <a:path w="441959" h="3274695">
                  <a:moveTo>
                    <a:pt x="441960" y="0"/>
                  </a:moveTo>
                  <a:lnTo>
                    <a:pt x="0" y="0"/>
                  </a:lnTo>
                  <a:lnTo>
                    <a:pt x="0" y="3274568"/>
                  </a:lnTo>
                  <a:lnTo>
                    <a:pt x="441960" y="3274568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643167" y="2305331"/>
              <a:ext cx="377922" cy="2815961"/>
            </a:xfrm>
            <a:custGeom>
              <a:avLst/>
              <a:gdLst/>
              <a:ahLst/>
              <a:cxnLst/>
              <a:rect l="l" t="t" r="r" b="b"/>
              <a:pathLst>
                <a:path w="441959" h="3293110">
                  <a:moveTo>
                    <a:pt x="441960" y="0"/>
                  </a:moveTo>
                  <a:lnTo>
                    <a:pt x="0" y="0"/>
                  </a:lnTo>
                  <a:lnTo>
                    <a:pt x="0" y="3292856"/>
                  </a:lnTo>
                  <a:lnTo>
                    <a:pt x="441960" y="329285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199772" y="2678041"/>
              <a:ext cx="377922" cy="2443468"/>
            </a:xfrm>
            <a:custGeom>
              <a:avLst/>
              <a:gdLst/>
              <a:ahLst/>
              <a:cxnLst/>
              <a:rect l="l" t="t" r="r" b="b"/>
              <a:pathLst>
                <a:path w="441960" h="2857500">
                  <a:moveTo>
                    <a:pt x="0" y="0"/>
                  </a:moveTo>
                  <a:lnTo>
                    <a:pt x="441960" y="0"/>
                  </a:lnTo>
                  <a:lnTo>
                    <a:pt x="441960" y="2856992"/>
                  </a:lnTo>
                  <a:lnTo>
                    <a:pt x="0" y="28569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80035" y="2550329"/>
              <a:ext cx="377922" cy="2571071"/>
            </a:xfrm>
            <a:custGeom>
              <a:avLst/>
              <a:gdLst/>
              <a:ahLst/>
              <a:cxnLst/>
              <a:rect l="l" t="t" r="r" b="b"/>
              <a:pathLst>
                <a:path w="441960" h="3006725">
                  <a:moveTo>
                    <a:pt x="0" y="0"/>
                  </a:moveTo>
                  <a:lnTo>
                    <a:pt x="441960" y="0"/>
                  </a:lnTo>
                  <a:lnTo>
                    <a:pt x="441960" y="3006344"/>
                  </a:lnTo>
                  <a:lnTo>
                    <a:pt x="0" y="30063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60295" y="2564664"/>
              <a:ext cx="379552" cy="2556410"/>
            </a:xfrm>
            <a:custGeom>
              <a:avLst/>
              <a:gdLst/>
              <a:ahLst/>
              <a:cxnLst/>
              <a:rect l="l" t="t" r="r" b="b"/>
              <a:pathLst>
                <a:path w="443864" h="2989579">
                  <a:moveTo>
                    <a:pt x="0" y="0"/>
                  </a:moveTo>
                  <a:lnTo>
                    <a:pt x="443484" y="0"/>
                  </a:lnTo>
                  <a:lnTo>
                    <a:pt x="443484" y="2989580"/>
                  </a:lnTo>
                  <a:lnTo>
                    <a:pt x="0" y="29895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241861" y="2517750"/>
              <a:ext cx="377922" cy="2603651"/>
            </a:xfrm>
            <a:custGeom>
              <a:avLst/>
              <a:gdLst/>
              <a:ahLst/>
              <a:cxnLst/>
              <a:rect l="l" t="t" r="r" b="b"/>
              <a:pathLst>
                <a:path w="441960" h="3044825">
                  <a:moveTo>
                    <a:pt x="0" y="0"/>
                  </a:moveTo>
                  <a:lnTo>
                    <a:pt x="441959" y="0"/>
                  </a:lnTo>
                  <a:lnTo>
                    <a:pt x="441959" y="3044444"/>
                  </a:lnTo>
                  <a:lnTo>
                    <a:pt x="0" y="3044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922121" y="2455197"/>
              <a:ext cx="377922" cy="2666095"/>
            </a:xfrm>
            <a:custGeom>
              <a:avLst/>
              <a:gdLst/>
              <a:ahLst/>
              <a:cxnLst/>
              <a:rect l="l" t="t" r="r" b="b"/>
              <a:pathLst>
                <a:path w="441960" h="3117850">
                  <a:moveTo>
                    <a:pt x="0" y="0"/>
                  </a:moveTo>
                  <a:lnTo>
                    <a:pt x="441960" y="0"/>
                  </a:lnTo>
                  <a:lnTo>
                    <a:pt x="441960" y="3117596"/>
                  </a:lnTo>
                  <a:lnTo>
                    <a:pt x="0" y="31175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602384" y="2436952"/>
              <a:ext cx="377922" cy="2684557"/>
            </a:xfrm>
            <a:custGeom>
              <a:avLst/>
              <a:gdLst/>
              <a:ahLst/>
              <a:cxnLst/>
              <a:rect l="l" t="t" r="r" b="b"/>
              <a:pathLst>
                <a:path w="441959" h="3139440">
                  <a:moveTo>
                    <a:pt x="0" y="0"/>
                  </a:moveTo>
                  <a:lnTo>
                    <a:pt x="441959" y="0"/>
                  </a:lnTo>
                  <a:lnTo>
                    <a:pt x="441959" y="3138932"/>
                  </a:lnTo>
                  <a:lnTo>
                    <a:pt x="0" y="3138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282645" y="2400463"/>
              <a:ext cx="377922" cy="2720937"/>
            </a:xfrm>
            <a:custGeom>
              <a:avLst/>
              <a:gdLst/>
              <a:ahLst/>
              <a:cxnLst/>
              <a:rect l="l" t="t" r="r" b="b"/>
              <a:pathLst>
                <a:path w="441959" h="3181985">
                  <a:moveTo>
                    <a:pt x="0" y="0"/>
                  </a:moveTo>
                  <a:lnTo>
                    <a:pt x="441960" y="0"/>
                  </a:lnTo>
                  <a:lnTo>
                    <a:pt x="441960" y="3181604"/>
                  </a:lnTo>
                  <a:lnTo>
                    <a:pt x="0" y="318160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962906" y="2320969"/>
              <a:ext cx="377922" cy="2800214"/>
            </a:xfrm>
            <a:custGeom>
              <a:avLst/>
              <a:gdLst/>
              <a:ahLst/>
              <a:cxnLst/>
              <a:rect l="l" t="t" r="r" b="b"/>
              <a:pathLst>
                <a:path w="441959" h="3274695">
                  <a:moveTo>
                    <a:pt x="0" y="0"/>
                  </a:moveTo>
                  <a:lnTo>
                    <a:pt x="441960" y="0"/>
                  </a:lnTo>
                  <a:lnTo>
                    <a:pt x="441960" y="3274568"/>
                  </a:lnTo>
                  <a:lnTo>
                    <a:pt x="0" y="327456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43167" y="2305331"/>
              <a:ext cx="377922" cy="2815961"/>
            </a:xfrm>
            <a:custGeom>
              <a:avLst/>
              <a:gdLst/>
              <a:ahLst/>
              <a:cxnLst/>
              <a:rect l="l" t="t" r="r" b="b"/>
              <a:pathLst>
                <a:path w="441959" h="3293110">
                  <a:moveTo>
                    <a:pt x="0" y="0"/>
                  </a:moveTo>
                  <a:lnTo>
                    <a:pt x="441960" y="0"/>
                  </a:lnTo>
                  <a:lnTo>
                    <a:pt x="441960" y="3292856"/>
                  </a:lnTo>
                  <a:lnTo>
                    <a:pt x="0" y="32928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87711" y="5121074"/>
              <a:ext cx="7485700" cy="0"/>
            </a:xfrm>
            <a:custGeom>
              <a:avLst/>
              <a:gdLst/>
              <a:ahLst/>
              <a:cxnLst/>
              <a:rect l="l" t="t" r="r" b="b"/>
              <a:pathLst>
                <a:path w="8754110">
                  <a:moveTo>
                    <a:pt x="0" y="0"/>
                  </a:moveTo>
                  <a:lnTo>
                    <a:pt x="87535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799719" y="390933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261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1480199" y="255793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631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2160786" y="2419034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9" dirty="0">
                  <a:latin typeface="Arial"/>
                  <a:cs typeface="Arial"/>
                </a:rPr>
                <a:t>669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2841265" y="229132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704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521851" y="2305983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700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4202548" y="2258525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713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4883134" y="2196515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730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5563613" y="217827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735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6244200" y="2141782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745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6924680" y="2061201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767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7605484" y="2046649"/>
              <a:ext cx="456114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3</a:t>
              </a:r>
              <a:r>
                <a:rPr sz="1368" spc="-77" dirty="0">
                  <a:latin typeface="Arial"/>
                  <a:cs typeface="Arial"/>
                </a:rPr>
                <a:t> </a:t>
              </a:r>
              <a:r>
                <a:rPr sz="1368" spc="-4" dirty="0">
                  <a:latin typeface="Arial"/>
                  <a:cs typeface="Arial"/>
                </a:rPr>
                <a:t>771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11808" y="4317011"/>
              <a:ext cx="293216" cy="8894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200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64"/>
                </a:spcBef>
              </a:pPr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100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64"/>
                </a:spcBef>
              </a:pPr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000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11808" y="3951575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300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11808" y="2856143"/>
              <a:ext cx="293216" cy="8894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600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64"/>
                </a:spcBef>
              </a:pPr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500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64"/>
                </a:spcBef>
              </a:pPr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400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11808" y="2490708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700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11808" y="2125600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800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11808" y="1760383"/>
              <a:ext cx="293216" cy="1315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spc="-77" dirty="0">
                  <a:latin typeface="Arial"/>
                  <a:cs typeface="Arial"/>
                </a:rPr>
                <a:t> </a:t>
              </a:r>
              <a:r>
                <a:rPr sz="855" spc="-4" dirty="0">
                  <a:latin typeface="Arial"/>
                  <a:cs typeface="Arial"/>
                </a:rPr>
                <a:t>900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200516" y="5199917"/>
              <a:ext cx="6452927" cy="730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58102">
                <a:tabLst>
                  <a:tab pos="1339010" algn="l"/>
                  <a:tab pos="2019374" algn="l"/>
                  <a:tab pos="2700282" algn="l"/>
                  <a:tab pos="3380646" algn="l"/>
                  <a:tab pos="4061011" algn="l"/>
                  <a:tab pos="4741376" algn="l"/>
                  <a:tab pos="5422283" algn="l"/>
                  <a:tab pos="6102648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 dirty="0">
                <a:latin typeface="Arial"/>
                <a:cs typeface="Arial"/>
              </a:endParaRPr>
            </a:p>
            <a:p>
              <a:pPr marL="10860">
                <a:spcBef>
                  <a:spcPts val="1013"/>
                </a:spcBef>
              </a:pPr>
              <a:endParaRPr lang="fi-FI" sz="941" dirty="0">
                <a:latin typeface="Arial"/>
                <a:cs typeface="Arial"/>
              </a:endParaRPr>
            </a:p>
            <a:p>
              <a:pPr marL="10860">
                <a:spcBef>
                  <a:spcPts val="1013"/>
                </a:spcBef>
              </a:pPr>
              <a:r>
                <a:rPr sz="941" dirty="0" err="1">
                  <a:latin typeface="Arial"/>
                  <a:cs typeface="Arial"/>
                </a:rPr>
                <a:t>Lähde</a:t>
              </a:r>
              <a:r>
                <a:rPr sz="941" dirty="0">
                  <a:latin typeface="Arial"/>
                  <a:cs typeface="Arial"/>
                </a:rPr>
                <a:t>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6973440" y="5199917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7653918" y="5199917"/>
              <a:ext cx="360547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1065048" y="1093153"/>
              <a:ext cx="5746494" cy="23686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Kangasniemellä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81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Ryhmä 113">
            <a:extLst>
              <a:ext uri="{FF2B5EF4-FFF2-40B4-BE49-F238E27FC236}">
                <a16:creationId xmlns:a16="http://schemas.microsoft.com/office/drawing/2014/main" id="{EC149C79-AB84-44D3-B2E8-D0A41A8AF3CE}"/>
              </a:ext>
            </a:extLst>
          </p:cNvPr>
          <p:cNvGrpSpPr/>
          <p:nvPr/>
        </p:nvGrpSpPr>
        <p:grpSpPr>
          <a:xfrm>
            <a:off x="395536" y="620688"/>
            <a:ext cx="7997482" cy="4681287"/>
            <a:chOff x="200516" y="1072412"/>
            <a:chExt cx="7997482" cy="4681287"/>
          </a:xfrm>
        </p:grpSpPr>
        <p:sp>
          <p:nvSpPr>
            <p:cNvPr id="2" name="object 2"/>
            <p:cNvSpPr/>
            <p:nvPr/>
          </p:nvSpPr>
          <p:spPr>
            <a:xfrm>
              <a:off x="553168" y="5086214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53168" y="4605448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85400" y="4124574"/>
              <a:ext cx="4512271" cy="0"/>
            </a:xfrm>
            <a:custGeom>
              <a:avLst/>
              <a:gdLst/>
              <a:ahLst/>
              <a:cxnLst/>
              <a:rect l="l" t="t" r="r" b="b"/>
              <a:pathLst>
                <a:path w="5276850">
                  <a:moveTo>
                    <a:pt x="0" y="0"/>
                  </a:moveTo>
                  <a:lnTo>
                    <a:pt x="52767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1907" y="4124574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168" y="4124574"/>
              <a:ext cx="488151" cy="0"/>
            </a:xfrm>
            <a:custGeom>
              <a:avLst/>
              <a:gdLst/>
              <a:ahLst/>
              <a:cxnLst/>
              <a:rect l="l" t="t" r="r" b="b"/>
              <a:pathLst>
                <a:path w="570865">
                  <a:moveTo>
                    <a:pt x="0" y="0"/>
                  </a:moveTo>
                  <a:lnTo>
                    <a:pt x="570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88085" y="3643699"/>
              <a:ext cx="4109913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58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5400" y="3643699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1907" y="3643699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9223" y="3643699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3168" y="3643699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01579" y="3164128"/>
              <a:ext cx="1696309" cy="0"/>
            </a:xfrm>
            <a:custGeom>
              <a:avLst/>
              <a:gdLst/>
              <a:ahLst/>
              <a:cxnLst/>
              <a:rect l="l" t="t" r="r" b="b"/>
              <a:pathLst>
                <a:path w="1983740">
                  <a:moveTo>
                    <a:pt x="0" y="0"/>
                  </a:moveTo>
                  <a:lnTo>
                    <a:pt x="198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8085" y="3164128"/>
              <a:ext cx="2184460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685400" y="316412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81338" y="3164128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78654" y="3164128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75970" y="3164128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1907" y="3164128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9223" y="3164128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3168" y="3164128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11010" y="268325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2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06947" y="268325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1579" y="268325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5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00199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7516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92149" y="268325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88085" y="2683254"/>
              <a:ext cx="575029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85400" y="26832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82717" y="26832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81338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5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78654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75970" y="2683254"/>
              <a:ext cx="173758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74589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71907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9223" y="2683254"/>
              <a:ext cx="172129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53168" y="2683254"/>
              <a:ext cx="86879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3168" y="1721613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3168" y="1721614"/>
              <a:ext cx="7644797" cy="3364927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9862" y="2202379"/>
              <a:ext cx="229686" cy="1731061"/>
            </a:xfrm>
            <a:custGeom>
              <a:avLst/>
              <a:gdLst/>
              <a:ahLst/>
              <a:cxnLst/>
              <a:rect l="l" t="t" r="r" b="b"/>
              <a:pathLst>
                <a:path w="268605" h="2024379">
                  <a:moveTo>
                    <a:pt x="268224" y="0"/>
                  </a:moveTo>
                  <a:lnTo>
                    <a:pt x="0" y="0"/>
                  </a:lnTo>
                  <a:lnTo>
                    <a:pt x="0" y="2023871"/>
                  </a:lnTo>
                  <a:lnTo>
                    <a:pt x="268224" y="202387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1243" y="2202380"/>
              <a:ext cx="230772" cy="2354960"/>
            </a:xfrm>
            <a:custGeom>
              <a:avLst/>
              <a:gdLst/>
              <a:ahLst/>
              <a:cxnLst/>
              <a:rect l="l" t="t" r="r" b="b"/>
              <a:pathLst>
                <a:path w="269875" h="2753995">
                  <a:moveTo>
                    <a:pt x="269748" y="0"/>
                  </a:moveTo>
                  <a:lnTo>
                    <a:pt x="0" y="0"/>
                  </a:lnTo>
                  <a:lnTo>
                    <a:pt x="0" y="2753867"/>
                  </a:lnTo>
                  <a:lnTo>
                    <a:pt x="269748" y="27538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43927" y="2202380"/>
              <a:ext cx="230772" cy="913857"/>
            </a:xfrm>
            <a:custGeom>
              <a:avLst/>
              <a:gdLst/>
              <a:ahLst/>
              <a:cxnLst/>
              <a:rect l="l" t="t" r="r" b="b"/>
              <a:pathLst>
                <a:path w="269875" h="1068704">
                  <a:moveTo>
                    <a:pt x="269747" y="0"/>
                  </a:moveTo>
                  <a:lnTo>
                    <a:pt x="0" y="0"/>
                  </a:lnTo>
                  <a:lnTo>
                    <a:pt x="0" y="1068324"/>
                  </a:lnTo>
                  <a:lnTo>
                    <a:pt x="269747" y="1068324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46610" y="2202380"/>
              <a:ext cx="229686" cy="1298296"/>
            </a:xfrm>
            <a:custGeom>
              <a:avLst/>
              <a:gdLst/>
              <a:ahLst/>
              <a:cxnLst/>
              <a:rect l="l" t="t" r="r" b="b"/>
              <a:pathLst>
                <a:path w="268605" h="1518285">
                  <a:moveTo>
                    <a:pt x="268224" y="0"/>
                  </a:moveTo>
                  <a:lnTo>
                    <a:pt x="0" y="0"/>
                  </a:lnTo>
                  <a:lnTo>
                    <a:pt x="0" y="1517903"/>
                  </a:lnTo>
                  <a:lnTo>
                    <a:pt x="268224" y="151790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49293" y="2202379"/>
              <a:ext cx="229686" cy="1008881"/>
            </a:xfrm>
            <a:custGeom>
              <a:avLst/>
              <a:gdLst/>
              <a:ahLst/>
              <a:cxnLst/>
              <a:rect l="l" t="t" r="r" b="b"/>
              <a:pathLst>
                <a:path w="268605" h="1179829">
                  <a:moveTo>
                    <a:pt x="268224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268224" y="117957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50674" y="2202379"/>
              <a:ext cx="230772" cy="1153317"/>
            </a:xfrm>
            <a:custGeom>
              <a:avLst/>
              <a:gdLst/>
              <a:ahLst/>
              <a:cxnLst/>
              <a:rect l="l" t="t" r="r" b="b"/>
              <a:pathLst>
                <a:path w="269875" h="1348739">
                  <a:moveTo>
                    <a:pt x="269747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269747" y="1348739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53358" y="2202379"/>
              <a:ext cx="229686" cy="577744"/>
            </a:xfrm>
            <a:custGeom>
              <a:avLst/>
              <a:gdLst/>
              <a:ahLst/>
              <a:cxnLst/>
              <a:rect l="l" t="t" r="r" b="b"/>
              <a:pathLst>
                <a:path w="268604" h="675639">
                  <a:moveTo>
                    <a:pt x="268223" y="0"/>
                  </a:moveTo>
                  <a:lnTo>
                    <a:pt x="0" y="0"/>
                  </a:lnTo>
                  <a:lnTo>
                    <a:pt x="0" y="675131"/>
                  </a:lnTo>
                  <a:lnTo>
                    <a:pt x="268223" y="675131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56041" y="2202379"/>
              <a:ext cx="229686" cy="2163284"/>
            </a:xfrm>
            <a:custGeom>
              <a:avLst/>
              <a:gdLst/>
              <a:ahLst/>
              <a:cxnLst/>
              <a:rect l="l" t="t" r="r" b="b"/>
              <a:pathLst>
                <a:path w="268604" h="2529840">
                  <a:moveTo>
                    <a:pt x="268224" y="0"/>
                  </a:moveTo>
                  <a:lnTo>
                    <a:pt x="0" y="0"/>
                  </a:lnTo>
                  <a:lnTo>
                    <a:pt x="0" y="2529840"/>
                  </a:lnTo>
                  <a:lnTo>
                    <a:pt x="268224" y="252984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858725" y="2202380"/>
              <a:ext cx="229686" cy="1586082"/>
            </a:xfrm>
            <a:custGeom>
              <a:avLst/>
              <a:gdLst/>
              <a:ahLst/>
              <a:cxnLst/>
              <a:rect l="l" t="t" r="r" b="b"/>
              <a:pathLst>
                <a:path w="268604" h="1854835">
                  <a:moveTo>
                    <a:pt x="268224" y="0"/>
                  </a:moveTo>
                  <a:lnTo>
                    <a:pt x="0" y="0"/>
                  </a:lnTo>
                  <a:lnTo>
                    <a:pt x="0" y="1854707"/>
                  </a:lnTo>
                  <a:lnTo>
                    <a:pt x="268224" y="185470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2788" y="2202379"/>
              <a:ext cx="229686" cy="768878"/>
            </a:xfrm>
            <a:custGeom>
              <a:avLst/>
              <a:gdLst/>
              <a:ahLst/>
              <a:cxnLst/>
              <a:rect l="l" t="t" r="r" b="b"/>
              <a:pathLst>
                <a:path w="268604" h="899160">
                  <a:moveTo>
                    <a:pt x="268224" y="0"/>
                  </a:moveTo>
                  <a:lnTo>
                    <a:pt x="0" y="0"/>
                  </a:lnTo>
                  <a:lnTo>
                    <a:pt x="0" y="899159"/>
                  </a:lnTo>
                  <a:lnTo>
                    <a:pt x="268224" y="89915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66852" y="2202379"/>
              <a:ext cx="230772" cy="768878"/>
            </a:xfrm>
            <a:custGeom>
              <a:avLst/>
              <a:gdLst/>
              <a:ahLst/>
              <a:cxnLst/>
              <a:rect l="l" t="t" r="r" b="b"/>
              <a:pathLst>
                <a:path w="269875" h="899160">
                  <a:moveTo>
                    <a:pt x="269748" y="0"/>
                  </a:moveTo>
                  <a:lnTo>
                    <a:pt x="0" y="0"/>
                  </a:lnTo>
                  <a:lnTo>
                    <a:pt x="0" y="899159"/>
                  </a:lnTo>
                  <a:lnTo>
                    <a:pt x="269748" y="89915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69535" y="2202379"/>
              <a:ext cx="230772" cy="865531"/>
            </a:xfrm>
            <a:custGeom>
              <a:avLst/>
              <a:gdLst/>
              <a:ahLst/>
              <a:cxnLst/>
              <a:rect l="l" t="t" r="r" b="b"/>
              <a:pathLst>
                <a:path w="269875" h="1012189">
                  <a:moveTo>
                    <a:pt x="269748" y="0"/>
                  </a:moveTo>
                  <a:lnTo>
                    <a:pt x="0" y="0"/>
                  </a:lnTo>
                  <a:lnTo>
                    <a:pt x="0" y="1011935"/>
                  </a:lnTo>
                  <a:lnTo>
                    <a:pt x="269748" y="101193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272219" y="2202380"/>
              <a:ext cx="229686" cy="1441646"/>
            </a:xfrm>
            <a:custGeom>
              <a:avLst/>
              <a:gdLst/>
              <a:ahLst/>
              <a:cxnLst/>
              <a:rect l="l" t="t" r="r" b="b"/>
              <a:pathLst>
                <a:path w="268604" h="1685925">
                  <a:moveTo>
                    <a:pt x="268224" y="0"/>
                  </a:moveTo>
                  <a:lnTo>
                    <a:pt x="0" y="0"/>
                  </a:lnTo>
                  <a:lnTo>
                    <a:pt x="0" y="1685543"/>
                  </a:lnTo>
                  <a:lnTo>
                    <a:pt x="268224" y="168554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74903" y="2178270"/>
              <a:ext cx="229686" cy="0"/>
            </a:xfrm>
            <a:custGeom>
              <a:avLst/>
              <a:gdLst/>
              <a:ahLst/>
              <a:cxnLst/>
              <a:rect l="l" t="t" r="r" b="b"/>
              <a:pathLst>
                <a:path w="268604">
                  <a:moveTo>
                    <a:pt x="0" y="0"/>
                  </a:moveTo>
                  <a:lnTo>
                    <a:pt x="268224" y="0"/>
                  </a:lnTo>
                </a:path>
              </a:pathLst>
            </a:custGeom>
            <a:ln w="56387">
              <a:solidFill>
                <a:srgbClr val="8FAA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076283" y="2202379"/>
              <a:ext cx="230772" cy="865531"/>
            </a:xfrm>
            <a:custGeom>
              <a:avLst/>
              <a:gdLst/>
              <a:ahLst/>
              <a:cxnLst/>
              <a:rect l="l" t="t" r="r" b="b"/>
              <a:pathLst>
                <a:path w="269875" h="1012189">
                  <a:moveTo>
                    <a:pt x="269748" y="0"/>
                  </a:moveTo>
                  <a:lnTo>
                    <a:pt x="0" y="0"/>
                  </a:lnTo>
                  <a:lnTo>
                    <a:pt x="0" y="1011935"/>
                  </a:lnTo>
                  <a:lnTo>
                    <a:pt x="269748" y="101193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78966" y="2202379"/>
              <a:ext cx="230772" cy="481092"/>
            </a:xfrm>
            <a:custGeom>
              <a:avLst/>
              <a:gdLst/>
              <a:ahLst/>
              <a:cxnLst/>
              <a:rect l="l" t="t" r="r" b="b"/>
              <a:pathLst>
                <a:path w="269875" h="562610">
                  <a:moveTo>
                    <a:pt x="269748" y="0"/>
                  </a:moveTo>
                  <a:lnTo>
                    <a:pt x="0" y="0"/>
                  </a:lnTo>
                  <a:lnTo>
                    <a:pt x="0" y="562355"/>
                  </a:lnTo>
                  <a:lnTo>
                    <a:pt x="269748" y="56235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81651" y="2202380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4" h="786764">
                  <a:moveTo>
                    <a:pt x="268224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268224" y="786383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9862" y="2202379"/>
              <a:ext cx="229686" cy="1731061"/>
            </a:xfrm>
            <a:custGeom>
              <a:avLst/>
              <a:gdLst/>
              <a:ahLst/>
              <a:cxnLst/>
              <a:rect l="l" t="t" r="r" b="b"/>
              <a:pathLst>
                <a:path w="268605" h="2024379">
                  <a:moveTo>
                    <a:pt x="0" y="2023871"/>
                  </a:moveTo>
                  <a:lnTo>
                    <a:pt x="268224" y="202387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02387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41243" y="2202380"/>
              <a:ext cx="230772" cy="2354960"/>
            </a:xfrm>
            <a:custGeom>
              <a:avLst/>
              <a:gdLst/>
              <a:ahLst/>
              <a:cxnLst/>
              <a:rect l="l" t="t" r="r" b="b"/>
              <a:pathLst>
                <a:path w="269875" h="2753995">
                  <a:moveTo>
                    <a:pt x="0" y="2753867"/>
                  </a:moveTo>
                  <a:lnTo>
                    <a:pt x="269748" y="27538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7538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43927" y="2202380"/>
              <a:ext cx="230772" cy="913857"/>
            </a:xfrm>
            <a:custGeom>
              <a:avLst/>
              <a:gdLst/>
              <a:ahLst/>
              <a:cxnLst/>
              <a:rect l="l" t="t" r="r" b="b"/>
              <a:pathLst>
                <a:path w="269875" h="1068704">
                  <a:moveTo>
                    <a:pt x="0" y="1068324"/>
                  </a:moveTo>
                  <a:lnTo>
                    <a:pt x="269747" y="1068324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06832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46610" y="2202380"/>
              <a:ext cx="229686" cy="1298296"/>
            </a:xfrm>
            <a:custGeom>
              <a:avLst/>
              <a:gdLst/>
              <a:ahLst/>
              <a:cxnLst/>
              <a:rect l="l" t="t" r="r" b="b"/>
              <a:pathLst>
                <a:path w="268605" h="1518285">
                  <a:moveTo>
                    <a:pt x="0" y="1517903"/>
                  </a:moveTo>
                  <a:lnTo>
                    <a:pt x="268224" y="1517903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51790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49293" y="2202379"/>
              <a:ext cx="229686" cy="1008881"/>
            </a:xfrm>
            <a:custGeom>
              <a:avLst/>
              <a:gdLst/>
              <a:ahLst/>
              <a:cxnLst/>
              <a:rect l="l" t="t" r="r" b="b"/>
              <a:pathLst>
                <a:path w="268605" h="1179829">
                  <a:moveTo>
                    <a:pt x="0" y="1179576"/>
                  </a:moveTo>
                  <a:lnTo>
                    <a:pt x="268224" y="1179576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17957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50674" y="2202379"/>
              <a:ext cx="230772" cy="1153317"/>
            </a:xfrm>
            <a:custGeom>
              <a:avLst/>
              <a:gdLst/>
              <a:ahLst/>
              <a:cxnLst/>
              <a:rect l="l" t="t" r="r" b="b"/>
              <a:pathLst>
                <a:path w="269875" h="1348739">
                  <a:moveTo>
                    <a:pt x="0" y="1348739"/>
                  </a:moveTo>
                  <a:lnTo>
                    <a:pt x="269747" y="1348739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3487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53358" y="2202379"/>
              <a:ext cx="229686" cy="577744"/>
            </a:xfrm>
            <a:custGeom>
              <a:avLst/>
              <a:gdLst/>
              <a:ahLst/>
              <a:cxnLst/>
              <a:rect l="l" t="t" r="r" b="b"/>
              <a:pathLst>
                <a:path w="268604" h="675639">
                  <a:moveTo>
                    <a:pt x="0" y="675131"/>
                  </a:moveTo>
                  <a:lnTo>
                    <a:pt x="268223" y="675131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67513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56041" y="2202379"/>
              <a:ext cx="229686" cy="2163284"/>
            </a:xfrm>
            <a:custGeom>
              <a:avLst/>
              <a:gdLst/>
              <a:ahLst/>
              <a:cxnLst/>
              <a:rect l="l" t="t" r="r" b="b"/>
              <a:pathLst>
                <a:path w="268604" h="2529840">
                  <a:moveTo>
                    <a:pt x="0" y="2529840"/>
                  </a:moveTo>
                  <a:lnTo>
                    <a:pt x="268224" y="252984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252984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58725" y="2202380"/>
              <a:ext cx="229686" cy="1586082"/>
            </a:xfrm>
            <a:custGeom>
              <a:avLst/>
              <a:gdLst/>
              <a:ahLst/>
              <a:cxnLst/>
              <a:rect l="l" t="t" r="r" b="b"/>
              <a:pathLst>
                <a:path w="268604" h="1854835">
                  <a:moveTo>
                    <a:pt x="0" y="1854707"/>
                  </a:moveTo>
                  <a:lnTo>
                    <a:pt x="268224" y="185470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85470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62788" y="2202379"/>
              <a:ext cx="229686" cy="768878"/>
            </a:xfrm>
            <a:custGeom>
              <a:avLst/>
              <a:gdLst/>
              <a:ahLst/>
              <a:cxnLst/>
              <a:rect l="l" t="t" r="r" b="b"/>
              <a:pathLst>
                <a:path w="268604" h="899160">
                  <a:moveTo>
                    <a:pt x="0" y="899159"/>
                  </a:moveTo>
                  <a:lnTo>
                    <a:pt x="268224" y="89915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8991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66852" y="2202379"/>
              <a:ext cx="230772" cy="768878"/>
            </a:xfrm>
            <a:custGeom>
              <a:avLst/>
              <a:gdLst/>
              <a:ahLst/>
              <a:cxnLst/>
              <a:rect l="l" t="t" r="r" b="b"/>
              <a:pathLst>
                <a:path w="269875" h="899160">
                  <a:moveTo>
                    <a:pt x="0" y="899159"/>
                  </a:moveTo>
                  <a:lnTo>
                    <a:pt x="269748" y="89915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991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869535" y="2202379"/>
              <a:ext cx="230772" cy="865531"/>
            </a:xfrm>
            <a:custGeom>
              <a:avLst/>
              <a:gdLst/>
              <a:ahLst/>
              <a:cxnLst/>
              <a:rect l="l" t="t" r="r" b="b"/>
              <a:pathLst>
                <a:path w="269875" h="1012189">
                  <a:moveTo>
                    <a:pt x="0" y="1011935"/>
                  </a:moveTo>
                  <a:lnTo>
                    <a:pt x="269748" y="101193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011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272219" y="2202380"/>
              <a:ext cx="229686" cy="1441646"/>
            </a:xfrm>
            <a:custGeom>
              <a:avLst/>
              <a:gdLst/>
              <a:ahLst/>
              <a:cxnLst/>
              <a:rect l="l" t="t" r="r" b="b"/>
              <a:pathLst>
                <a:path w="268604" h="1685925">
                  <a:moveTo>
                    <a:pt x="0" y="1685543"/>
                  </a:moveTo>
                  <a:lnTo>
                    <a:pt x="268224" y="1685543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6855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74903" y="2154162"/>
              <a:ext cx="229686" cy="48326"/>
            </a:xfrm>
            <a:custGeom>
              <a:avLst/>
              <a:gdLst/>
              <a:ahLst/>
              <a:cxnLst/>
              <a:rect l="l" t="t" r="r" b="b"/>
              <a:pathLst>
                <a:path w="268604" h="56514">
                  <a:moveTo>
                    <a:pt x="0" y="0"/>
                  </a:moveTo>
                  <a:lnTo>
                    <a:pt x="268224" y="0"/>
                  </a:lnTo>
                  <a:lnTo>
                    <a:pt x="268224" y="56387"/>
                  </a:lnTo>
                  <a:lnTo>
                    <a:pt x="0" y="5638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76283" y="2202379"/>
              <a:ext cx="230772" cy="865531"/>
            </a:xfrm>
            <a:custGeom>
              <a:avLst/>
              <a:gdLst/>
              <a:ahLst/>
              <a:cxnLst/>
              <a:rect l="l" t="t" r="r" b="b"/>
              <a:pathLst>
                <a:path w="269875" h="1012189">
                  <a:moveTo>
                    <a:pt x="0" y="1011935"/>
                  </a:moveTo>
                  <a:lnTo>
                    <a:pt x="269748" y="101193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0119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478966" y="2202379"/>
              <a:ext cx="230772" cy="481092"/>
            </a:xfrm>
            <a:custGeom>
              <a:avLst/>
              <a:gdLst/>
              <a:ahLst/>
              <a:cxnLst/>
              <a:rect l="l" t="t" r="r" b="b"/>
              <a:pathLst>
                <a:path w="269875" h="562610">
                  <a:moveTo>
                    <a:pt x="0" y="562355"/>
                  </a:moveTo>
                  <a:lnTo>
                    <a:pt x="269748" y="56235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5623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81651" y="2202380"/>
              <a:ext cx="229686" cy="672768"/>
            </a:xfrm>
            <a:custGeom>
              <a:avLst/>
              <a:gdLst/>
              <a:ahLst/>
              <a:cxnLst/>
              <a:rect l="l" t="t" r="r" b="b"/>
              <a:pathLst>
                <a:path w="268604" h="786764">
                  <a:moveTo>
                    <a:pt x="0" y="786383"/>
                  </a:moveTo>
                  <a:lnTo>
                    <a:pt x="268224" y="786383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7863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53168" y="2202270"/>
              <a:ext cx="7644797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633172" y="397231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200516" y="5608916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1035596" y="4597304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1438061" y="315489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1840420" y="3539662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2242885" y="3251116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2645244" y="3395443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3047492" y="2818458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3449851" y="440497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45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4322440" y="196900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4657140" y="301078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5127373" y="1969000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5461965" y="3010787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5864432" y="31070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3852318" y="3683773"/>
              <a:ext cx="2656864" cy="3334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287"/>
                </a:lnSpc>
              </a:pPr>
              <a:r>
                <a:rPr sz="1197" spc="-4" dirty="0">
                  <a:latin typeface="Arial"/>
                  <a:cs typeface="Arial"/>
                </a:rPr>
                <a:t>-30</a:t>
              </a:r>
              <a:endParaRPr sz="1197">
                <a:latin typeface="Arial"/>
                <a:cs typeface="Arial"/>
              </a:endParaRPr>
            </a:p>
            <a:p>
              <a:pPr marL="10860">
                <a:lnSpc>
                  <a:spcPts val="1287"/>
                </a:lnSpc>
              </a:pPr>
              <a:r>
                <a:rPr sz="1197" spc="-4" dirty="0">
                  <a:latin typeface="Arial"/>
                  <a:cs typeface="Arial"/>
                </a:rPr>
                <a:t>-33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6737021" y="1920783"/>
              <a:ext cx="106970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7071721" y="3107005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7473862" y="2722241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7876220" y="2914569"/>
              <a:ext cx="242175" cy="18421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342042" y="5027571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-60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342042" y="4546697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342042" y="4065822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42042" y="3585274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342042" y="3104399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342042" y="2623742"/>
              <a:ext cx="147151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19450" y="2142867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370972" y="1661993"/>
              <a:ext cx="118372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98769" y="5154305"/>
              <a:ext cx="192110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3213" algn="l"/>
                  <a:tab pos="815568" algn="l"/>
                  <a:tab pos="1217380" algn="l"/>
                  <a:tab pos="1620277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2610601" y="5154305"/>
              <a:ext cx="71403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3213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415426" y="5154305"/>
              <a:ext cx="1116936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3213" algn="l"/>
                  <a:tab pos="815568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4622715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5025182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5427539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5829789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6232146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634612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7036970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7439436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7841902" y="5154305"/>
              <a:ext cx="311678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2017110" y="1072412"/>
              <a:ext cx="455353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12856" marR="4344" indent="-1402539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Kangasniemellä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Ryhmä 201">
            <a:extLst>
              <a:ext uri="{FF2B5EF4-FFF2-40B4-BE49-F238E27FC236}">
                <a16:creationId xmlns:a16="http://schemas.microsoft.com/office/drawing/2014/main" id="{502B18E3-7EA0-4FFF-9EF6-154228A928A2}"/>
              </a:ext>
            </a:extLst>
          </p:cNvPr>
          <p:cNvGrpSpPr/>
          <p:nvPr/>
        </p:nvGrpSpPr>
        <p:grpSpPr>
          <a:xfrm>
            <a:off x="395536" y="692696"/>
            <a:ext cx="7780501" cy="4527732"/>
            <a:chOff x="200516" y="1128448"/>
            <a:chExt cx="7780501" cy="4527732"/>
          </a:xfrm>
        </p:grpSpPr>
        <p:sp>
          <p:nvSpPr>
            <p:cNvPr id="2" name="object 2"/>
            <p:cNvSpPr/>
            <p:nvPr/>
          </p:nvSpPr>
          <p:spPr>
            <a:xfrm>
              <a:off x="840553" y="4986521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0553" y="4624996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59337" y="4264014"/>
              <a:ext cx="4321680" cy="0"/>
            </a:xfrm>
            <a:custGeom>
              <a:avLst/>
              <a:gdLst/>
              <a:ahLst/>
              <a:cxnLst/>
              <a:rect l="l" t="t" r="r" b="b"/>
              <a:pathLst>
                <a:path w="5053965">
                  <a:moveTo>
                    <a:pt x="0" y="0"/>
                  </a:moveTo>
                  <a:lnTo>
                    <a:pt x="50535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4831" y="4264014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0553" y="4264014"/>
              <a:ext cx="427878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99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9868" y="390303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4653" y="3903033"/>
              <a:ext cx="3758597" cy="0"/>
            </a:xfrm>
            <a:custGeom>
              <a:avLst/>
              <a:gdLst/>
              <a:ahLst/>
              <a:cxnLst/>
              <a:rect l="l" t="t" r="r" b="b"/>
              <a:pathLst>
                <a:path w="4395470">
                  <a:moveTo>
                    <a:pt x="0" y="0"/>
                  </a:moveTo>
                  <a:lnTo>
                    <a:pt x="43952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59337" y="390303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04831" y="3903033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0553" y="3903033"/>
              <a:ext cx="427878" cy="0"/>
            </a:xfrm>
            <a:custGeom>
              <a:avLst/>
              <a:gdLst/>
              <a:ahLst/>
              <a:cxnLst/>
              <a:rect l="l" t="t" r="r" b="b"/>
              <a:pathLst>
                <a:path w="500380">
                  <a:moveTo>
                    <a:pt x="0" y="0"/>
                  </a:moveTo>
                  <a:lnTo>
                    <a:pt x="499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29868" y="3542051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89160" y="3542051"/>
              <a:ext cx="1504090" cy="0"/>
            </a:xfrm>
            <a:custGeom>
              <a:avLst/>
              <a:gdLst/>
              <a:ahLst/>
              <a:cxnLst/>
              <a:rect l="l" t="t" r="r" b="b"/>
              <a:pathLst>
                <a:path w="1758950">
                  <a:moveTo>
                    <a:pt x="0" y="0"/>
                  </a:moveTo>
                  <a:lnTo>
                    <a:pt x="1758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34654" y="3542051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59337" y="3542051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4831" y="3542051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28211" y="3542051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0553" y="3542051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9868" y="3179766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41097" y="3179766"/>
              <a:ext cx="752045" cy="0"/>
            </a:xfrm>
            <a:custGeom>
              <a:avLst/>
              <a:gdLst/>
              <a:ahLst/>
              <a:cxnLst/>
              <a:rect l="l" t="t" r="r" b="b"/>
              <a:pathLst>
                <a:path w="879475">
                  <a:moveTo>
                    <a:pt x="0" y="0"/>
                  </a:moveTo>
                  <a:lnTo>
                    <a:pt x="879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89160" y="3179766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34654" y="3179766"/>
              <a:ext cx="2117672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96171" y="3179766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07401" y="3179766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32084" y="3179766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55464" y="3179766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0362" y="3179766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5044" y="3179766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0553" y="3179766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29868" y="281878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53248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41096" y="2818785"/>
              <a:ext cx="375751" cy="0"/>
            </a:xfrm>
            <a:custGeom>
              <a:avLst/>
              <a:gdLst/>
              <a:ahLst/>
              <a:cxnLst/>
              <a:rect l="l" t="t" r="r" b="b"/>
              <a:pathLst>
                <a:path w="439420">
                  <a:moveTo>
                    <a:pt x="0" y="0"/>
                  </a:moveTo>
                  <a:lnTo>
                    <a:pt x="438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89160" y="2818785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13843" y="281878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74057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86591" y="2818785"/>
              <a:ext cx="615211" cy="0"/>
            </a:xfrm>
            <a:custGeom>
              <a:avLst/>
              <a:gdLst/>
              <a:ahLst/>
              <a:cxnLst/>
              <a:rect l="l" t="t" r="r" b="b"/>
              <a:pathLst>
                <a:path w="719454">
                  <a:moveTo>
                    <a:pt x="0" y="0"/>
                  </a:moveTo>
                  <a:lnTo>
                    <a:pt x="719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71488" y="2818785"/>
              <a:ext cx="478377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96171" y="2818785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19552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44235" y="281878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532084" y="2818785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2299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16982" y="2818785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40361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165044" y="2818785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0553" y="2818785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29868" y="245780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553248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77931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02615" y="24578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25994" y="245780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50677" y="24578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674057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298741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23424" y="2457803"/>
              <a:ext cx="238917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46804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71488" y="2457803"/>
              <a:ext cx="240003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96171" y="24578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19552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44235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68918" y="24578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292299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916982" y="2457803"/>
              <a:ext cx="102083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40361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65044" y="2457803"/>
              <a:ext cx="103169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0553" y="2457803"/>
              <a:ext cx="51041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0553" y="1735079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0553" y="1735080"/>
              <a:ext cx="7140356" cy="3251440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1377" y="2096821"/>
              <a:ext cx="136834" cy="1677304"/>
            </a:xfrm>
            <a:custGeom>
              <a:avLst/>
              <a:gdLst/>
              <a:ahLst/>
              <a:cxnLst/>
              <a:rect l="l" t="t" r="r" b="b"/>
              <a:pathLst>
                <a:path w="160019" h="1961514">
                  <a:moveTo>
                    <a:pt x="160020" y="0"/>
                  </a:moveTo>
                  <a:lnTo>
                    <a:pt x="0" y="0"/>
                  </a:lnTo>
                  <a:lnTo>
                    <a:pt x="0" y="1961388"/>
                  </a:lnTo>
                  <a:lnTo>
                    <a:pt x="160020" y="196138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67997" y="2096821"/>
              <a:ext cx="136834" cy="2415232"/>
            </a:xfrm>
            <a:custGeom>
              <a:avLst/>
              <a:gdLst/>
              <a:ahLst/>
              <a:cxnLst/>
              <a:rect l="l" t="t" r="r" b="b"/>
              <a:pathLst>
                <a:path w="160019" h="2824479">
                  <a:moveTo>
                    <a:pt x="160020" y="0"/>
                  </a:moveTo>
                  <a:lnTo>
                    <a:pt x="0" y="0"/>
                  </a:lnTo>
                  <a:lnTo>
                    <a:pt x="0" y="2823972"/>
                  </a:lnTo>
                  <a:lnTo>
                    <a:pt x="160020" y="28239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43314" y="2096821"/>
              <a:ext cx="136834" cy="969785"/>
            </a:xfrm>
            <a:custGeom>
              <a:avLst/>
              <a:gdLst/>
              <a:ahLst/>
              <a:cxnLst/>
              <a:rect l="l" t="t" r="r" b="b"/>
              <a:pathLst>
                <a:path w="160019" h="1134110">
                  <a:moveTo>
                    <a:pt x="160019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160019" y="113385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018630" y="2096821"/>
              <a:ext cx="136834" cy="1433501"/>
            </a:xfrm>
            <a:custGeom>
              <a:avLst/>
              <a:gdLst/>
              <a:ahLst/>
              <a:cxnLst/>
              <a:rect l="l" t="t" r="r" b="b"/>
              <a:pathLst>
                <a:path w="160019" h="1676400">
                  <a:moveTo>
                    <a:pt x="160019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160019" y="167640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95249" y="2096822"/>
              <a:ext cx="136834" cy="1123452"/>
            </a:xfrm>
            <a:custGeom>
              <a:avLst/>
              <a:gdLst/>
              <a:ahLst/>
              <a:cxnLst/>
              <a:rect l="l" t="t" r="r" b="b"/>
              <a:pathLst>
                <a:path w="160019" h="1313814">
                  <a:moveTo>
                    <a:pt x="160019" y="0"/>
                  </a:moveTo>
                  <a:lnTo>
                    <a:pt x="0" y="0"/>
                  </a:lnTo>
                  <a:lnTo>
                    <a:pt x="0" y="1313688"/>
                  </a:lnTo>
                  <a:lnTo>
                    <a:pt x="160019" y="131368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770566" y="2096821"/>
              <a:ext cx="136834" cy="1321645"/>
            </a:xfrm>
            <a:custGeom>
              <a:avLst/>
              <a:gdLst/>
              <a:ahLst/>
              <a:cxnLst/>
              <a:rect l="l" t="t" r="r" b="b"/>
              <a:pathLst>
                <a:path w="160020" h="1545589">
                  <a:moveTo>
                    <a:pt x="160020" y="0"/>
                  </a:moveTo>
                  <a:lnTo>
                    <a:pt x="0" y="0"/>
                  </a:lnTo>
                  <a:lnTo>
                    <a:pt x="0" y="1545336"/>
                  </a:lnTo>
                  <a:lnTo>
                    <a:pt x="160020" y="15453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147186" y="2096821"/>
              <a:ext cx="135748" cy="637474"/>
            </a:xfrm>
            <a:custGeom>
              <a:avLst/>
              <a:gdLst/>
              <a:ahLst/>
              <a:cxnLst/>
              <a:rect l="l" t="t" r="r" b="b"/>
              <a:pathLst>
                <a:path w="158750" h="745489">
                  <a:moveTo>
                    <a:pt x="158495" y="0"/>
                  </a:moveTo>
                  <a:lnTo>
                    <a:pt x="0" y="0"/>
                  </a:lnTo>
                  <a:lnTo>
                    <a:pt x="0" y="745236"/>
                  </a:lnTo>
                  <a:lnTo>
                    <a:pt x="158495" y="745236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22503" y="2096821"/>
              <a:ext cx="136834" cy="2508627"/>
            </a:xfrm>
            <a:custGeom>
              <a:avLst/>
              <a:gdLst/>
              <a:ahLst/>
              <a:cxnLst/>
              <a:rect l="l" t="t" r="r" b="b"/>
              <a:pathLst>
                <a:path w="160020" h="2933700">
                  <a:moveTo>
                    <a:pt x="160019" y="0"/>
                  </a:moveTo>
                  <a:lnTo>
                    <a:pt x="0" y="0"/>
                  </a:lnTo>
                  <a:lnTo>
                    <a:pt x="0" y="2933700"/>
                  </a:lnTo>
                  <a:lnTo>
                    <a:pt x="160019" y="293370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897820" y="2096821"/>
              <a:ext cx="136834" cy="1895045"/>
            </a:xfrm>
            <a:custGeom>
              <a:avLst/>
              <a:gdLst/>
              <a:ahLst/>
              <a:cxnLst/>
              <a:rect l="l" t="t" r="r" b="b"/>
              <a:pathLst>
                <a:path w="160020" h="2216150">
                  <a:moveTo>
                    <a:pt x="160019" y="0"/>
                  </a:moveTo>
                  <a:lnTo>
                    <a:pt x="0" y="0"/>
                  </a:lnTo>
                  <a:lnTo>
                    <a:pt x="0" y="2215896"/>
                  </a:lnTo>
                  <a:lnTo>
                    <a:pt x="160019" y="221589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49757" y="2096822"/>
              <a:ext cx="136834" cy="933405"/>
            </a:xfrm>
            <a:custGeom>
              <a:avLst/>
              <a:gdLst/>
              <a:ahLst/>
              <a:cxnLst/>
              <a:rect l="l" t="t" r="r" b="b"/>
              <a:pathLst>
                <a:path w="160020" h="1091564">
                  <a:moveTo>
                    <a:pt x="160019" y="0"/>
                  </a:moveTo>
                  <a:lnTo>
                    <a:pt x="0" y="0"/>
                  </a:lnTo>
                  <a:lnTo>
                    <a:pt x="0" y="1091184"/>
                  </a:lnTo>
                  <a:lnTo>
                    <a:pt x="160019" y="109118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01692" y="2096822"/>
              <a:ext cx="136834" cy="891593"/>
            </a:xfrm>
            <a:custGeom>
              <a:avLst/>
              <a:gdLst/>
              <a:ahLst/>
              <a:cxnLst/>
              <a:rect l="l" t="t" r="r" b="b"/>
              <a:pathLst>
                <a:path w="160020" h="1042670">
                  <a:moveTo>
                    <a:pt x="160020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160020" y="10424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77010" y="2096822"/>
              <a:ext cx="136834" cy="1029514"/>
            </a:xfrm>
            <a:custGeom>
              <a:avLst/>
              <a:gdLst/>
              <a:ahLst/>
              <a:cxnLst/>
              <a:rect l="l" t="t" r="r" b="b"/>
              <a:pathLst>
                <a:path w="160020" h="1203960">
                  <a:moveTo>
                    <a:pt x="160019" y="0"/>
                  </a:moveTo>
                  <a:lnTo>
                    <a:pt x="0" y="0"/>
                  </a:lnTo>
                  <a:lnTo>
                    <a:pt x="0" y="1203960"/>
                  </a:lnTo>
                  <a:lnTo>
                    <a:pt x="160019" y="120396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152327" y="2096821"/>
              <a:ext cx="136834" cy="1764727"/>
            </a:xfrm>
            <a:custGeom>
              <a:avLst/>
              <a:gdLst/>
              <a:ahLst/>
              <a:cxnLst/>
              <a:rect l="l" t="t" r="r" b="b"/>
              <a:pathLst>
                <a:path w="160020" h="2063750">
                  <a:moveTo>
                    <a:pt x="160020" y="0"/>
                  </a:moveTo>
                  <a:lnTo>
                    <a:pt x="0" y="0"/>
                  </a:lnTo>
                  <a:lnTo>
                    <a:pt x="0" y="2063496"/>
                  </a:lnTo>
                  <a:lnTo>
                    <a:pt x="160020" y="20634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528946" y="2038178"/>
              <a:ext cx="136834" cy="58643"/>
            </a:xfrm>
            <a:custGeom>
              <a:avLst/>
              <a:gdLst/>
              <a:ahLst/>
              <a:cxnLst/>
              <a:rect l="l" t="t" r="r" b="b"/>
              <a:pathLst>
                <a:path w="160020" h="68580">
                  <a:moveTo>
                    <a:pt x="160019" y="0"/>
                  </a:moveTo>
                  <a:lnTo>
                    <a:pt x="0" y="0"/>
                  </a:lnTo>
                  <a:lnTo>
                    <a:pt x="0" y="68579"/>
                  </a:lnTo>
                  <a:lnTo>
                    <a:pt x="160019" y="68579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904263" y="2096821"/>
              <a:ext cx="136834" cy="1101190"/>
            </a:xfrm>
            <a:custGeom>
              <a:avLst/>
              <a:gdLst/>
              <a:ahLst/>
              <a:cxnLst/>
              <a:rect l="l" t="t" r="r" b="b"/>
              <a:pathLst>
                <a:path w="160020" h="1287779">
                  <a:moveTo>
                    <a:pt x="160020" y="0"/>
                  </a:moveTo>
                  <a:lnTo>
                    <a:pt x="0" y="0"/>
                  </a:lnTo>
                  <a:lnTo>
                    <a:pt x="0" y="1287779"/>
                  </a:lnTo>
                  <a:lnTo>
                    <a:pt x="160020" y="1287779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280883" y="2096821"/>
              <a:ext cx="135748" cy="632044"/>
            </a:xfrm>
            <a:custGeom>
              <a:avLst/>
              <a:gdLst/>
              <a:ahLst/>
              <a:cxnLst/>
              <a:rect l="l" t="t" r="r" b="b"/>
              <a:pathLst>
                <a:path w="158750" h="739139">
                  <a:moveTo>
                    <a:pt x="158495" y="0"/>
                  </a:moveTo>
                  <a:lnTo>
                    <a:pt x="0" y="0"/>
                  </a:lnTo>
                  <a:lnTo>
                    <a:pt x="0" y="739139"/>
                  </a:lnTo>
                  <a:lnTo>
                    <a:pt x="158495" y="739139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656200" y="2096821"/>
              <a:ext cx="136834" cy="917658"/>
            </a:xfrm>
            <a:custGeom>
              <a:avLst/>
              <a:gdLst/>
              <a:ahLst/>
              <a:cxnLst/>
              <a:rect l="l" t="t" r="r" b="b"/>
              <a:pathLst>
                <a:path w="160020" h="1073150">
                  <a:moveTo>
                    <a:pt x="160020" y="0"/>
                  </a:moveTo>
                  <a:lnTo>
                    <a:pt x="0" y="0"/>
                  </a:lnTo>
                  <a:lnTo>
                    <a:pt x="0" y="1072896"/>
                  </a:lnTo>
                  <a:lnTo>
                    <a:pt x="160020" y="10728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91377" y="2096821"/>
              <a:ext cx="136834" cy="1677304"/>
            </a:xfrm>
            <a:custGeom>
              <a:avLst/>
              <a:gdLst/>
              <a:ahLst/>
              <a:cxnLst/>
              <a:rect l="l" t="t" r="r" b="b"/>
              <a:pathLst>
                <a:path w="160019" h="1961514">
                  <a:moveTo>
                    <a:pt x="0" y="1961388"/>
                  </a:moveTo>
                  <a:lnTo>
                    <a:pt x="160020" y="196138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9613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67997" y="2096821"/>
              <a:ext cx="136834" cy="2415232"/>
            </a:xfrm>
            <a:custGeom>
              <a:avLst/>
              <a:gdLst/>
              <a:ahLst/>
              <a:cxnLst/>
              <a:rect l="l" t="t" r="r" b="b"/>
              <a:pathLst>
                <a:path w="160019" h="2824479">
                  <a:moveTo>
                    <a:pt x="0" y="2823972"/>
                  </a:moveTo>
                  <a:lnTo>
                    <a:pt x="160020" y="282397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82397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43314" y="2096821"/>
              <a:ext cx="136834" cy="969785"/>
            </a:xfrm>
            <a:custGeom>
              <a:avLst/>
              <a:gdLst/>
              <a:ahLst/>
              <a:cxnLst/>
              <a:rect l="l" t="t" r="r" b="b"/>
              <a:pathLst>
                <a:path w="160019" h="1134110">
                  <a:moveTo>
                    <a:pt x="0" y="1133856"/>
                  </a:moveTo>
                  <a:lnTo>
                    <a:pt x="160019" y="113385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018630" y="2096821"/>
              <a:ext cx="136834" cy="1433501"/>
            </a:xfrm>
            <a:custGeom>
              <a:avLst/>
              <a:gdLst/>
              <a:ahLst/>
              <a:cxnLst/>
              <a:rect l="l" t="t" r="r" b="b"/>
              <a:pathLst>
                <a:path w="160019" h="1676400">
                  <a:moveTo>
                    <a:pt x="0" y="1676400"/>
                  </a:moveTo>
                  <a:lnTo>
                    <a:pt x="160019" y="167640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676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95249" y="2096822"/>
              <a:ext cx="136834" cy="1123452"/>
            </a:xfrm>
            <a:custGeom>
              <a:avLst/>
              <a:gdLst/>
              <a:ahLst/>
              <a:cxnLst/>
              <a:rect l="l" t="t" r="r" b="b"/>
              <a:pathLst>
                <a:path w="160019" h="1313814">
                  <a:moveTo>
                    <a:pt x="0" y="1313688"/>
                  </a:moveTo>
                  <a:lnTo>
                    <a:pt x="160019" y="131368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136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70566" y="2096821"/>
              <a:ext cx="136834" cy="1321645"/>
            </a:xfrm>
            <a:custGeom>
              <a:avLst/>
              <a:gdLst/>
              <a:ahLst/>
              <a:cxnLst/>
              <a:rect l="l" t="t" r="r" b="b"/>
              <a:pathLst>
                <a:path w="160020" h="1545589">
                  <a:moveTo>
                    <a:pt x="0" y="1545336"/>
                  </a:moveTo>
                  <a:lnTo>
                    <a:pt x="160020" y="15453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5453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147186" y="2096821"/>
              <a:ext cx="135748" cy="637474"/>
            </a:xfrm>
            <a:custGeom>
              <a:avLst/>
              <a:gdLst/>
              <a:ahLst/>
              <a:cxnLst/>
              <a:rect l="l" t="t" r="r" b="b"/>
              <a:pathLst>
                <a:path w="158750" h="745489">
                  <a:moveTo>
                    <a:pt x="0" y="745236"/>
                  </a:moveTo>
                  <a:lnTo>
                    <a:pt x="158495" y="745236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7452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22503" y="2096821"/>
              <a:ext cx="136834" cy="2508627"/>
            </a:xfrm>
            <a:custGeom>
              <a:avLst/>
              <a:gdLst/>
              <a:ahLst/>
              <a:cxnLst/>
              <a:rect l="l" t="t" r="r" b="b"/>
              <a:pathLst>
                <a:path w="160020" h="2933700">
                  <a:moveTo>
                    <a:pt x="0" y="2933700"/>
                  </a:moveTo>
                  <a:lnTo>
                    <a:pt x="160019" y="293370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93370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97820" y="2096821"/>
              <a:ext cx="136834" cy="1895045"/>
            </a:xfrm>
            <a:custGeom>
              <a:avLst/>
              <a:gdLst/>
              <a:ahLst/>
              <a:cxnLst/>
              <a:rect l="l" t="t" r="r" b="b"/>
              <a:pathLst>
                <a:path w="160020" h="2216150">
                  <a:moveTo>
                    <a:pt x="0" y="2215896"/>
                  </a:moveTo>
                  <a:lnTo>
                    <a:pt x="160019" y="221589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22158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49757" y="2096822"/>
              <a:ext cx="136834" cy="933405"/>
            </a:xfrm>
            <a:custGeom>
              <a:avLst/>
              <a:gdLst/>
              <a:ahLst/>
              <a:cxnLst/>
              <a:rect l="l" t="t" r="r" b="b"/>
              <a:pathLst>
                <a:path w="160020" h="1091564">
                  <a:moveTo>
                    <a:pt x="0" y="1091184"/>
                  </a:moveTo>
                  <a:lnTo>
                    <a:pt x="160019" y="109118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0911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401692" y="2096822"/>
              <a:ext cx="136834" cy="891593"/>
            </a:xfrm>
            <a:custGeom>
              <a:avLst/>
              <a:gdLst/>
              <a:ahLst/>
              <a:cxnLst/>
              <a:rect l="l" t="t" r="r" b="b"/>
              <a:pathLst>
                <a:path w="160020" h="1042670">
                  <a:moveTo>
                    <a:pt x="0" y="1042415"/>
                  </a:moveTo>
                  <a:lnTo>
                    <a:pt x="160020" y="104241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424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777010" y="2096822"/>
              <a:ext cx="136834" cy="1029514"/>
            </a:xfrm>
            <a:custGeom>
              <a:avLst/>
              <a:gdLst/>
              <a:ahLst/>
              <a:cxnLst/>
              <a:rect l="l" t="t" r="r" b="b"/>
              <a:pathLst>
                <a:path w="160020" h="1203960">
                  <a:moveTo>
                    <a:pt x="0" y="1203960"/>
                  </a:moveTo>
                  <a:lnTo>
                    <a:pt x="160019" y="120396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039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152327" y="2096821"/>
              <a:ext cx="136834" cy="1764727"/>
            </a:xfrm>
            <a:custGeom>
              <a:avLst/>
              <a:gdLst/>
              <a:ahLst/>
              <a:cxnLst/>
              <a:rect l="l" t="t" r="r" b="b"/>
              <a:pathLst>
                <a:path w="160020" h="2063750">
                  <a:moveTo>
                    <a:pt x="0" y="2063496"/>
                  </a:moveTo>
                  <a:lnTo>
                    <a:pt x="160020" y="20634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06349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28946" y="2038178"/>
              <a:ext cx="136834" cy="58643"/>
            </a:xfrm>
            <a:custGeom>
              <a:avLst/>
              <a:gdLst/>
              <a:ahLst/>
              <a:cxnLst/>
              <a:rect l="l" t="t" r="r" b="b"/>
              <a:pathLst>
                <a:path w="160020" h="68580">
                  <a:moveTo>
                    <a:pt x="0" y="0"/>
                  </a:moveTo>
                  <a:lnTo>
                    <a:pt x="160019" y="0"/>
                  </a:lnTo>
                  <a:lnTo>
                    <a:pt x="160019" y="68579"/>
                  </a:lnTo>
                  <a:lnTo>
                    <a:pt x="0" y="685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904263" y="2096821"/>
              <a:ext cx="136834" cy="1101190"/>
            </a:xfrm>
            <a:custGeom>
              <a:avLst/>
              <a:gdLst/>
              <a:ahLst/>
              <a:cxnLst/>
              <a:rect l="l" t="t" r="r" b="b"/>
              <a:pathLst>
                <a:path w="160020" h="1287779">
                  <a:moveTo>
                    <a:pt x="0" y="1287779"/>
                  </a:moveTo>
                  <a:lnTo>
                    <a:pt x="160020" y="1287779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8777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280883" y="2096821"/>
              <a:ext cx="135748" cy="632044"/>
            </a:xfrm>
            <a:custGeom>
              <a:avLst/>
              <a:gdLst/>
              <a:ahLst/>
              <a:cxnLst/>
              <a:rect l="l" t="t" r="r" b="b"/>
              <a:pathLst>
                <a:path w="158750" h="739139">
                  <a:moveTo>
                    <a:pt x="0" y="739139"/>
                  </a:moveTo>
                  <a:lnTo>
                    <a:pt x="158495" y="739139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73913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56200" y="2096821"/>
              <a:ext cx="136834" cy="917658"/>
            </a:xfrm>
            <a:custGeom>
              <a:avLst/>
              <a:gdLst/>
              <a:ahLst/>
              <a:cxnLst/>
              <a:rect l="l" t="t" r="r" b="b"/>
              <a:pathLst>
                <a:path w="160020" h="1073150">
                  <a:moveTo>
                    <a:pt x="0" y="1072896"/>
                  </a:moveTo>
                  <a:lnTo>
                    <a:pt x="160020" y="10728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728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28211" y="209682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19" h="1609725">
                  <a:moveTo>
                    <a:pt x="160019" y="0"/>
                  </a:moveTo>
                  <a:lnTo>
                    <a:pt x="0" y="0"/>
                  </a:lnTo>
                  <a:lnTo>
                    <a:pt x="0" y="1609344"/>
                  </a:lnTo>
                  <a:lnTo>
                    <a:pt x="160019" y="160934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404831" y="2096822"/>
              <a:ext cx="135748" cy="1194041"/>
            </a:xfrm>
            <a:custGeom>
              <a:avLst/>
              <a:gdLst/>
              <a:ahLst/>
              <a:cxnLst/>
              <a:rect l="l" t="t" r="r" b="b"/>
              <a:pathLst>
                <a:path w="158750" h="1396364">
                  <a:moveTo>
                    <a:pt x="158495" y="0"/>
                  </a:moveTo>
                  <a:lnTo>
                    <a:pt x="0" y="0"/>
                  </a:lnTo>
                  <a:lnTo>
                    <a:pt x="0" y="1395984"/>
                  </a:lnTo>
                  <a:lnTo>
                    <a:pt x="158495" y="1395984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80147" y="2096822"/>
              <a:ext cx="136834" cy="1051777"/>
            </a:xfrm>
            <a:custGeom>
              <a:avLst/>
              <a:gdLst/>
              <a:ahLst/>
              <a:cxnLst/>
              <a:rect l="l" t="t" r="r" b="b"/>
              <a:pathLst>
                <a:path w="160019" h="1229995">
                  <a:moveTo>
                    <a:pt x="160020" y="0"/>
                  </a:moveTo>
                  <a:lnTo>
                    <a:pt x="0" y="0"/>
                  </a:lnTo>
                  <a:lnTo>
                    <a:pt x="0" y="1229868"/>
                  </a:lnTo>
                  <a:lnTo>
                    <a:pt x="160020" y="12298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55464" y="2096822"/>
              <a:ext cx="136834" cy="859014"/>
            </a:xfrm>
            <a:custGeom>
              <a:avLst/>
              <a:gdLst/>
              <a:ahLst/>
              <a:cxnLst/>
              <a:rect l="l" t="t" r="r" b="b"/>
              <a:pathLst>
                <a:path w="160019" h="1004569">
                  <a:moveTo>
                    <a:pt x="160020" y="0"/>
                  </a:moveTo>
                  <a:lnTo>
                    <a:pt x="0" y="0"/>
                  </a:lnTo>
                  <a:lnTo>
                    <a:pt x="0" y="1004315"/>
                  </a:lnTo>
                  <a:lnTo>
                    <a:pt x="160020" y="1004315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32084" y="2096822"/>
              <a:ext cx="136834" cy="728696"/>
            </a:xfrm>
            <a:custGeom>
              <a:avLst/>
              <a:gdLst/>
              <a:ahLst/>
              <a:cxnLst/>
              <a:rect l="l" t="t" r="r" b="b"/>
              <a:pathLst>
                <a:path w="160019" h="852169">
                  <a:moveTo>
                    <a:pt x="160019" y="0"/>
                  </a:moveTo>
                  <a:lnTo>
                    <a:pt x="0" y="0"/>
                  </a:lnTo>
                  <a:lnTo>
                    <a:pt x="0" y="851915"/>
                  </a:lnTo>
                  <a:lnTo>
                    <a:pt x="160019" y="85191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07401" y="2096821"/>
              <a:ext cx="136834" cy="779738"/>
            </a:xfrm>
            <a:custGeom>
              <a:avLst/>
              <a:gdLst/>
              <a:ahLst/>
              <a:cxnLst/>
              <a:rect l="l" t="t" r="r" b="b"/>
              <a:pathLst>
                <a:path w="160020" h="911860">
                  <a:moveTo>
                    <a:pt x="160019" y="0"/>
                  </a:moveTo>
                  <a:lnTo>
                    <a:pt x="0" y="0"/>
                  </a:lnTo>
                  <a:lnTo>
                    <a:pt x="0" y="911351"/>
                  </a:lnTo>
                  <a:lnTo>
                    <a:pt x="160019" y="91135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82717" y="2096822"/>
              <a:ext cx="136834" cy="1058293"/>
            </a:xfrm>
            <a:custGeom>
              <a:avLst/>
              <a:gdLst/>
              <a:ahLst/>
              <a:cxnLst/>
              <a:rect l="l" t="t" r="r" b="b"/>
              <a:pathLst>
                <a:path w="160020" h="1237614">
                  <a:moveTo>
                    <a:pt x="160020" y="0"/>
                  </a:moveTo>
                  <a:lnTo>
                    <a:pt x="0" y="0"/>
                  </a:lnTo>
                  <a:lnTo>
                    <a:pt x="0" y="1237488"/>
                  </a:lnTo>
                  <a:lnTo>
                    <a:pt x="160020" y="123748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659337" y="209682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160020" y="0"/>
                  </a:moveTo>
                  <a:lnTo>
                    <a:pt x="0" y="0"/>
                  </a:lnTo>
                  <a:lnTo>
                    <a:pt x="0" y="1609344"/>
                  </a:lnTo>
                  <a:lnTo>
                    <a:pt x="160020" y="160934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4034653" y="2096821"/>
              <a:ext cx="136834" cy="982817"/>
            </a:xfrm>
            <a:custGeom>
              <a:avLst/>
              <a:gdLst/>
              <a:ahLst/>
              <a:cxnLst/>
              <a:rect l="l" t="t" r="r" b="b"/>
              <a:pathLst>
                <a:path w="160020" h="1149350">
                  <a:moveTo>
                    <a:pt x="160020" y="0"/>
                  </a:moveTo>
                  <a:lnTo>
                    <a:pt x="0" y="0"/>
                  </a:lnTo>
                  <a:lnTo>
                    <a:pt x="0" y="1149096"/>
                  </a:lnTo>
                  <a:lnTo>
                    <a:pt x="160020" y="11490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411274" y="2096822"/>
              <a:ext cx="135748" cy="529418"/>
            </a:xfrm>
            <a:custGeom>
              <a:avLst/>
              <a:gdLst/>
              <a:ahLst/>
              <a:cxnLst/>
              <a:rect l="l" t="t" r="r" b="b"/>
              <a:pathLst>
                <a:path w="158750" h="619125">
                  <a:moveTo>
                    <a:pt x="158496" y="0"/>
                  </a:moveTo>
                  <a:lnTo>
                    <a:pt x="0" y="0"/>
                  </a:lnTo>
                  <a:lnTo>
                    <a:pt x="0" y="618744"/>
                  </a:lnTo>
                  <a:lnTo>
                    <a:pt x="158496" y="61874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786591" y="2096822"/>
              <a:ext cx="136834" cy="432765"/>
            </a:xfrm>
            <a:custGeom>
              <a:avLst/>
              <a:gdLst/>
              <a:ahLst/>
              <a:cxnLst/>
              <a:rect l="l" t="t" r="r" b="b"/>
              <a:pathLst>
                <a:path w="160020" h="506094">
                  <a:moveTo>
                    <a:pt x="160020" y="0"/>
                  </a:moveTo>
                  <a:lnTo>
                    <a:pt x="0" y="0"/>
                  </a:lnTo>
                  <a:lnTo>
                    <a:pt x="0" y="505968"/>
                  </a:lnTo>
                  <a:lnTo>
                    <a:pt x="160020" y="5059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161908" y="2096822"/>
              <a:ext cx="136834" cy="458829"/>
            </a:xfrm>
            <a:custGeom>
              <a:avLst/>
              <a:gdLst/>
              <a:ahLst/>
              <a:cxnLst/>
              <a:rect l="l" t="t" r="r" b="b"/>
              <a:pathLst>
                <a:path w="160020" h="536575">
                  <a:moveTo>
                    <a:pt x="160020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160020" y="53644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38527" y="2096822"/>
              <a:ext cx="135748" cy="750959"/>
            </a:xfrm>
            <a:custGeom>
              <a:avLst/>
              <a:gdLst/>
              <a:ahLst/>
              <a:cxnLst/>
              <a:rect l="l" t="t" r="r" b="b"/>
              <a:pathLst>
                <a:path w="158750" h="878205">
                  <a:moveTo>
                    <a:pt x="158496" y="0"/>
                  </a:moveTo>
                  <a:lnTo>
                    <a:pt x="0" y="0"/>
                  </a:lnTo>
                  <a:lnTo>
                    <a:pt x="0" y="877824"/>
                  </a:lnTo>
                  <a:lnTo>
                    <a:pt x="158496" y="877824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913843" y="2096822"/>
              <a:ext cx="136834" cy="421362"/>
            </a:xfrm>
            <a:custGeom>
              <a:avLst/>
              <a:gdLst/>
              <a:ahLst/>
              <a:cxnLst/>
              <a:rect l="l" t="t" r="r" b="b"/>
              <a:pathLst>
                <a:path w="160020" h="492760">
                  <a:moveTo>
                    <a:pt x="160020" y="0"/>
                  </a:moveTo>
                  <a:lnTo>
                    <a:pt x="0" y="0"/>
                  </a:lnTo>
                  <a:lnTo>
                    <a:pt x="0" y="492251"/>
                  </a:lnTo>
                  <a:lnTo>
                    <a:pt x="160020" y="49225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289160" y="2096821"/>
              <a:ext cx="136834" cy="474576"/>
            </a:xfrm>
            <a:custGeom>
              <a:avLst/>
              <a:gdLst/>
              <a:ahLst/>
              <a:cxnLst/>
              <a:rect l="l" t="t" r="r" b="b"/>
              <a:pathLst>
                <a:path w="160020" h="554989">
                  <a:moveTo>
                    <a:pt x="160020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160020" y="5547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665780" y="2096821"/>
              <a:ext cx="136834" cy="532133"/>
            </a:xfrm>
            <a:custGeom>
              <a:avLst/>
              <a:gdLst/>
              <a:ahLst/>
              <a:cxnLst/>
              <a:rect l="l" t="t" r="r" b="b"/>
              <a:pathLst>
                <a:path w="160020" h="622300">
                  <a:moveTo>
                    <a:pt x="160020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160020" y="62179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041096" y="2096822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20" h="772794">
                  <a:moveTo>
                    <a:pt x="160020" y="0"/>
                  </a:moveTo>
                  <a:lnTo>
                    <a:pt x="0" y="0"/>
                  </a:lnTo>
                  <a:lnTo>
                    <a:pt x="0" y="772668"/>
                  </a:lnTo>
                  <a:lnTo>
                    <a:pt x="160020" y="7726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416413" y="2096822"/>
              <a:ext cx="136834" cy="878562"/>
            </a:xfrm>
            <a:custGeom>
              <a:avLst/>
              <a:gdLst/>
              <a:ahLst/>
              <a:cxnLst/>
              <a:rect l="l" t="t" r="r" b="b"/>
              <a:pathLst>
                <a:path w="160020" h="1027430">
                  <a:moveTo>
                    <a:pt x="160020" y="0"/>
                  </a:moveTo>
                  <a:lnTo>
                    <a:pt x="0" y="0"/>
                  </a:lnTo>
                  <a:lnTo>
                    <a:pt x="0" y="1027176"/>
                  </a:lnTo>
                  <a:lnTo>
                    <a:pt x="160020" y="102717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793033" y="2096822"/>
              <a:ext cx="136834" cy="1964005"/>
            </a:xfrm>
            <a:custGeom>
              <a:avLst/>
              <a:gdLst/>
              <a:ahLst/>
              <a:cxnLst/>
              <a:rect l="l" t="t" r="r" b="b"/>
              <a:pathLst>
                <a:path w="160020" h="2296795">
                  <a:moveTo>
                    <a:pt x="160020" y="0"/>
                  </a:moveTo>
                  <a:lnTo>
                    <a:pt x="0" y="0"/>
                  </a:lnTo>
                  <a:lnTo>
                    <a:pt x="0" y="2296668"/>
                  </a:lnTo>
                  <a:lnTo>
                    <a:pt x="160020" y="229666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028211" y="209682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19" h="1609725">
                  <a:moveTo>
                    <a:pt x="0" y="1609344"/>
                  </a:moveTo>
                  <a:lnTo>
                    <a:pt x="160019" y="160934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60934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04831" y="2096822"/>
              <a:ext cx="135748" cy="1194041"/>
            </a:xfrm>
            <a:custGeom>
              <a:avLst/>
              <a:gdLst/>
              <a:ahLst/>
              <a:cxnLst/>
              <a:rect l="l" t="t" r="r" b="b"/>
              <a:pathLst>
                <a:path w="158750" h="1396364">
                  <a:moveTo>
                    <a:pt x="0" y="1395984"/>
                  </a:moveTo>
                  <a:lnTo>
                    <a:pt x="158495" y="1395984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39598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80147" y="2096822"/>
              <a:ext cx="136834" cy="1051777"/>
            </a:xfrm>
            <a:custGeom>
              <a:avLst/>
              <a:gdLst/>
              <a:ahLst/>
              <a:cxnLst/>
              <a:rect l="l" t="t" r="r" b="b"/>
              <a:pathLst>
                <a:path w="160019" h="1229995">
                  <a:moveTo>
                    <a:pt x="0" y="1229868"/>
                  </a:moveTo>
                  <a:lnTo>
                    <a:pt x="160020" y="12298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298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155464" y="2096822"/>
              <a:ext cx="136834" cy="859014"/>
            </a:xfrm>
            <a:custGeom>
              <a:avLst/>
              <a:gdLst/>
              <a:ahLst/>
              <a:cxnLst/>
              <a:rect l="l" t="t" r="r" b="b"/>
              <a:pathLst>
                <a:path w="160019" h="1004569">
                  <a:moveTo>
                    <a:pt x="0" y="1004315"/>
                  </a:moveTo>
                  <a:lnTo>
                    <a:pt x="160020" y="1004315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043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532084" y="2096822"/>
              <a:ext cx="136834" cy="728696"/>
            </a:xfrm>
            <a:custGeom>
              <a:avLst/>
              <a:gdLst/>
              <a:ahLst/>
              <a:cxnLst/>
              <a:rect l="l" t="t" r="r" b="b"/>
              <a:pathLst>
                <a:path w="160019" h="852169">
                  <a:moveTo>
                    <a:pt x="0" y="851915"/>
                  </a:moveTo>
                  <a:lnTo>
                    <a:pt x="160019" y="851915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8519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07401" y="2096821"/>
              <a:ext cx="136834" cy="779738"/>
            </a:xfrm>
            <a:custGeom>
              <a:avLst/>
              <a:gdLst/>
              <a:ahLst/>
              <a:cxnLst/>
              <a:rect l="l" t="t" r="r" b="b"/>
              <a:pathLst>
                <a:path w="160020" h="911860">
                  <a:moveTo>
                    <a:pt x="0" y="911351"/>
                  </a:moveTo>
                  <a:lnTo>
                    <a:pt x="160019" y="911351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9113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82717" y="2096822"/>
              <a:ext cx="136834" cy="1058293"/>
            </a:xfrm>
            <a:custGeom>
              <a:avLst/>
              <a:gdLst/>
              <a:ahLst/>
              <a:cxnLst/>
              <a:rect l="l" t="t" r="r" b="b"/>
              <a:pathLst>
                <a:path w="160020" h="1237614">
                  <a:moveTo>
                    <a:pt x="0" y="1237488"/>
                  </a:moveTo>
                  <a:lnTo>
                    <a:pt x="160020" y="123748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374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659337" y="2096822"/>
              <a:ext cx="136834" cy="1376487"/>
            </a:xfrm>
            <a:custGeom>
              <a:avLst/>
              <a:gdLst/>
              <a:ahLst/>
              <a:cxnLst/>
              <a:rect l="l" t="t" r="r" b="b"/>
              <a:pathLst>
                <a:path w="160020" h="1609725">
                  <a:moveTo>
                    <a:pt x="0" y="1609344"/>
                  </a:moveTo>
                  <a:lnTo>
                    <a:pt x="160020" y="160934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6093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34653" y="2096821"/>
              <a:ext cx="136834" cy="982817"/>
            </a:xfrm>
            <a:custGeom>
              <a:avLst/>
              <a:gdLst/>
              <a:ahLst/>
              <a:cxnLst/>
              <a:rect l="l" t="t" r="r" b="b"/>
              <a:pathLst>
                <a:path w="160020" h="1149350">
                  <a:moveTo>
                    <a:pt x="0" y="1149096"/>
                  </a:moveTo>
                  <a:lnTo>
                    <a:pt x="160020" y="11490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14909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411274" y="2096822"/>
              <a:ext cx="135748" cy="529418"/>
            </a:xfrm>
            <a:custGeom>
              <a:avLst/>
              <a:gdLst/>
              <a:ahLst/>
              <a:cxnLst/>
              <a:rect l="l" t="t" r="r" b="b"/>
              <a:pathLst>
                <a:path w="158750" h="619125">
                  <a:moveTo>
                    <a:pt x="0" y="618744"/>
                  </a:moveTo>
                  <a:lnTo>
                    <a:pt x="158496" y="618744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61874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86591" y="2096822"/>
              <a:ext cx="136834" cy="432765"/>
            </a:xfrm>
            <a:custGeom>
              <a:avLst/>
              <a:gdLst/>
              <a:ahLst/>
              <a:cxnLst/>
              <a:rect l="l" t="t" r="r" b="b"/>
              <a:pathLst>
                <a:path w="160020" h="506094">
                  <a:moveTo>
                    <a:pt x="0" y="505968"/>
                  </a:moveTo>
                  <a:lnTo>
                    <a:pt x="160020" y="5059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059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161908" y="2096822"/>
              <a:ext cx="136834" cy="458829"/>
            </a:xfrm>
            <a:custGeom>
              <a:avLst/>
              <a:gdLst/>
              <a:ahLst/>
              <a:cxnLst/>
              <a:rect l="l" t="t" r="r" b="b"/>
              <a:pathLst>
                <a:path w="160020" h="536575">
                  <a:moveTo>
                    <a:pt x="0" y="536448"/>
                  </a:moveTo>
                  <a:lnTo>
                    <a:pt x="160020" y="53644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3644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538527" y="2096822"/>
              <a:ext cx="135748" cy="750959"/>
            </a:xfrm>
            <a:custGeom>
              <a:avLst/>
              <a:gdLst/>
              <a:ahLst/>
              <a:cxnLst/>
              <a:rect l="l" t="t" r="r" b="b"/>
              <a:pathLst>
                <a:path w="158750" h="878205">
                  <a:moveTo>
                    <a:pt x="0" y="877824"/>
                  </a:moveTo>
                  <a:lnTo>
                    <a:pt x="158496" y="877824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87782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913843" y="2096822"/>
              <a:ext cx="136834" cy="421362"/>
            </a:xfrm>
            <a:custGeom>
              <a:avLst/>
              <a:gdLst/>
              <a:ahLst/>
              <a:cxnLst/>
              <a:rect l="l" t="t" r="r" b="b"/>
              <a:pathLst>
                <a:path w="160020" h="492760">
                  <a:moveTo>
                    <a:pt x="0" y="492251"/>
                  </a:moveTo>
                  <a:lnTo>
                    <a:pt x="160020" y="49225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922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289160" y="2096821"/>
              <a:ext cx="136834" cy="474576"/>
            </a:xfrm>
            <a:custGeom>
              <a:avLst/>
              <a:gdLst/>
              <a:ahLst/>
              <a:cxnLst/>
              <a:rect l="l" t="t" r="r" b="b"/>
              <a:pathLst>
                <a:path w="160020" h="554989">
                  <a:moveTo>
                    <a:pt x="0" y="554736"/>
                  </a:moveTo>
                  <a:lnTo>
                    <a:pt x="160020" y="5547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547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665780" y="2096821"/>
              <a:ext cx="136834" cy="532133"/>
            </a:xfrm>
            <a:custGeom>
              <a:avLst/>
              <a:gdLst/>
              <a:ahLst/>
              <a:cxnLst/>
              <a:rect l="l" t="t" r="r" b="b"/>
              <a:pathLst>
                <a:path w="160020" h="622300">
                  <a:moveTo>
                    <a:pt x="0" y="621791"/>
                  </a:moveTo>
                  <a:lnTo>
                    <a:pt x="160020" y="621791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6217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041096" y="2096822"/>
              <a:ext cx="136834" cy="660822"/>
            </a:xfrm>
            <a:custGeom>
              <a:avLst/>
              <a:gdLst/>
              <a:ahLst/>
              <a:cxnLst/>
              <a:rect l="l" t="t" r="r" b="b"/>
              <a:pathLst>
                <a:path w="160020" h="772794">
                  <a:moveTo>
                    <a:pt x="0" y="772668"/>
                  </a:moveTo>
                  <a:lnTo>
                    <a:pt x="160020" y="7726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416413" y="2096822"/>
              <a:ext cx="136834" cy="878562"/>
            </a:xfrm>
            <a:custGeom>
              <a:avLst/>
              <a:gdLst/>
              <a:ahLst/>
              <a:cxnLst/>
              <a:rect l="l" t="t" r="r" b="b"/>
              <a:pathLst>
                <a:path w="160020" h="1027430">
                  <a:moveTo>
                    <a:pt x="0" y="1027176"/>
                  </a:moveTo>
                  <a:lnTo>
                    <a:pt x="160020" y="102717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2717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793033" y="2096822"/>
              <a:ext cx="136834" cy="1964005"/>
            </a:xfrm>
            <a:custGeom>
              <a:avLst/>
              <a:gdLst/>
              <a:ahLst/>
              <a:cxnLst/>
              <a:rect l="l" t="t" r="r" b="b"/>
              <a:pathLst>
                <a:path w="160020" h="2296795">
                  <a:moveTo>
                    <a:pt x="0" y="2296668"/>
                  </a:moveTo>
                  <a:lnTo>
                    <a:pt x="160020" y="229666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2966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0553" y="2096387"/>
              <a:ext cx="7140356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1205009" y="4553756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1580869" y="310798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1956728" y="357300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2332479" y="3262302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2708339" y="3460168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3014370" y="270215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3460058" y="464758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3835919" y="4034003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5,2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4265100" y="1903082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4587529" y="3072254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5016819" y="1903082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5339248" y="303033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5715108" y="316901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090859" y="3903685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6520475" y="1844656"/>
              <a:ext cx="188419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6842795" y="3240690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7148283" y="2718657"/>
              <a:ext cx="261723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1011356" y="351511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1363781" y="333289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1739531" y="3190301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2150577" y="299797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2491251" y="286689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2902297" y="291869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3243188" y="3197142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3619048" y="3514793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3994906" y="312177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4370658" y="266848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4746518" y="2571615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5180803" y="2597678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5498237" y="288904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9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5920686" y="2539469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6249848" y="2614077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6684133" y="263905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7001567" y="2800106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7377427" y="3012307"/>
              <a:ext cx="408874" cy="1447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81" dirty="0">
                  <a:solidFill>
                    <a:srgbClr val="ED2C74"/>
                  </a:solidFill>
                  <a:latin typeface="Arial"/>
                  <a:cs typeface="Arial"/>
                </a:rPr>
                <a:t>-2,4</a:t>
              </a:r>
              <a:r>
                <a:rPr sz="1411" spc="-121" baseline="-1515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1411" spc="-109" baseline="-15151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1411" baseline="-15151" dirty="0">
                  <a:solidFill>
                    <a:srgbClr val="2E5496"/>
                  </a:solidFill>
                  <a:latin typeface="Arial"/>
                  <a:cs typeface="Arial"/>
                </a:rPr>
                <a:t>2,5</a:t>
              </a:r>
              <a:endParaRPr sz="1411" baseline="-15151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7753287" y="4102854"/>
              <a:ext cx="218825" cy="13817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581306" y="4927769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581306" y="456657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7,0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581306" y="4205046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581306" y="3816697"/>
              <a:ext cx="50932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baseline="3472" dirty="0">
                  <a:latin typeface="Arial"/>
                  <a:cs typeface="Arial"/>
                </a:rPr>
                <a:t>- </a:t>
              </a:r>
              <a:r>
                <a:rPr sz="1026" spc="-6" baseline="3472" dirty="0">
                  <a:latin typeface="Arial"/>
                  <a:cs typeface="Arial"/>
                </a:rPr>
                <a:t>5,0  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5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581306" y="3482322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581306" y="3121015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3,0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581306" y="2759490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81306" y="2398291"/>
              <a:ext cx="195477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634946" y="2037092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634946" y="1675568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872958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1624635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2376354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3127964" y="5054502"/>
              <a:ext cx="1063723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2006  2007 </a:t>
              </a:r>
              <a:r>
                <a:rPr sz="1026" spc="162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4255543" y="5054502"/>
              <a:ext cx="687429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5007155" y="5054502"/>
              <a:ext cx="143947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2011  2012  2013  </a:t>
              </a:r>
              <a:r>
                <a:rPr sz="1026" spc="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6510485" y="5054502"/>
              <a:ext cx="1439474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2015  2016  2017  </a:t>
              </a:r>
              <a:r>
                <a:rPr sz="1026" spc="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2001037" y="1128448"/>
              <a:ext cx="4553538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58737" marR="4344" indent="-1148421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Kangasniemellä  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/>
            <p:nvPr/>
          </p:nvSpPr>
          <p:spPr>
            <a:xfrm>
              <a:off x="1193173" y="1861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193173" y="1861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238000" y="1861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238000" y="1861223"/>
              <a:ext cx="65702" cy="65702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991961" y="1792669"/>
              <a:ext cx="2815418" cy="167185"/>
            </a:xfrm>
            <a:prstGeom prst="rect">
              <a:avLst/>
            </a:prstGeom>
            <a:ln w="9525">
              <a:solidFill>
                <a:srgbClr val="000000"/>
              </a:solidFill>
            </a:ln>
          </p:spPr>
          <p:txBody>
            <a:bodyPr vert="horz" wrap="square" lIns="0" tIns="9231" rIns="0" bIns="0" rtlCol="0">
              <a:spAutoFit/>
            </a:bodyPr>
            <a:lstStyle/>
            <a:p>
              <a:pPr marL="291585">
                <a:spcBef>
                  <a:spcPts val="73"/>
                </a:spcBef>
                <a:tabLst>
                  <a:tab pos="1336295" algn="l"/>
                </a:tabLst>
              </a:pPr>
              <a:r>
                <a:rPr sz="1026" spc="-4" dirty="0">
                  <a:latin typeface="Arial"/>
                  <a:cs typeface="Arial"/>
                </a:rPr>
                <a:t>Kangasniemi	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200516" y="5511397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Ryhmä 331">
            <a:extLst>
              <a:ext uri="{FF2B5EF4-FFF2-40B4-BE49-F238E27FC236}">
                <a16:creationId xmlns:a16="http://schemas.microsoft.com/office/drawing/2014/main" id="{A2C95876-DD12-4BA2-93B1-C2AB5B5B00A9}"/>
              </a:ext>
            </a:extLst>
          </p:cNvPr>
          <p:cNvGrpSpPr/>
          <p:nvPr/>
        </p:nvGrpSpPr>
        <p:grpSpPr>
          <a:xfrm>
            <a:off x="395536" y="620688"/>
            <a:ext cx="7913534" cy="4681287"/>
            <a:chOff x="200516" y="1072412"/>
            <a:chExt cx="7913534" cy="4681287"/>
          </a:xfrm>
        </p:grpSpPr>
        <p:sp>
          <p:nvSpPr>
            <p:cNvPr id="2" name="object 2"/>
            <p:cNvSpPr/>
            <p:nvPr/>
          </p:nvSpPr>
          <p:spPr>
            <a:xfrm>
              <a:off x="8064096" y="4376088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700508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38222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4634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11047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47459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85173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21586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57997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94410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32124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537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4949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1360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076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15487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1900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88312" y="4376088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6027" y="4376088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11960" y="4376088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64096" y="399816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0508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38222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74634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11047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47459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885173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21586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57997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94410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32124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68537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04949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41360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79076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615487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1900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88312" y="3998165"/>
              <a:ext cx="100454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26027" y="3998165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1960" y="3998165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64096" y="361893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00508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338222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974634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1047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47459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173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21586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57997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794410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432124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68537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04949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41360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79076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15487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51900" y="3618939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56690" y="361893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93102" y="3618939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11960" y="3618939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064096" y="3241016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700508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38222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74634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611047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247459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85173" y="3241016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389965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026376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662788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9200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936915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73328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09739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846151" y="3241016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3867" y="3241016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11959" y="3241016"/>
              <a:ext cx="1139199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064096" y="2861790"/>
              <a:ext cx="49954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700508" y="2861790"/>
              <a:ext cx="99368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205297" y="286179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41710" y="286179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79426" y="286179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115837" y="2861790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752248" y="2861790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11959" y="2861790"/>
              <a:ext cx="4409102" cy="0"/>
            </a:xfrm>
            <a:custGeom>
              <a:avLst/>
              <a:gdLst/>
              <a:ahLst/>
              <a:cxnLst/>
              <a:rect l="l" t="t" r="r" b="b"/>
              <a:pathLst>
                <a:path w="5156200">
                  <a:moveTo>
                    <a:pt x="0" y="0"/>
                  </a:moveTo>
                  <a:lnTo>
                    <a:pt x="5155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32474" y="2483867"/>
              <a:ext cx="18136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68887" y="2483867"/>
              <a:ext cx="230772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205297" y="2483867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41710" y="2483867"/>
              <a:ext cx="232401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11959" y="2483867"/>
              <a:ext cx="5498346" cy="0"/>
            </a:xfrm>
            <a:custGeom>
              <a:avLst/>
              <a:gdLst/>
              <a:ahLst/>
              <a:cxnLst/>
              <a:rect l="l" t="t" r="r" b="b"/>
              <a:pathLst>
                <a:path w="6430009">
                  <a:moveTo>
                    <a:pt x="0" y="0"/>
                  </a:moveTo>
                  <a:lnTo>
                    <a:pt x="64297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11959" y="2104640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11959" y="1726066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11959" y="1725958"/>
              <a:ext cx="6901982" cy="3029357"/>
            </a:xfrm>
            <a:custGeom>
              <a:avLst/>
              <a:gdLst/>
              <a:ahLst/>
              <a:cxnLst/>
              <a:rect l="l" t="t" r="r" b="b"/>
              <a:pathLst>
                <a:path w="8071484" h="3542665">
                  <a:moveTo>
                    <a:pt x="0" y="3542665"/>
                  </a:moveTo>
                  <a:lnTo>
                    <a:pt x="8071104" y="3542665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4266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61482" y="3359606"/>
              <a:ext cx="131947" cy="1396035"/>
            </a:xfrm>
            <a:custGeom>
              <a:avLst/>
              <a:gdLst/>
              <a:ahLst/>
              <a:cxnLst/>
              <a:rect l="l" t="t" r="r" b="b"/>
              <a:pathLst>
                <a:path w="154305" h="1632585">
                  <a:moveTo>
                    <a:pt x="153924" y="0"/>
                  </a:moveTo>
                  <a:lnTo>
                    <a:pt x="0" y="0"/>
                  </a:lnTo>
                  <a:lnTo>
                    <a:pt x="0" y="1632203"/>
                  </a:lnTo>
                  <a:lnTo>
                    <a:pt x="153924" y="163220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625069" y="3298356"/>
              <a:ext cx="131947" cy="1457392"/>
            </a:xfrm>
            <a:custGeom>
              <a:avLst/>
              <a:gdLst/>
              <a:ahLst/>
              <a:cxnLst/>
              <a:rect l="l" t="t" r="r" b="b"/>
              <a:pathLst>
                <a:path w="154305" h="1704339">
                  <a:moveTo>
                    <a:pt x="153924" y="0"/>
                  </a:moveTo>
                  <a:lnTo>
                    <a:pt x="0" y="0"/>
                  </a:lnTo>
                  <a:lnTo>
                    <a:pt x="0" y="1703832"/>
                  </a:lnTo>
                  <a:lnTo>
                    <a:pt x="153924" y="17038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88657" y="3263170"/>
              <a:ext cx="131947" cy="1492144"/>
            </a:xfrm>
            <a:custGeom>
              <a:avLst/>
              <a:gdLst/>
              <a:ahLst/>
              <a:cxnLst/>
              <a:rect l="l" t="t" r="r" b="b"/>
              <a:pathLst>
                <a:path w="154305" h="1744979">
                  <a:moveTo>
                    <a:pt x="153924" y="0"/>
                  </a:moveTo>
                  <a:lnTo>
                    <a:pt x="0" y="0"/>
                  </a:lnTo>
                  <a:lnTo>
                    <a:pt x="0" y="1744980"/>
                  </a:lnTo>
                  <a:lnTo>
                    <a:pt x="153924" y="174498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350942" y="3225378"/>
              <a:ext cx="133033" cy="1530154"/>
            </a:xfrm>
            <a:custGeom>
              <a:avLst/>
              <a:gdLst/>
              <a:ahLst/>
              <a:cxnLst/>
              <a:rect l="l" t="t" r="r" b="b"/>
              <a:pathLst>
                <a:path w="155575" h="1789429">
                  <a:moveTo>
                    <a:pt x="155448" y="0"/>
                  </a:moveTo>
                  <a:lnTo>
                    <a:pt x="0" y="0"/>
                  </a:lnTo>
                  <a:lnTo>
                    <a:pt x="0" y="1789176"/>
                  </a:lnTo>
                  <a:lnTo>
                    <a:pt x="155448" y="178917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714531" y="3169341"/>
              <a:ext cx="131947" cy="1586082"/>
            </a:xfrm>
            <a:custGeom>
              <a:avLst/>
              <a:gdLst/>
              <a:ahLst/>
              <a:cxnLst/>
              <a:rect l="l" t="t" r="r" b="b"/>
              <a:pathLst>
                <a:path w="154304" h="1854835">
                  <a:moveTo>
                    <a:pt x="153923" y="0"/>
                  </a:moveTo>
                  <a:lnTo>
                    <a:pt x="0" y="0"/>
                  </a:lnTo>
                  <a:lnTo>
                    <a:pt x="0" y="1854708"/>
                  </a:lnTo>
                  <a:lnTo>
                    <a:pt x="153923" y="1854708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078119" y="3134155"/>
              <a:ext cx="131947" cy="1621377"/>
            </a:xfrm>
            <a:custGeom>
              <a:avLst/>
              <a:gdLst/>
              <a:ahLst/>
              <a:cxnLst/>
              <a:rect l="l" t="t" r="r" b="b"/>
              <a:pathLst>
                <a:path w="154304" h="1896110">
                  <a:moveTo>
                    <a:pt x="153924" y="0"/>
                  </a:moveTo>
                  <a:lnTo>
                    <a:pt x="0" y="0"/>
                  </a:lnTo>
                  <a:lnTo>
                    <a:pt x="0" y="1895856"/>
                  </a:lnTo>
                  <a:lnTo>
                    <a:pt x="153924" y="189585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440403" y="3080725"/>
              <a:ext cx="133033" cy="1674589"/>
            </a:xfrm>
            <a:custGeom>
              <a:avLst/>
              <a:gdLst/>
              <a:ahLst/>
              <a:cxnLst/>
              <a:rect l="l" t="t" r="r" b="b"/>
              <a:pathLst>
                <a:path w="155575" h="1958339">
                  <a:moveTo>
                    <a:pt x="155448" y="0"/>
                  </a:moveTo>
                  <a:lnTo>
                    <a:pt x="0" y="0"/>
                  </a:lnTo>
                  <a:lnTo>
                    <a:pt x="0" y="1958339"/>
                  </a:lnTo>
                  <a:lnTo>
                    <a:pt x="155448" y="195833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803991" y="3048145"/>
              <a:ext cx="133033" cy="1707169"/>
            </a:xfrm>
            <a:custGeom>
              <a:avLst/>
              <a:gdLst/>
              <a:ahLst/>
              <a:cxnLst/>
              <a:rect l="l" t="t" r="r" b="b"/>
              <a:pathLst>
                <a:path w="155575" h="1996439">
                  <a:moveTo>
                    <a:pt x="155448" y="0"/>
                  </a:moveTo>
                  <a:lnTo>
                    <a:pt x="0" y="0"/>
                  </a:lnTo>
                  <a:lnTo>
                    <a:pt x="0" y="1996439"/>
                  </a:lnTo>
                  <a:lnTo>
                    <a:pt x="155448" y="1996439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167579" y="3033810"/>
              <a:ext cx="131947" cy="1721830"/>
            </a:xfrm>
            <a:custGeom>
              <a:avLst/>
              <a:gdLst/>
              <a:ahLst/>
              <a:cxnLst/>
              <a:rect l="l" t="t" r="r" b="b"/>
              <a:pathLst>
                <a:path w="154304" h="2013585">
                  <a:moveTo>
                    <a:pt x="153924" y="0"/>
                  </a:moveTo>
                  <a:lnTo>
                    <a:pt x="0" y="0"/>
                  </a:lnTo>
                  <a:lnTo>
                    <a:pt x="0" y="2013203"/>
                  </a:lnTo>
                  <a:lnTo>
                    <a:pt x="153924" y="201320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31167" y="2998624"/>
              <a:ext cx="131947" cy="1757125"/>
            </a:xfrm>
            <a:custGeom>
              <a:avLst/>
              <a:gdLst/>
              <a:ahLst/>
              <a:cxnLst/>
              <a:rect l="l" t="t" r="r" b="b"/>
              <a:pathLst>
                <a:path w="154304" h="2054860">
                  <a:moveTo>
                    <a:pt x="153924" y="0"/>
                  </a:moveTo>
                  <a:lnTo>
                    <a:pt x="0" y="0"/>
                  </a:lnTo>
                  <a:lnTo>
                    <a:pt x="0" y="2054352"/>
                  </a:lnTo>
                  <a:lnTo>
                    <a:pt x="153924" y="205435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93452" y="2930858"/>
              <a:ext cx="133033" cy="1824456"/>
            </a:xfrm>
            <a:custGeom>
              <a:avLst/>
              <a:gdLst/>
              <a:ahLst/>
              <a:cxnLst/>
              <a:rect l="l" t="t" r="r" b="b"/>
              <a:pathLst>
                <a:path w="155575" h="2133600">
                  <a:moveTo>
                    <a:pt x="155447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155447" y="2133600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57040" y="2876125"/>
              <a:ext cx="133033" cy="1879298"/>
            </a:xfrm>
            <a:custGeom>
              <a:avLst/>
              <a:gdLst/>
              <a:ahLst/>
              <a:cxnLst/>
              <a:rect l="l" t="t" r="r" b="b"/>
              <a:pathLst>
                <a:path w="155575" h="2197735">
                  <a:moveTo>
                    <a:pt x="155448" y="0"/>
                  </a:moveTo>
                  <a:lnTo>
                    <a:pt x="0" y="0"/>
                  </a:lnTo>
                  <a:lnTo>
                    <a:pt x="0" y="2197608"/>
                  </a:lnTo>
                  <a:lnTo>
                    <a:pt x="155448" y="21976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620628" y="2767960"/>
              <a:ext cx="131947" cy="1987354"/>
            </a:xfrm>
            <a:custGeom>
              <a:avLst/>
              <a:gdLst/>
              <a:ahLst/>
              <a:cxnLst/>
              <a:rect l="l" t="t" r="r" b="b"/>
              <a:pathLst>
                <a:path w="154304" h="2324100">
                  <a:moveTo>
                    <a:pt x="153924" y="0"/>
                  </a:moveTo>
                  <a:lnTo>
                    <a:pt x="0" y="0"/>
                  </a:lnTo>
                  <a:lnTo>
                    <a:pt x="0" y="2324100"/>
                  </a:lnTo>
                  <a:lnTo>
                    <a:pt x="153924" y="232410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984216" y="2627217"/>
              <a:ext cx="131947" cy="2128532"/>
            </a:xfrm>
            <a:custGeom>
              <a:avLst/>
              <a:gdLst/>
              <a:ahLst/>
              <a:cxnLst/>
              <a:rect l="l" t="t" r="r" b="b"/>
              <a:pathLst>
                <a:path w="154304" h="2489200">
                  <a:moveTo>
                    <a:pt x="153924" y="0"/>
                  </a:moveTo>
                  <a:lnTo>
                    <a:pt x="0" y="0"/>
                  </a:lnTo>
                  <a:lnTo>
                    <a:pt x="0" y="2488691"/>
                  </a:lnTo>
                  <a:lnTo>
                    <a:pt x="153924" y="24886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346501" y="2500808"/>
              <a:ext cx="133033" cy="2254506"/>
            </a:xfrm>
            <a:custGeom>
              <a:avLst/>
              <a:gdLst/>
              <a:ahLst/>
              <a:cxnLst/>
              <a:rect l="l" t="t" r="r" b="b"/>
              <a:pathLst>
                <a:path w="155575" h="2636520">
                  <a:moveTo>
                    <a:pt x="155448" y="0"/>
                  </a:moveTo>
                  <a:lnTo>
                    <a:pt x="0" y="0"/>
                  </a:lnTo>
                  <a:lnTo>
                    <a:pt x="0" y="2636520"/>
                  </a:lnTo>
                  <a:lnTo>
                    <a:pt x="155448" y="263652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710089" y="2383521"/>
              <a:ext cx="131947" cy="2371793"/>
            </a:xfrm>
            <a:custGeom>
              <a:avLst/>
              <a:gdLst/>
              <a:ahLst/>
              <a:cxnLst/>
              <a:rect l="l" t="t" r="r" b="b"/>
              <a:pathLst>
                <a:path w="154304" h="2773679">
                  <a:moveTo>
                    <a:pt x="153924" y="0"/>
                  </a:moveTo>
                  <a:lnTo>
                    <a:pt x="0" y="0"/>
                  </a:lnTo>
                  <a:lnTo>
                    <a:pt x="0" y="2773680"/>
                  </a:lnTo>
                  <a:lnTo>
                    <a:pt x="153924" y="277368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073676" y="2288389"/>
              <a:ext cx="131947" cy="2467360"/>
            </a:xfrm>
            <a:custGeom>
              <a:avLst/>
              <a:gdLst/>
              <a:ahLst/>
              <a:cxnLst/>
              <a:rect l="l" t="t" r="r" b="b"/>
              <a:pathLst>
                <a:path w="154304" h="2885440">
                  <a:moveTo>
                    <a:pt x="153924" y="0"/>
                  </a:moveTo>
                  <a:lnTo>
                    <a:pt x="0" y="0"/>
                  </a:lnTo>
                  <a:lnTo>
                    <a:pt x="0" y="2884932"/>
                  </a:lnTo>
                  <a:lnTo>
                    <a:pt x="153924" y="28849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437265" y="2169800"/>
              <a:ext cx="131947" cy="2585732"/>
            </a:xfrm>
            <a:custGeom>
              <a:avLst/>
              <a:gdLst/>
              <a:ahLst/>
              <a:cxnLst/>
              <a:rect l="l" t="t" r="r" b="b"/>
              <a:pathLst>
                <a:path w="154304" h="3023870">
                  <a:moveTo>
                    <a:pt x="153924" y="0"/>
                  </a:moveTo>
                  <a:lnTo>
                    <a:pt x="0" y="0"/>
                  </a:lnTo>
                  <a:lnTo>
                    <a:pt x="0" y="3023616"/>
                  </a:lnTo>
                  <a:lnTo>
                    <a:pt x="153924" y="302361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799550" y="2095519"/>
              <a:ext cx="133033" cy="2660122"/>
            </a:xfrm>
            <a:custGeom>
              <a:avLst/>
              <a:gdLst/>
              <a:ahLst/>
              <a:cxnLst/>
              <a:rect l="l" t="t" r="r" b="b"/>
              <a:pathLst>
                <a:path w="155575" h="3110865">
                  <a:moveTo>
                    <a:pt x="155448" y="0"/>
                  </a:moveTo>
                  <a:lnTo>
                    <a:pt x="0" y="0"/>
                  </a:lnTo>
                  <a:lnTo>
                    <a:pt x="0" y="3110484"/>
                  </a:lnTo>
                  <a:lnTo>
                    <a:pt x="155448" y="311048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93102" y="3635880"/>
              <a:ext cx="133033" cy="1119651"/>
            </a:xfrm>
            <a:custGeom>
              <a:avLst/>
              <a:gdLst/>
              <a:ahLst/>
              <a:cxnLst/>
              <a:rect l="l" t="t" r="r" b="b"/>
              <a:pathLst>
                <a:path w="155575" h="1309370">
                  <a:moveTo>
                    <a:pt x="155448" y="0"/>
                  </a:moveTo>
                  <a:lnTo>
                    <a:pt x="0" y="0"/>
                  </a:lnTo>
                  <a:lnTo>
                    <a:pt x="0" y="1309115"/>
                  </a:lnTo>
                  <a:lnTo>
                    <a:pt x="155448" y="130911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56690" y="3613727"/>
              <a:ext cx="131947" cy="1141914"/>
            </a:xfrm>
            <a:custGeom>
              <a:avLst/>
              <a:gdLst/>
              <a:ahLst/>
              <a:cxnLst/>
              <a:rect l="l" t="t" r="r" b="b"/>
              <a:pathLst>
                <a:path w="154305" h="1335404">
                  <a:moveTo>
                    <a:pt x="153924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153924" y="133502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120279" y="3585056"/>
              <a:ext cx="131947" cy="1170693"/>
            </a:xfrm>
            <a:custGeom>
              <a:avLst/>
              <a:gdLst/>
              <a:ahLst/>
              <a:cxnLst/>
              <a:rect l="l" t="t" r="r" b="b"/>
              <a:pathLst>
                <a:path w="154305" h="1369060">
                  <a:moveTo>
                    <a:pt x="153924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153924" y="136855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83867" y="3551173"/>
              <a:ext cx="131947" cy="1204358"/>
            </a:xfrm>
            <a:custGeom>
              <a:avLst/>
              <a:gdLst/>
              <a:ahLst/>
              <a:cxnLst/>
              <a:rect l="l" t="t" r="r" b="b"/>
              <a:pathLst>
                <a:path w="154305" h="1408429">
                  <a:moveTo>
                    <a:pt x="153924" y="0"/>
                  </a:moveTo>
                  <a:lnTo>
                    <a:pt x="0" y="0"/>
                  </a:lnTo>
                  <a:lnTo>
                    <a:pt x="0" y="1408176"/>
                  </a:lnTo>
                  <a:lnTo>
                    <a:pt x="153924" y="140817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6151" y="3518594"/>
              <a:ext cx="133033" cy="1236938"/>
            </a:xfrm>
            <a:custGeom>
              <a:avLst/>
              <a:gdLst/>
              <a:ahLst/>
              <a:cxnLst/>
              <a:rect l="l" t="t" r="r" b="b"/>
              <a:pathLst>
                <a:path w="155575" h="1446529">
                  <a:moveTo>
                    <a:pt x="155448" y="0"/>
                  </a:moveTo>
                  <a:lnTo>
                    <a:pt x="0" y="0"/>
                  </a:lnTo>
                  <a:lnTo>
                    <a:pt x="0" y="1446276"/>
                  </a:lnTo>
                  <a:lnTo>
                    <a:pt x="155448" y="144627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209739" y="3506865"/>
              <a:ext cx="131947" cy="1248884"/>
            </a:xfrm>
            <a:custGeom>
              <a:avLst/>
              <a:gdLst/>
              <a:ahLst/>
              <a:cxnLst/>
              <a:rect l="l" t="t" r="r" b="b"/>
              <a:pathLst>
                <a:path w="154304" h="1460500">
                  <a:moveTo>
                    <a:pt x="153924" y="0"/>
                  </a:moveTo>
                  <a:lnTo>
                    <a:pt x="0" y="0"/>
                  </a:lnTo>
                  <a:lnTo>
                    <a:pt x="0" y="1459991"/>
                  </a:lnTo>
                  <a:lnTo>
                    <a:pt x="153924" y="14599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573328" y="3461254"/>
              <a:ext cx="131947" cy="1294495"/>
            </a:xfrm>
            <a:custGeom>
              <a:avLst/>
              <a:gdLst/>
              <a:ahLst/>
              <a:cxnLst/>
              <a:rect l="l" t="t" r="r" b="b"/>
              <a:pathLst>
                <a:path w="154304" h="1513839">
                  <a:moveTo>
                    <a:pt x="153924" y="0"/>
                  </a:moveTo>
                  <a:lnTo>
                    <a:pt x="0" y="0"/>
                  </a:lnTo>
                  <a:lnTo>
                    <a:pt x="0" y="1513332"/>
                  </a:lnTo>
                  <a:lnTo>
                    <a:pt x="153924" y="151333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936915" y="3448222"/>
              <a:ext cx="131947" cy="1307527"/>
            </a:xfrm>
            <a:custGeom>
              <a:avLst/>
              <a:gdLst/>
              <a:ahLst/>
              <a:cxnLst/>
              <a:rect l="l" t="t" r="r" b="b"/>
              <a:pathLst>
                <a:path w="154304" h="1529079">
                  <a:moveTo>
                    <a:pt x="153924" y="0"/>
                  </a:moveTo>
                  <a:lnTo>
                    <a:pt x="0" y="0"/>
                  </a:lnTo>
                  <a:lnTo>
                    <a:pt x="0" y="1528572"/>
                  </a:lnTo>
                  <a:lnTo>
                    <a:pt x="153924" y="152857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299201" y="3418249"/>
              <a:ext cx="133033" cy="1337391"/>
            </a:xfrm>
            <a:custGeom>
              <a:avLst/>
              <a:gdLst/>
              <a:ahLst/>
              <a:cxnLst/>
              <a:rect l="l" t="t" r="r" b="b"/>
              <a:pathLst>
                <a:path w="155575" h="1564004">
                  <a:moveTo>
                    <a:pt x="155448" y="0"/>
                  </a:moveTo>
                  <a:lnTo>
                    <a:pt x="0" y="0"/>
                  </a:lnTo>
                  <a:lnTo>
                    <a:pt x="0" y="1563624"/>
                  </a:lnTo>
                  <a:lnTo>
                    <a:pt x="155448" y="156362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62788" y="3389579"/>
              <a:ext cx="131947" cy="1366170"/>
            </a:xfrm>
            <a:custGeom>
              <a:avLst/>
              <a:gdLst/>
              <a:ahLst/>
              <a:cxnLst/>
              <a:rect l="l" t="t" r="r" b="b"/>
              <a:pathLst>
                <a:path w="154304" h="1597660">
                  <a:moveTo>
                    <a:pt x="153924" y="0"/>
                  </a:moveTo>
                  <a:lnTo>
                    <a:pt x="0" y="0"/>
                  </a:lnTo>
                  <a:lnTo>
                    <a:pt x="0" y="1597152"/>
                  </a:lnTo>
                  <a:lnTo>
                    <a:pt x="153924" y="159715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026376" y="3342664"/>
              <a:ext cx="131947" cy="1412867"/>
            </a:xfrm>
            <a:custGeom>
              <a:avLst/>
              <a:gdLst/>
              <a:ahLst/>
              <a:cxnLst/>
              <a:rect l="l" t="t" r="r" b="b"/>
              <a:pathLst>
                <a:path w="154304" h="1652270">
                  <a:moveTo>
                    <a:pt x="153924" y="0"/>
                  </a:moveTo>
                  <a:lnTo>
                    <a:pt x="0" y="0"/>
                  </a:lnTo>
                  <a:lnTo>
                    <a:pt x="0" y="1652015"/>
                  </a:lnTo>
                  <a:lnTo>
                    <a:pt x="153924" y="1652015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389965" y="3278808"/>
              <a:ext cx="131947" cy="1476941"/>
            </a:xfrm>
            <a:custGeom>
              <a:avLst/>
              <a:gdLst/>
              <a:ahLst/>
              <a:cxnLst/>
              <a:rect l="l" t="t" r="r" b="b"/>
              <a:pathLst>
                <a:path w="154304" h="1727200">
                  <a:moveTo>
                    <a:pt x="153924" y="0"/>
                  </a:moveTo>
                  <a:lnTo>
                    <a:pt x="0" y="0"/>
                  </a:lnTo>
                  <a:lnTo>
                    <a:pt x="0" y="1726691"/>
                  </a:lnTo>
                  <a:lnTo>
                    <a:pt x="153924" y="1726691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752249" y="3201921"/>
              <a:ext cx="133033" cy="1553503"/>
            </a:xfrm>
            <a:custGeom>
              <a:avLst/>
              <a:gdLst/>
              <a:ahLst/>
              <a:cxnLst/>
              <a:rect l="l" t="t" r="r" b="b"/>
              <a:pathLst>
                <a:path w="155575" h="1816735">
                  <a:moveTo>
                    <a:pt x="155448" y="0"/>
                  </a:moveTo>
                  <a:lnTo>
                    <a:pt x="0" y="0"/>
                  </a:lnTo>
                  <a:lnTo>
                    <a:pt x="0" y="1816608"/>
                  </a:lnTo>
                  <a:lnTo>
                    <a:pt x="155448" y="181660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115837" y="3131549"/>
              <a:ext cx="131947" cy="1624092"/>
            </a:xfrm>
            <a:custGeom>
              <a:avLst/>
              <a:gdLst/>
              <a:ahLst/>
              <a:cxnLst/>
              <a:rect l="l" t="t" r="r" b="b"/>
              <a:pathLst>
                <a:path w="154304" h="1899285">
                  <a:moveTo>
                    <a:pt x="153924" y="0"/>
                  </a:moveTo>
                  <a:lnTo>
                    <a:pt x="0" y="0"/>
                  </a:lnTo>
                  <a:lnTo>
                    <a:pt x="0" y="1898903"/>
                  </a:lnTo>
                  <a:lnTo>
                    <a:pt x="153924" y="189890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479426" y="3062480"/>
              <a:ext cx="131947" cy="1693052"/>
            </a:xfrm>
            <a:custGeom>
              <a:avLst/>
              <a:gdLst/>
              <a:ahLst/>
              <a:cxnLst/>
              <a:rect l="l" t="t" r="r" b="b"/>
              <a:pathLst>
                <a:path w="154304" h="1979929">
                  <a:moveTo>
                    <a:pt x="153924" y="0"/>
                  </a:moveTo>
                  <a:lnTo>
                    <a:pt x="0" y="0"/>
                  </a:lnTo>
                  <a:lnTo>
                    <a:pt x="0" y="1979676"/>
                  </a:lnTo>
                  <a:lnTo>
                    <a:pt x="153924" y="197967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841711" y="2990805"/>
              <a:ext cx="133033" cy="1764727"/>
            </a:xfrm>
            <a:custGeom>
              <a:avLst/>
              <a:gdLst/>
              <a:ahLst/>
              <a:cxnLst/>
              <a:rect l="l" t="t" r="r" b="b"/>
              <a:pathLst>
                <a:path w="155575" h="2063750">
                  <a:moveTo>
                    <a:pt x="155448" y="0"/>
                  </a:moveTo>
                  <a:lnTo>
                    <a:pt x="0" y="0"/>
                  </a:lnTo>
                  <a:lnTo>
                    <a:pt x="0" y="2063496"/>
                  </a:lnTo>
                  <a:lnTo>
                    <a:pt x="155448" y="206349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205298" y="2928252"/>
              <a:ext cx="133033" cy="1827171"/>
            </a:xfrm>
            <a:custGeom>
              <a:avLst/>
              <a:gdLst/>
              <a:ahLst/>
              <a:cxnLst/>
              <a:rect l="l" t="t" r="r" b="b"/>
              <a:pathLst>
                <a:path w="155575" h="2136775">
                  <a:moveTo>
                    <a:pt x="155448" y="0"/>
                  </a:moveTo>
                  <a:lnTo>
                    <a:pt x="0" y="0"/>
                  </a:lnTo>
                  <a:lnTo>
                    <a:pt x="0" y="2136648"/>
                  </a:lnTo>
                  <a:lnTo>
                    <a:pt x="155448" y="213664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568887" y="2847455"/>
              <a:ext cx="131947" cy="1908077"/>
            </a:xfrm>
            <a:custGeom>
              <a:avLst/>
              <a:gdLst/>
              <a:ahLst/>
              <a:cxnLst/>
              <a:rect l="l" t="t" r="r" b="b"/>
              <a:pathLst>
                <a:path w="154304" h="2231390">
                  <a:moveTo>
                    <a:pt x="153924" y="0"/>
                  </a:moveTo>
                  <a:lnTo>
                    <a:pt x="0" y="0"/>
                  </a:lnTo>
                  <a:lnTo>
                    <a:pt x="0" y="2231136"/>
                  </a:lnTo>
                  <a:lnTo>
                    <a:pt x="153924" y="223113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32475" y="2761444"/>
              <a:ext cx="131947" cy="1993870"/>
            </a:xfrm>
            <a:custGeom>
              <a:avLst/>
              <a:gdLst/>
              <a:ahLst/>
              <a:cxnLst/>
              <a:rect l="l" t="t" r="r" b="b"/>
              <a:pathLst>
                <a:path w="154304" h="2331720">
                  <a:moveTo>
                    <a:pt x="153923" y="0"/>
                  </a:moveTo>
                  <a:lnTo>
                    <a:pt x="0" y="0"/>
                  </a:lnTo>
                  <a:lnTo>
                    <a:pt x="0" y="2331720"/>
                  </a:lnTo>
                  <a:lnTo>
                    <a:pt x="153923" y="2331720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393102" y="3635880"/>
              <a:ext cx="133033" cy="1119651"/>
            </a:xfrm>
            <a:custGeom>
              <a:avLst/>
              <a:gdLst/>
              <a:ahLst/>
              <a:cxnLst/>
              <a:rect l="l" t="t" r="r" b="b"/>
              <a:pathLst>
                <a:path w="155575" h="1309370">
                  <a:moveTo>
                    <a:pt x="0" y="0"/>
                  </a:moveTo>
                  <a:lnTo>
                    <a:pt x="155448" y="0"/>
                  </a:lnTo>
                  <a:lnTo>
                    <a:pt x="155448" y="1309115"/>
                  </a:lnTo>
                  <a:lnTo>
                    <a:pt x="0" y="130911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56690" y="3613727"/>
              <a:ext cx="131947" cy="1141914"/>
            </a:xfrm>
            <a:custGeom>
              <a:avLst/>
              <a:gdLst/>
              <a:ahLst/>
              <a:cxnLst/>
              <a:rect l="l" t="t" r="r" b="b"/>
              <a:pathLst>
                <a:path w="154305" h="1335404">
                  <a:moveTo>
                    <a:pt x="0" y="0"/>
                  </a:moveTo>
                  <a:lnTo>
                    <a:pt x="153924" y="0"/>
                  </a:lnTo>
                  <a:lnTo>
                    <a:pt x="153924" y="1335024"/>
                  </a:lnTo>
                  <a:lnTo>
                    <a:pt x="0" y="13350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120279" y="3585056"/>
              <a:ext cx="131947" cy="1170693"/>
            </a:xfrm>
            <a:custGeom>
              <a:avLst/>
              <a:gdLst/>
              <a:ahLst/>
              <a:cxnLst/>
              <a:rect l="l" t="t" r="r" b="b"/>
              <a:pathLst>
                <a:path w="154305" h="1369060">
                  <a:moveTo>
                    <a:pt x="0" y="0"/>
                  </a:moveTo>
                  <a:lnTo>
                    <a:pt x="153924" y="0"/>
                  </a:lnTo>
                  <a:lnTo>
                    <a:pt x="153924" y="1368552"/>
                  </a:lnTo>
                  <a:lnTo>
                    <a:pt x="0" y="13685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83867" y="3551173"/>
              <a:ext cx="131947" cy="1204358"/>
            </a:xfrm>
            <a:custGeom>
              <a:avLst/>
              <a:gdLst/>
              <a:ahLst/>
              <a:cxnLst/>
              <a:rect l="l" t="t" r="r" b="b"/>
              <a:pathLst>
                <a:path w="154305" h="1408429">
                  <a:moveTo>
                    <a:pt x="0" y="0"/>
                  </a:moveTo>
                  <a:lnTo>
                    <a:pt x="153924" y="0"/>
                  </a:lnTo>
                  <a:lnTo>
                    <a:pt x="153924" y="1408176"/>
                  </a:lnTo>
                  <a:lnTo>
                    <a:pt x="0" y="14081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6151" y="3518594"/>
              <a:ext cx="133033" cy="1236938"/>
            </a:xfrm>
            <a:custGeom>
              <a:avLst/>
              <a:gdLst/>
              <a:ahLst/>
              <a:cxnLst/>
              <a:rect l="l" t="t" r="r" b="b"/>
              <a:pathLst>
                <a:path w="155575" h="1446529">
                  <a:moveTo>
                    <a:pt x="0" y="0"/>
                  </a:moveTo>
                  <a:lnTo>
                    <a:pt x="155448" y="0"/>
                  </a:lnTo>
                  <a:lnTo>
                    <a:pt x="155448" y="1446276"/>
                  </a:lnTo>
                  <a:lnTo>
                    <a:pt x="0" y="14462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09739" y="3506865"/>
              <a:ext cx="131947" cy="1248884"/>
            </a:xfrm>
            <a:custGeom>
              <a:avLst/>
              <a:gdLst/>
              <a:ahLst/>
              <a:cxnLst/>
              <a:rect l="l" t="t" r="r" b="b"/>
              <a:pathLst>
                <a:path w="154304" h="1460500">
                  <a:moveTo>
                    <a:pt x="0" y="0"/>
                  </a:moveTo>
                  <a:lnTo>
                    <a:pt x="153924" y="0"/>
                  </a:lnTo>
                  <a:lnTo>
                    <a:pt x="153924" y="1459991"/>
                  </a:lnTo>
                  <a:lnTo>
                    <a:pt x="0" y="14599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73328" y="3461254"/>
              <a:ext cx="131947" cy="1294495"/>
            </a:xfrm>
            <a:custGeom>
              <a:avLst/>
              <a:gdLst/>
              <a:ahLst/>
              <a:cxnLst/>
              <a:rect l="l" t="t" r="r" b="b"/>
              <a:pathLst>
                <a:path w="154304" h="1513839">
                  <a:moveTo>
                    <a:pt x="0" y="0"/>
                  </a:moveTo>
                  <a:lnTo>
                    <a:pt x="153924" y="0"/>
                  </a:lnTo>
                  <a:lnTo>
                    <a:pt x="153924" y="1513332"/>
                  </a:lnTo>
                  <a:lnTo>
                    <a:pt x="0" y="15133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936915" y="3448222"/>
              <a:ext cx="131947" cy="1307527"/>
            </a:xfrm>
            <a:custGeom>
              <a:avLst/>
              <a:gdLst/>
              <a:ahLst/>
              <a:cxnLst/>
              <a:rect l="l" t="t" r="r" b="b"/>
              <a:pathLst>
                <a:path w="154304" h="1529079">
                  <a:moveTo>
                    <a:pt x="0" y="0"/>
                  </a:moveTo>
                  <a:lnTo>
                    <a:pt x="153924" y="0"/>
                  </a:lnTo>
                  <a:lnTo>
                    <a:pt x="153924" y="1528572"/>
                  </a:lnTo>
                  <a:lnTo>
                    <a:pt x="0" y="15285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299201" y="3418249"/>
              <a:ext cx="133033" cy="1337391"/>
            </a:xfrm>
            <a:custGeom>
              <a:avLst/>
              <a:gdLst/>
              <a:ahLst/>
              <a:cxnLst/>
              <a:rect l="l" t="t" r="r" b="b"/>
              <a:pathLst>
                <a:path w="155575" h="1564004">
                  <a:moveTo>
                    <a:pt x="0" y="0"/>
                  </a:moveTo>
                  <a:lnTo>
                    <a:pt x="155448" y="0"/>
                  </a:lnTo>
                  <a:lnTo>
                    <a:pt x="155448" y="1563624"/>
                  </a:lnTo>
                  <a:lnTo>
                    <a:pt x="0" y="15636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662788" y="3389579"/>
              <a:ext cx="131947" cy="1366170"/>
            </a:xfrm>
            <a:custGeom>
              <a:avLst/>
              <a:gdLst/>
              <a:ahLst/>
              <a:cxnLst/>
              <a:rect l="l" t="t" r="r" b="b"/>
              <a:pathLst>
                <a:path w="154304" h="1597660">
                  <a:moveTo>
                    <a:pt x="0" y="0"/>
                  </a:moveTo>
                  <a:lnTo>
                    <a:pt x="153924" y="0"/>
                  </a:lnTo>
                  <a:lnTo>
                    <a:pt x="153924" y="1597152"/>
                  </a:lnTo>
                  <a:lnTo>
                    <a:pt x="0" y="15971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026376" y="3342664"/>
              <a:ext cx="131947" cy="1412867"/>
            </a:xfrm>
            <a:custGeom>
              <a:avLst/>
              <a:gdLst/>
              <a:ahLst/>
              <a:cxnLst/>
              <a:rect l="l" t="t" r="r" b="b"/>
              <a:pathLst>
                <a:path w="154304" h="1652270">
                  <a:moveTo>
                    <a:pt x="0" y="0"/>
                  </a:moveTo>
                  <a:lnTo>
                    <a:pt x="153924" y="0"/>
                  </a:lnTo>
                  <a:lnTo>
                    <a:pt x="153924" y="1652015"/>
                  </a:lnTo>
                  <a:lnTo>
                    <a:pt x="0" y="165201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389965" y="3278808"/>
              <a:ext cx="131947" cy="1476941"/>
            </a:xfrm>
            <a:custGeom>
              <a:avLst/>
              <a:gdLst/>
              <a:ahLst/>
              <a:cxnLst/>
              <a:rect l="l" t="t" r="r" b="b"/>
              <a:pathLst>
                <a:path w="154304" h="1727200">
                  <a:moveTo>
                    <a:pt x="0" y="0"/>
                  </a:moveTo>
                  <a:lnTo>
                    <a:pt x="153924" y="0"/>
                  </a:lnTo>
                  <a:lnTo>
                    <a:pt x="153924" y="1726691"/>
                  </a:lnTo>
                  <a:lnTo>
                    <a:pt x="0" y="17266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752249" y="3201921"/>
              <a:ext cx="133033" cy="1553503"/>
            </a:xfrm>
            <a:custGeom>
              <a:avLst/>
              <a:gdLst/>
              <a:ahLst/>
              <a:cxnLst/>
              <a:rect l="l" t="t" r="r" b="b"/>
              <a:pathLst>
                <a:path w="155575" h="1816735">
                  <a:moveTo>
                    <a:pt x="0" y="0"/>
                  </a:moveTo>
                  <a:lnTo>
                    <a:pt x="155448" y="0"/>
                  </a:lnTo>
                  <a:lnTo>
                    <a:pt x="155448" y="1816608"/>
                  </a:lnTo>
                  <a:lnTo>
                    <a:pt x="0" y="18166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115837" y="3131549"/>
              <a:ext cx="131947" cy="1624092"/>
            </a:xfrm>
            <a:custGeom>
              <a:avLst/>
              <a:gdLst/>
              <a:ahLst/>
              <a:cxnLst/>
              <a:rect l="l" t="t" r="r" b="b"/>
              <a:pathLst>
                <a:path w="154304" h="1899285">
                  <a:moveTo>
                    <a:pt x="0" y="0"/>
                  </a:moveTo>
                  <a:lnTo>
                    <a:pt x="153924" y="0"/>
                  </a:lnTo>
                  <a:lnTo>
                    <a:pt x="153924" y="1898903"/>
                  </a:lnTo>
                  <a:lnTo>
                    <a:pt x="0" y="189890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479426" y="3062480"/>
              <a:ext cx="131947" cy="1693052"/>
            </a:xfrm>
            <a:custGeom>
              <a:avLst/>
              <a:gdLst/>
              <a:ahLst/>
              <a:cxnLst/>
              <a:rect l="l" t="t" r="r" b="b"/>
              <a:pathLst>
                <a:path w="154304" h="1979929">
                  <a:moveTo>
                    <a:pt x="0" y="0"/>
                  </a:moveTo>
                  <a:lnTo>
                    <a:pt x="153924" y="0"/>
                  </a:lnTo>
                  <a:lnTo>
                    <a:pt x="153924" y="1979676"/>
                  </a:lnTo>
                  <a:lnTo>
                    <a:pt x="0" y="197967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41711" y="2990805"/>
              <a:ext cx="133033" cy="1764727"/>
            </a:xfrm>
            <a:custGeom>
              <a:avLst/>
              <a:gdLst/>
              <a:ahLst/>
              <a:cxnLst/>
              <a:rect l="l" t="t" r="r" b="b"/>
              <a:pathLst>
                <a:path w="155575" h="2063750">
                  <a:moveTo>
                    <a:pt x="0" y="0"/>
                  </a:moveTo>
                  <a:lnTo>
                    <a:pt x="155448" y="0"/>
                  </a:lnTo>
                  <a:lnTo>
                    <a:pt x="155448" y="2063496"/>
                  </a:lnTo>
                  <a:lnTo>
                    <a:pt x="0" y="20634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205298" y="2928252"/>
              <a:ext cx="133033" cy="1827171"/>
            </a:xfrm>
            <a:custGeom>
              <a:avLst/>
              <a:gdLst/>
              <a:ahLst/>
              <a:cxnLst/>
              <a:rect l="l" t="t" r="r" b="b"/>
              <a:pathLst>
                <a:path w="155575" h="2136775">
                  <a:moveTo>
                    <a:pt x="0" y="0"/>
                  </a:moveTo>
                  <a:lnTo>
                    <a:pt x="155448" y="0"/>
                  </a:lnTo>
                  <a:lnTo>
                    <a:pt x="155448" y="2136648"/>
                  </a:lnTo>
                  <a:lnTo>
                    <a:pt x="0" y="21366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68887" y="2847455"/>
              <a:ext cx="131947" cy="1908077"/>
            </a:xfrm>
            <a:custGeom>
              <a:avLst/>
              <a:gdLst/>
              <a:ahLst/>
              <a:cxnLst/>
              <a:rect l="l" t="t" r="r" b="b"/>
              <a:pathLst>
                <a:path w="154304" h="2231390">
                  <a:moveTo>
                    <a:pt x="0" y="0"/>
                  </a:moveTo>
                  <a:lnTo>
                    <a:pt x="153924" y="0"/>
                  </a:lnTo>
                  <a:lnTo>
                    <a:pt x="153924" y="2231136"/>
                  </a:lnTo>
                  <a:lnTo>
                    <a:pt x="0" y="22311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32475" y="2761444"/>
              <a:ext cx="131947" cy="1993870"/>
            </a:xfrm>
            <a:custGeom>
              <a:avLst/>
              <a:gdLst/>
              <a:ahLst/>
              <a:cxnLst/>
              <a:rect l="l" t="t" r="r" b="b"/>
              <a:pathLst>
                <a:path w="154304" h="2331720">
                  <a:moveTo>
                    <a:pt x="0" y="0"/>
                  </a:moveTo>
                  <a:lnTo>
                    <a:pt x="153923" y="0"/>
                  </a:lnTo>
                  <a:lnTo>
                    <a:pt x="153923" y="2331720"/>
                  </a:lnTo>
                  <a:lnTo>
                    <a:pt x="0" y="23317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211959" y="4755314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211959" y="4755314"/>
              <a:ext cx="6901982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211959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57554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93913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30142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6500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028597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390881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5447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1805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48164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843931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20751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571107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934694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296980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660568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02415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387744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750029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113725" y="4755315"/>
              <a:ext cx="0" cy="166699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1250078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1613449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197671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234008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2703453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3066715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3430086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379313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415650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4519764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4883134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5246397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5609767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5973139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633640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6699771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7062816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7426188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7789450" y="4757813"/>
              <a:ext cx="2877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/>
            <p:nvPr/>
          </p:nvSpPr>
          <p:spPr>
            <a:xfrm>
              <a:off x="368497" y="4921579"/>
              <a:ext cx="7745250" cy="0"/>
            </a:xfrm>
            <a:custGeom>
              <a:avLst/>
              <a:gdLst/>
              <a:ahLst/>
              <a:cxnLst/>
              <a:rect l="l" t="t" r="r" b="b"/>
              <a:pathLst>
                <a:path w="9057640">
                  <a:moveTo>
                    <a:pt x="0" y="0"/>
                  </a:moveTo>
                  <a:lnTo>
                    <a:pt x="905761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68496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21195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21195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57554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57554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93913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93913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30142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0142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66500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66500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02859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02859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39088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39088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75447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75447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11805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411805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448164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448164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484393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4843931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20751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20751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57110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571107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93469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93469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29698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296980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66056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660568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702415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702415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738774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7387744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775002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7750029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11372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113725" y="4921579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06669" y="4973918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482003" y="4923317"/>
              <a:ext cx="71295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Kangasniemi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1266802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8" name="object 238"/>
            <p:cNvSpPr txBox="1"/>
            <p:nvPr/>
          </p:nvSpPr>
          <p:spPr>
            <a:xfrm>
              <a:off x="1630064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9" name="object 239"/>
            <p:cNvSpPr txBox="1"/>
            <p:nvPr/>
          </p:nvSpPr>
          <p:spPr>
            <a:xfrm>
              <a:off x="1993434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0" name="object 240"/>
            <p:cNvSpPr txBox="1"/>
            <p:nvPr/>
          </p:nvSpPr>
          <p:spPr>
            <a:xfrm>
              <a:off x="2356806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1" name="object 241"/>
            <p:cNvSpPr txBox="1"/>
            <p:nvPr/>
          </p:nvSpPr>
          <p:spPr>
            <a:xfrm>
              <a:off x="2720068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2" name="object 242"/>
            <p:cNvSpPr txBox="1"/>
            <p:nvPr/>
          </p:nvSpPr>
          <p:spPr>
            <a:xfrm>
              <a:off x="308311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3" name="object 243"/>
            <p:cNvSpPr txBox="1"/>
            <p:nvPr/>
          </p:nvSpPr>
          <p:spPr>
            <a:xfrm>
              <a:off x="344648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4" name="object 244"/>
            <p:cNvSpPr txBox="1"/>
            <p:nvPr/>
          </p:nvSpPr>
          <p:spPr>
            <a:xfrm>
              <a:off x="3809855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5" name="object 245"/>
            <p:cNvSpPr txBox="1"/>
            <p:nvPr/>
          </p:nvSpPr>
          <p:spPr>
            <a:xfrm>
              <a:off x="4173116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6" name="object 246"/>
            <p:cNvSpPr txBox="1"/>
            <p:nvPr/>
          </p:nvSpPr>
          <p:spPr>
            <a:xfrm>
              <a:off x="4536488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7" name="object 247"/>
            <p:cNvSpPr txBox="1"/>
            <p:nvPr/>
          </p:nvSpPr>
          <p:spPr>
            <a:xfrm>
              <a:off x="4899749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8" name="object 248"/>
            <p:cNvSpPr txBox="1"/>
            <p:nvPr/>
          </p:nvSpPr>
          <p:spPr>
            <a:xfrm>
              <a:off x="526312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49" name="object 249"/>
            <p:cNvSpPr txBox="1"/>
            <p:nvPr/>
          </p:nvSpPr>
          <p:spPr>
            <a:xfrm>
              <a:off x="562649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0" name="object 250"/>
            <p:cNvSpPr txBox="1"/>
            <p:nvPr/>
          </p:nvSpPr>
          <p:spPr>
            <a:xfrm>
              <a:off x="598975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1" name="object 251"/>
            <p:cNvSpPr txBox="1"/>
            <p:nvPr/>
          </p:nvSpPr>
          <p:spPr>
            <a:xfrm>
              <a:off x="6353125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2" name="object 252"/>
            <p:cNvSpPr txBox="1"/>
            <p:nvPr/>
          </p:nvSpPr>
          <p:spPr>
            <a:xfrm>
              <a:off x="6716170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3" name="object 253"/>
            <p:cNvSpPr txBox="1"/>
            <p:nvPr/>
          </p:nvSpPr>
          <p:spPr>
            <a:xfrm>
              <a:off x="7079541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4" name="object 254"/>
            <p:cNvSpPr txBox="1"/>
            <p:nvPr/>
          </p:nvSpPr>
          <p:spPr>
            <a:xfrm>
              <a:off x="7442802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5" name="object 255"/>
            <p:cNvSpPr txBox="1"/>
            <p:nvPr/>
          </p:nvSpPr>
          <p:spPr>
            <a:xfrm>
              <a:off x="7806173" y="4926248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56" name="object 256"/>
            <p:cNvSpPr/>
            <p:nvPr/>
          </p:nvSpPr>
          <p:spPr>
            <a:xfrm>
              <a:off x="368497" y="5091753"/>
              <a:ext cx="7745250" cy="0"/>
            </a:xfrm>
            <a:custGeom>
              <a:avLst/>
              <a:gdLst/>
              <a:ahLst/>
              <a:cxnLst/>
              <a:rect l="l" t="t" r="r" b="b"/>
              <a:pathLst>
                <a:path w="9057640">
                  <a:moveTo>
                    <a:pt x="0" y="0"/>
                  </a:moveTo>
                  <a:lnTo>
                    <a:pt x="905761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68496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368497" y="5261818"/>
              <a:ext cx="7745250" cy="0"/>
            </a:xfrm>
            <a:custGeom>
              <a:avLst/>
              <a:gdLst/>
              <a:ahLst/>
              <a:cxnLst/>
              <a:rect l="l" t="t" r="r" b="b"/>
              <a:pathLst>
                <a:path w="9057640">
                  <a:moveTo>
                    <a:pt x="0" y="0"/>
                  </a:moveTo>
                  <a:lnTo>
                    <a:pt x="9057614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21195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21195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157554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157554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193913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3913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30142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30142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66500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66500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302859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302859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339088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39088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75447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75447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411805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411805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448164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448164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84393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843931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20751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20751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57110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571107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93469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93469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29698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296980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66056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660568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702415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702415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738774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7387744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775002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7750029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11372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113725" y="5091753"/>
              <a:ext cx="0" cy="17050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2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06669" y="514398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06669" y="5143983"/>
              <a:ext cx="60272" cy="60272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 txBox="1"/>
            <p:nvPr/>
          </p:nvSpPr>
          <p:spPr>
            <a:xfrm>
              <a:off x="482003" y="5093491"/>
              <a:ext cx="60598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1" name="object 331"/>
            <p:cNvSpPr txBox="1"/>
            <p:nvPr/>
          </p:nvSpPr>
          <p:spPr>
            <a:xfrm>
              <a:off x="200516" y="5608916"/>
              <a:ext cx="3570178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302" name="object 302"/>
            <p:cNvSpPr txBox="1"/>
            <p:nvPr/>
          </p:nvSpPr>
          <p:spPr>
            <a:xfrm>
              <a:off x="1266802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9,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3" name="object 303"/>
            <p:cNvSpPr txBox="1"/>
            <p:nvPr/>
          </p:nvSpPr>
          <p:spPr>
            <a:xfrm>
              <a:off x="1630064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4" name="object 304"/>
            <p:cNvSpPr txBox="1"/>
            <p:nvPr/>
          </p:nvSpPr>
          <p:spPr>
            <a:xfrm>
              <a:off x="1993434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5" name="object 305"/>
            <p:cNvSpPr txBox="1"/>
            <p:nvPr/>
          </p:nvSpPr>
          <p:spPr>
            <a:xfrm>
              <a:off x="2356806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1,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6" name="object 306"/>
            <p:cNvSpPr txBox="1"/>
            <p:nvPr/>
          </p:nvSpPr>
          <p:spPr>
            <a:xfrm>
              <a:off x="2720068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7" name="object 307"/>
            <p:cNvSpPr txBox="1"/>
            <p:nvPr/>
          </p:nvSpPr>
          <p:spPr>
            <a:xfrm>
              <a:off x="308311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3,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8" name="object 308"/>
            <p:cNvSpPr txBox="1"/>
            <p:nvPr/>
          </p:nvSpPr>
          <p:spPr>
            <a:xfrm>
              <a:off x="344648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09" name="object 309"/>
            <p:cNvSpPr txBox="1"/>
            <p:nvPr/>
          </p:nvSpPr>
          <p:spPr>
            <a:xfrm>
              <a:off x="3809855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0" name="object 310"/>
            <p:cNvSpPr txBox="1"/>
            <p:nvPr/>
          </p:nvSpPr>
          <p:spPr>
            <a:xfrm>
              <a:off x="4173116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5,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1" name="object 311"/>
            <p:cNvSpPr txBox="1"/>
            <p:nvPr/>
          </p:nvSpPr>
          <p:spPr>
            <a:xfrm>
              <a:off x="4536488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6,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2" name="object 312"/>
            <p:cNvSpPr txBox="1"/>
            <p:nvPr/>
          </p:nvSpPr>
          <p:spPr>
            <a:xfrm>
              <a:off x="4899749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7,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3" name="object 313"/>
            <p:cNvSpPr txBox="1"/>
            <p:nvPr/>
          </p:nvSpPr>
          <p:spPr>
            <a:xfrm>
              <a:off x="526312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9,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4" name="object 314"/>
            <p:cNvSpPr txBox="1"/>
            <p:nvPr/>
          </p:nvSpPr>
          <p:spPr>
            <a:xfrm>
              <a:off x="562649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1,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5" name="object 315"/>
            <p:cNvSpPr txBox="1"/>
            <p:nvPr/>
          </p:nvSpPr>
          <p:spPr>
            <a:xfrm>
              <a:off x="598975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6" name="object 316"/>
            <p:cNvSpPr txBox="1"/>
            <p:nvPr/>
          </p:nvSpPr>
          <p:spPr>
            <a:xfrm>
              <a:off x="6353125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4,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7" name="object 317"/>
            <p:cNvSpPr txBox="1"/>
            <p:nvPr/>
          </p:nvSpPr>
          <p:spPr>
            <a:xfrm>
              <a:off x="6716170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6,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8" name="object 318"/>
            <p:cNvSpPr txBox="1"/>
            <p:nvPr/>
          </p:nvSpPr>
          <p:spPr>
            <a:xfrm>
              <a:off x="7079541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8,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19" name="object 319"/>
            <p:cNvSpPr txBox="1"/>
            <p:nvPr/>
          </p:nvSpPr>
          <p:spPr>
            <a:xfrm>
              <a:off x="7442802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0,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0" name="object 320"/>
            <p:cNvSpPr txBox="1"/>
            <p:nvPr/>
          </p:nvSpPr>
          <p:spPr>
            <a:xfrm>
              <a:off x="7806173" y="5096097"/>
              <a:ext cx="254121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2,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1" name="object 321"/>
            <p:cNvSpPr txBox="1"/>
            <p:nvPr/>
          </p:nvSpPr>
          <p:spPr>
            <a:xfrm>
              <a:off x="1006353" y="4696563"/>
              <a:ext cx="142264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2" name="object 322"/>
            <p:cNvSpPr txBox="1"/>
            <p:nvPr/>
          </p:nvSpPr>
          <p:spPr>
            <a:xfrm>
              <a:off x="958136" y="4317880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3" name="object 323"/>
            <p:cNvSpPr txBox="1"/>
            <p:nvPr/>
          </p:nvSpPr>
          <p:spPr>
            <a:xfrm>
              <a:off x="958136" y="393887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4" name="object 324"/>
            <p:cNvSpPr txBox="1"/>
            <p:nvPr/>
          </p:nvSpPr>
          <p:spPr>
            <a:xfrm>
              <a:off x="958136" y="3560187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958136" y="3181504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6" name="object 326"/>
            <p:cNvSpPr txBox="1"/>
            <p:nvPr/>
          </p:nvSpPr>
          <p:spPr>
            <a:xfrm>
              <a:off x="958136" y="2802821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7" name="object 327"/>
            <p:cNvSpPr txBox="1"/>
            <p:nvPr/>
          </p:nvSpPr>
          <p:spPr>
            <a:xfrm>
              <a:off x="958136" y="2424138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8" name="object 328"/>
            <p:cNvSpPr txBox="1"/>
            <p:nvPr/>
          </p:nvSpPr>
          <p:spPr>
            <a:xfrm>
              <a:off x="958136" y="20453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70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29" name="object 329"/>
            <p:cNvSpPr txBox="1"/>
            <p:nvPr/>
          </p:nvSpPr>
          <p:spPr>
            <a:xfrm>
              <a:off x="958136" y="1666446"/>
              <a:ext cx="190590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30" name="object 330"/>
            <p:cNvSpPr txBox="1"/>
            <p:nvPr/>
          </p:nvSpPr>
          <p:spPr>
            <a:xfrm>
              <a:off x="2017110" y="1072412"/>
              <a:ext cx="4450913" cy="410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637110" marR="4344" indent="-1626794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Kangasniemellä  2000 - 2018,</a:t>
              </a:r>
              <a:r>
                <a:rPr sz="1368" b="1" spc="-3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6F91D46D-7437-4DB4-B0C9-B55445EAD8BE}"/>
              </a:ext>
            </a:extLst>
          </p:cNvPr>
          <p:cNvGrpSpPr/>
          <p:nvPr/>
        </p:nvGrpSpPr>
        <p:grpSpPr>
          <a:xfrm>
            <a:off x="467544" y="620688"/>
            <a:ext cx="8043892" cy="4549452"/>
            <a:chOff x="200516" y="1106728"/>
            <a:chExt cx="8043892" cy="4549452"/>
          </a:xfrm>
        </p:grpSpPr>
        <p:sp>
          <p:nvSpPr>
            <p:cNvPr id="2" name="object 2"/>
            <p:cNvSpPr/>
            <p:nvPr/>
          </p:nvSpPr>
          <p:spPr>
            <a:xfrm>
              <a:off x="8035425" y="4369572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69790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6037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285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8532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4780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10280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2755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5230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9770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6018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265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85133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7609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008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2561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5035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7511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9987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22462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84938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7414" y="4369572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2879" y="4369572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35425" y="3809204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9790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6037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2285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8532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4780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0280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72755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35230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9770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018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2265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985133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7609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1008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72561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635035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97511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59987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22462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84938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7414" y="3809204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82879" y="3809204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35425" y="3248835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69790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36037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02285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532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34780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1028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275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335230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9770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6018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2265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85133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647609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1008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97256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35035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97511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959987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2462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84938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47414" y="3248835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2879" y="3248835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035425" y="2688466"/>
              <a:ext cx="72218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697902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360377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22852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85328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347804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010280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672755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35230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97707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660182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22658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985133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647609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10084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72561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635035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97511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959987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622462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84938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47414" y="2688466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82879" y="2688466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35035" y="2128098"/>
              <a:ext cx="5472825" cy="0"/>
            </a:xfrm>
            <a:custGeom>
              <a:avLst/>
              <a:gdLst/>
              <a:ahLst/>
              <a:cxnLst/>
              <a:rect l="l" t="t" r="r" b="b"/>
              <a:pathLst>
                <a:path w="6400165">
                  <a:moveTo>
                    <a:pt x="0" y="0"/>
                  </a:moveTo>
                  <a:lnTo>
                    <a:pt x="63999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297511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959987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22462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84938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47414" y="2128098"/>
              <a:ext cx="144979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82879" y="2128098"/>
              <a:ext cx="73304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82878" y="1567512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82878" y="1567512"/>
              <a:ext cx="7424885" cy="3362212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55845" y="1920891"/>
              <a:ext cx="191676" cy="3009267"/>
            </a:xfrm>
            <a:custGeom>
              <a:avLst/>
              <a:gdLst/>
              <a:ahLst/>
              <a:cxnLst/>
              <a:rect l="l" t="t" r="r" b="b"/>
              <a:pathLst>
                <a:path w="224155" h="3519170">
                  <a:moveTo>
                    <a:pt x="224028" y="0"/>
                  </a:moveTo>
                  <a:lnTo>
                    <a:pt x="0" y="0"/>
                  </a:lnTo>
                  <a:lnTo>
                    <a:pt x="0" y="3518662"/>
                  </a:lnTo>
                  <a:lnTo>
                    <a:pt x="224028" y="3518662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92067" y="1959987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59" h="3473450">
                  <a:moveTo>
                    <a:pt x="225551" y="0"/>
                  </a:moveTo>
                  <a:lnTo>
                    <a:pt x="0" y="0"/>
                  </a:lnTo>
                  <a:lnTo>
                    <a:pt x="0" y="3472942"/>
                  </a:lnTo>
                  <a:lnTo>
                    <a:pt x="225551" y="34729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429591" y="1997779"/>
              <a:ext cx="193305" cy="2932162"/>
            </a:xfrm>
            <a:custGeom>
              <a:avLst/>
              <a:gdLst/>
              <a:ahLst/>
              <a:cxnLst/>
              <a:rect l="l" t="t" r="r" b="b"/>
              <a:pathLst>
                <a:path w="226060" h="3429000">
                  <a:moveTo>
                    <a:pt x="225552" y="0"/>
                  </a:moveTo>
                  <a:lnTo>
                    <a:pt x="0" y="0"/>
                  </a:lnTo>
                  <a:lnTo>
                    <a:pt x="0" y="3428746"/>
                  </a:lnTo>
                  <a:lnTo>
                    <a:pt x="225552" y="342874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767116" y="2034269"/>
              <a:ext cx="193305" cy="2895780"/>
            </a:xfrm>
            <a:custGeom>
              <a:avLst/>
              <a:gdLst/>
              <a:ahLst/>
              <a:cxnLst/>
              <a:rect l="l" t="t" r="r" b="b"/>
              <a:pathLst>
                <a:path w="226060" h="3386454">
                  <a:moveTo>
                    <a:pt x="225551" y="0"/>
                  </a:moveTo>
                  <a:lnTo>
                    <a:pt x="0" y="0"/>
                  </a:lnTo>
                  <a:lnTo>
                    <a:pt x="0" y="3386074"/>
                  </a:lnTo>
                  <a:lnTo>
                    <a:pt x="225551" y="33860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104641" y="2068151"/>
              <a:ext cx="193305" cy="2861572"/>
            </a:xfrm>
            <a:custGeom>
              <a:avLst/>
              <a:gdLst/>
              <a:ahLst/>
              <a:cxnLst/>
              <a:rect l="l" t="t" r="r" b="b"/>
              <a:pathLst>
                <a:path w="226060" h="3346450">
                  <a:moveTo>
                    <a:pt x="225551" y="0"/>
                  </a:moveTo>
                  <a:lnTo>
                    <a:pt x="0" y="0"/>
                  </a:lnTo>
                  <a:lnTo>
                    <a:pt x="0" y="3346450"/>
                  </a:lnTo>
                  <a:lnTo>
                    <a:pt x="225551" y="33464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42165" y="2103337"/>
              <a:ext cx="193305" cy="2826821"/>
            </a:xfrm>
            <a:custGeom>
              <a:avLst/>
              <a:gdLst/>
              <a:ahLst/>
              <a:cxnLst/>
              <a:rect l="l" t="t" r="r" b="b"/>
              <a:pathLst>
                <a:path w="226060" h="3305810">
                  <a:moveTo>
                    <a:pt x="225551" y="0"/>
                  </a:moveTo>
                  <a:lnTo>
                    <a:pt x="0" y="0"/>
                  </a:lnTo>
                  <a:lnTo>
                    <a:pt x="0" y="3305302"/>
                  </a:lnTo>
                  <a:lnTo>
                    <a:pt x="225551" y="33053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779689" y="2137220"/>
              <a:ext cx="193305" cy="2792611"/>
            </a:xfrm>
            <a:custGeom>
              <a:avLst/>
              <a:gdLst/>
              <a:ahLst/>
              <a:cxnLst/>
              <a:rect l="l" t="t" r="r" b="b"/>
              <a:pathLst>
                <a:path w="226060" h="3265804">
                  <a:moveTo>
                    <a:pt x="225552" y="0"/>
                  </a:moveTo>
                  <a:lnTo>
                    <a:pt x="0" y="0"/>
                  </a:lnTo>
                  <a:lnTo>
                    <a:pt x="0" y="3265678"/>
                  </a:lnTo>
                  <a:lnTo>
                    <a:pt x="225552" y="3265678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17214" y="2169800"/>
              <a:ext cx="193305" cy="2760033"/>
            </a:xfrm>
            <a:custGeom>
              <a:avLst/>
              <a:gdLst/>
              <a:ahLst/>
              <a:cxnLst/>
              <a:rect l="l" t="t" r="r" b="b"/>
              <a:pathLst>
                <a:path w="226060" h="3227704">
                  <a:moveTo>
                    <a:pt x="225551" y="0"/>
                  </a:moveTo>
                  <a:lnTo>
                    <a:pt x="0" y="0"/>
                  </a:lnTo>
                  <a:lnTo>
                    <a:pt x="0" y="3227578"/>
                  </a:lnTo>
                  <a:lnTo>
                    <a:pt x="225551" y="322757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454737" y="2201076"/>
              <a:ext cx="193305" cy="2729082"/>
            </a:xfrm>
            <a:custGeom>
              <a:avLst/>
              <a:gdLst/>
              <a:ahLst/>
              <a:cxnLst/>
              <a:rect l="l" t="t" r="r" b="b"/>
              <a:pathLst>
                <a:path w="226060" h="3191510">
                  <a:moveTo>
                    <a:pt x="225551" y="0"/>
                  </a:moveTo>
                  <a:lnTo>
                    <a:pt x="0" y="0"/>
                  </a:lnTo>
                  <a:lnTo>
                    <a:pt x="0" y="3191002"/>
                  </a:lnTo>
                  <a:lnTo>
                    <a:pt x="225551" y="319100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92262" y="2232352"/>
              <a:ext cx="193305" cy="2697589"/>
            </a:xfrm>
            <a:custGeom>
              <a:avLst/>
              <a:gdLst/>
              <a:ahLst/>
              <a:cxnLst/>
              <a:rect l="l" t="t" r="r" b="b"/>
              <a:pathLst>
                <a:path w="226060" h="3154679">
                  <a:moveTo>
                    <a:pt x="225551" y="0"/>
                  </a:moveTo>
                  <a:lnTo>
                    <a:pt x="0" y="0"/>
                  </a:lnTo>
                  <a:lnTo>
                    <a:pt x="0" y="3154426"/>
                  </a:lnTo>
                  <a:lnTo>
                    <a:pt x="225551" y="31544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129786" y="2262326"/>
              <a:ext cx="193305" cy="2667724"/>
            </a:xfrm>
            <a:custGeom>
              <a:avLst/>
              <a:gdLst/>
              <a:ahLst/>
              <a:cxnLst/>
              <a:rect l="l" t="t" r="r" b="b"/>
              <a:pathLst>
                <a:path w="226060" h="3119754">
                  <a:moveTo>
                    <a:pt x="225552" y="0"/>
                  </a:moveTo>
                  <a:lnTo>
                    <a:pt x="0" y="0"/>
                  </a:lnTo>
                  <a:lnTo>
                    <a:pt x="0" y="3119374"/>
                  </a:lnTo>
                  <a:lnTo>
                    <a:pt x="225552" y="311937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467310" y="2289693"/>
              <a:ext cx="193305" cy="2640031"/>
            </a:xfrm>
            <a:custGeom>
              <a:avLst/>
              <a:gdLst/>
              <a:ahLst/>
              <a:cxnLst/>
              <a:rect l="l" t="t" r="r" b="b"/>
              <a:pathLst>
                <a:path w="226060" h="3087370">
                  <a:moveTo>
                    <a:pt x="225551" y="0"/>
                  </a:moveTo>
                  <a:lnTo>
                    <a:pt x="0" y="0"/>
                  </a:lnTo>
                  <a:lnTo>
                    <a:pt x="0" y="3087370"/>
                  </a:lnTo>
                  <a:lnTo>
                    <a:pt x="225551" y="30873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804836" y="2317059"/>
              <a:ext cx="193305" cy="2612882"/>
            </a:xfrm>
            <a:custGeom>
              <a:avLst/>
              <a:gdLst/>
              <a:ahLst/>
              <a:cxnLst/>
              <a:rect l="l" t="t" r="r" b="b"/>
              <a:pathLst>
                <a:path w="226060" h="3055620">
                  <a:moveTo>
                    <a:pt x="225551" y="0"/>
                  </a:moveTo>
                  <a:lnTo>
                    <a:pt x="0" y="0"/>
                  </a:lnTo>
                  <a:lnTo>
                    <a:pt x="0" y="3055366"/>
                  </a:lnTo>
                  <a:lnTo>
                    <a:pt x="225551" y="30553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142359" y="2344426"/>
              <a:ext cx="193305" cy="2585732"/>
            </a:xfrm>
            <a:custGeom>
              <a:avLst/>
              <a:gdLst/>
              <a:ahLst/>
              <a:cxnLst/>
              <a:rect l="l" t="t" r="r" b="b"/>
              <a:pathLst>
                <a:path w="226060" h="3023870">
                  <a:moveTo>
                    <a:pt x="225551" y="0"/>
                  </a:moveTo>
                  <a:lnTo>
                    <a:pt x="0" y="0"/>
                  </a:lnTo>
                  <a:lnTo>
                    <a:pt x="0" y="3023362"/>
                  </a:lnTo>
                  <a:lnTo>
                    <a:pt x="225551" y="302336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79884" y="2371794"/>
              <a:ext cx="193305" cy="2558039"/>
            </a:xfrm>
            <a:custGeom>
              <a:avLst/>
              <a:gdLst/>
              <a:ahLst/>
              <a:cxnLst/>
              <a:rect l="l" t="t" r="r" b="b"/>
              <a:pathLst>
                <a:path w="226059" h="2991485">
                  <a:moveTo>
                    <a:pt x="225551" y="0"/>
                  </a:moveTo>
                  <a:lnTo>
                    <a:pt x="0" y="0"/>
                  </a:lnTo>
                  <a:lnTo>
                    <a:pt x="0" y="2991358"/>
                  </a:lnTo>
                  <a:lnTo>
                    <a:pt x="225551" y="29913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817408" y="2399160"/>
              <a:ext cx="193305" cy="2530890"/>
            </a:xfrm>
            <a:custGeom>
              <a:avLst/>
              <a:gdLst/>
              <a:ahLst/>
              <a:cxnLst/>
              <a:rect l="l" t="t" r="r" b="b"/>
              <a:pathLst>
                <a:path w="226059" h="2959735">
                  <a:moveTo>
                    <a:pt x="225552" y="0"/>
                  </a:moveTo>
                  <a:lnTo>
                    <a:pt x="0" y="0"/>
                  </a:lnTo>
                  <a:lnTo>
                    <a:pt x="0" y="2959354"/>
                  </a:lnTo>
                  <a:lnTo>
                    <a:pt x="225552" y="2959354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154933" y="2423921"/>
              <a:ext cx="193305" cy="2505912"/>
            </a:xfrm>
            <a:custGeom>
              <a:avLst/>
              <a:gdLst/>
              <a:ahLst/>
              <a:cxnLst/>
              <a:rect l="l" t="t" r="r" b="b"/>
              <a:pathLst>
                <a:path w="226059" h="2930525">
                  <a:moveTo>
                    <a:pt x="225551" y="0"/>
                  </a:moveTo>
                  <a:lnTo>
                    <a:pt x="0" y="0"/>
                  </a:lnTo>
                  <a:lnTo>
                    <a:pt x="0" y="2930398"/>
                  </a:lnTo>
                  <a:lnTo>
                    <a:pt x="225551" y="29303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492457" y="2447378"/>
              <a:ext cx="193305" cy="2482563"/>
            </a:xfrm>
            <a:custGeom>
              <a:avLst/>
              <a:gdLst/>
              <a:ahLst/>
              <a:cxnLst/>
              <a:rect l="l" t="t" r="r" b="b"/>
              <a:pathLst>
                <a:path w="226059" h="2903220">
                  <a:moveTo>
                    <a:pt x="225551" y="0"/>
                  </a:moveTo>
                  <a:lnTo>
                    <a:pt x="0" y="0"/>
                  </a:lnTo>
                  <a:lnTo>
                    <a:pt x="0" y="2902966"/>
                  </a:lnTo>
                  <a:lnTo>
                    <a:pt x="225551" y="29029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829981" y="2469532"/>
              <a:ext cx="193305" cy="2460301"/>
            </a:xfrm>
            <a:custGeom>
              <a:avLst/>
              <a:gdLst/>
              <a:ahLst/>
              <a:cxnLst/>
              <a:rect l="l" t="t" r="r" b="b"/>
              <a:pathLst>
                <a:path w="226059" h="2877185">
                  <a:moveTo>
                    <a:pt x="225551" y="0"/>
                  </a:moveTo>
                  <a:lnTo>
                    <a:pt x="0" y="0"/>
                  </a:lnTo>
                  <a:lnTo>
                    <a:pt x="0" y="2877058"/>
                  </a:lnTo>
                  <a:lnTo>
                    <a:pt x="225551" y="287705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167506" y="2491686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59" h="2851150">
                  <a:moveTo>
                    <a:pt x="225551" y="0"/>
                  </a:moveTo>
                  <a:lnTo>
                    <a:pt x="0" y="0"/>
                  </a:lnTo>
                  <a:lnTo>
                    <a:pt x="0" y="2851150"/>
                  </a:lnTo>
                  <a:lnTo>
                    <a:pt x="225551" y="28511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505031" y="2512537"/>
              <a:ext cx="193305" cy="2417404"/>
            </a:xfrm>
            <a:custGeom>
              <a:avLst/>
              <a:gdLst/>
              <a:ahLst/>
              <a:cxnLst/>
              <a:rect l="l" t="t" r="r" b="b"/>
              <a:pathLst>
                <a:path w="226059" h="2827020">
                  <a:moveTo>
                    <a:pt x="225551" y="0"/>
                  </a:moveTo>
                  <a:lnTo>
                    <a:pt x="0" y="0"/>
                  </a:lnTo>
                  <a:lnTo>
                    <a:pt x="0" y="2826766"/>
                  </a:lnTo>
                  <a:lnTo>
                    <a:pt x="225551" y="282676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42554" y="2532084"/>
              <a:ext cx="193305" cy="2397857"/>
            </a:xfrm>
            <a:custGeom>
              <a:avLst/>
              <a:gdLst/>
              <a:ahLst/>
              <a:cxnLst/>
              <a:rect l="l" t="t" r="r" b="b"/>
              <a:pathLst>
                <a:path w="226059" h="2804160">
                  <a:moveTo>
                    <a:pt x="225551" y="0"/>
                  </a:moveTo>
                  <a:lnTo>
                    <a:pt x="0" y="0"/>
                  </a:lnTo>
                  <a:lnTo>
                    <a:pt x="0" y="2803906"/>
                  </a:lnTo>
                  <a:lnTo>
                    <a:pt x="225551" y="28039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5845" y="1920891"/>
              <a:ext cx="191676" cy="3009267"/>
            </a:xfrm>
            <a:custGeom>
              <a:avLst/>
              <a:gdLst/>
              <a:ahLst/>
              <a:cxnLst/>
              <a:rect l="l" t="t" r="r" b="b"/>
              <a:pathLst>
                <a:path w="224155" h="3519170">
                  <a:moveTo>
                    <a:pt x="0" y="0"/>
                  </a:moveTo>
                  <a:lnTo>
                    <a:pt x="224028" y="0"/>
                  </a:lnTo>
                  <a:lnTo>
                    <a:pt x="224028" y="3518662"/>
                  </a:lnTo>
                  <a:lnTo>
                    <a:pt x="0" y="35186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092067" y="1959987"/>
              <a:ext cx="193305" cy="2970171"/>
            </a:xfrm>
            <a:custGeom>
              <a:avLst/>
              <a:gdLst/>
              <a:ahLst/>
              <a:cxnLst/>
              <a:rect l="l" t="t" r="r" b="b"/>
              <a:pathLst>
                <a:path w="226059" h="3473450">
                  <a:moveTo>
                    <a:pt x="0" y="0"/>
                  </a:moveTo>
                  <a:lnTo>
                    <a:pt x="225551" y="0"/>
                  </a:lnTo>
                  <a:lnTo>
                    <a:pt x="225551" y="3472942"/>
                  </a:lnTo>
                  <a:lnTo>
                    <a:pt x="0" y="34729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429591" y="1997779"/>
              <a:ext cx="193305" cy="2932162"/>
            </a:xfrm>
            <a:custGeom>
              <a:avLst/>
              <a:gdLst/>
              <a:ahLst/>
              <a:cxnLst/>
              <a:rect l="l" t="t" r="r" b="b"/>
              <a:pathLst>
                <a:path w="226060" h="3429000">
                  <a:moveTo>
                    <a:pt x="0" y="0"/>
                  </a:moveTo>
                  <a:lnTo>
                    <a:pt x="225552" y="0"/>
                  </a:lnTo>
                  <a:lnTo>
                    <a:pt x="225552" y="3428746"/>
                  </a:lnTo>
                  <a:lnTo>
                    <a:pt x="0" y="3428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67116" y="2034269"/>
              <a:ext cx="193305" cy="2895780"/>
            </a:xfrm>
            <a:custGeom>
              <a:avLst/>
              <a:gdLst/>
              <a:ahLst/>
              <a:cxnLst/>
              <a:rect l="l" t="t" r="r" b="b"/>
              <a:pathLst>
                <a:path w="226060" h="3386454">
                  <a:moveTo>
                    <a:pt x="0" y="0"/>
                  </a:moveTo>
                  <a:lnTo>
                    <a:pt x="225551" y="0"/>
                  </a:lnTo>
                  <a:lnTo>
                    <a:pt x="225551" y="3386074"/>
                  </a:lnTo>
                  <a:lnTo>
                    <a:pt x="0" y="33860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104641" y="2068151"/>
              <a:ext cx="193305" cy="2861572"/>
            </a:xfrm>
            <a:custGeom>
              <a:avLst/>
              <a:gdLst/>
              <a:ahLst/>
              <a:cxnLst/>
              <a:rect l="l" t="t" r="r" b="b"/>
              <a:pathLst>
                <a:path w="226060" h="3346450">
                  <a:moveTo>
                    <a:pt x="0" y="0"/>
                  </a:moveTo>
                  <a:lnTo>
                    <a:pt x="225551" y="0"/>
                  </a:lnTo>
                  <a:lnTo>
                    <a:pt x="225551" y="3346450"/>
                  </a:lnTo>
                  <a:lnTo>
                    <a:pt x="0" y="33464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42165" y="2103337"/>
              <a:ext cx="193305" cy="2826821"/>
            </a:xfrm>
            <a:custGeom>
              <a:avLst/>
              <a:gdLst/>
              <a:ahLst/>
              <a:cxnLst/>
              <a:rect l="l" t="t" r="r" b="b"/>
              <a:pathLst>
                <a:path w="226060" h="3305810">
                  <a:moveTo>
                    <a:pt x="0" y="0"/>
                  </a:moveTo>
                  <a:lnTo>
                    <a:pt x="225551" y="0"/>
                  </a:lnTo>
                  <a:lnTo>
                    <a:pt x="225551" y="3305302"/>
                  </a:lnTo>
                  <a:lnTo>
                    <a:pt x="0" y="33053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779689" y="2137220"/>
              <a:ext cx="193305" cy="2792611"/>
            </a:xfrm>
            <a:custGeom>
              <a:avLst/>
              <a:gdLst/>
              <a:ahLst/>
              <a:cxnLst/>
              <a:rect l="l" t="t" r="r" b="b"/>
              <a:pathLst>
                <a:path w="226060" h="3265804">
                  <a:moveTo>
                    <a:pt x="0" y="0"/>
                  </a:moveTo>
                  <a:lnTo>
                    <a:pt x="225552" y="0"/>
                  </a:lnTo>
                  <a:lnTo>
                    <a:pt x="225552" y="3265678"/>
                  </a:lnTo>
                  <a:lnTo>
                    <a:pt x="0" y="32656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17214" y="2169800"/>
              <a:ext cx="193305" cy="2760033"/>
            </a:xfrm>
            <a:custGeom>
              <a:avLst/>
              <a:gdLst/>
              <a:ahLst/>
              <a:cxnLst/>
              <a:rect l="l" t="t" r="r" b="b"/>
              <a:pathLst>
                <a:path w="226060" h="3227704">
                  <a:moveTo>
                    <a:pt x="0" y="0"/>
                  </a:moveTo>
                  <a:lnTo>
                    <a:pt x="225551" y="0"/>
                  </a:lnTo>
                  <a:lnTo>
                    <a:pt x="225551" y="3227578"/>
                  </a:lnTo>
                  <a:lnTo>
                    <a:pt x="0" y="32275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54737" y="2201076"/>
              <a:ext cx="193305" cy="2729082"/>
            </a:xfrm>
            <a:custGeom>
              <a:avLst/>
              <a:gdLst/>
              <a:ahLst/>
              <a:cxnLst/>
              <a:rect l="l" t="t" r="r" b="b"/>
              <a:pathLst>
                <a:path w="226060" h="3191510">
                  <a:moveTo>
                    <a:pt x="0" y="0"/>
                  </a:moveTo>
                  <a:lnTo>
                    <a:pt x="225551" y="0"/>
                  </a:lnTo>
                  <a:lnTo>
                    <a:pt x="225551" y="3191002"/>
                  </a:lnTo>
                  <a:lnTo>
                    <a:pt x="0" y="31910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792262" y="2232352"/>
              <a:ext cx="193305" cy="2697589"/>
            </a:xfrm>
            <a:custGeom>
              <a:avLst/>
              <a:gdLst/>
              <a:ahLst/>
              <a:cxnLst/>
              <a:rect l="l" t="t" r="r" b="b"/>
              <a:pathLst>
                <a:path w="226060" h="3154679">
                  <a:moveTo>
                    <a:pt x="0" y="0"/>
                  </a:moveTo>
                  <a:lnTo>
                    <a:pt x="225551" y="0"/>
                  </a:lnTo>
                  <a:lnTo>
                    <a:pt x="225551" y="3154426"/>
                  </a:lnTo>
                  <a:lnTo>
                    <a:pt x="0" y="31544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29786" y="2262326"/>
              <a:ext cx="193305" cy="2667724"/>
            </a:xfrm>
            <a:custGeom>
              <a:avLst/>
              <a:gdLst/>
              <a:ahLst/>
              <a:cxnLst/>
              <a:rect l="l" t="t" r="r" b="b"/>
              <a:pathLst>
                <a:path w="226060" h="3119754">
                  <a:moveTo>
                    <a:pt x="0" y="0"/>
                  </a:moveTo>
                  <a:lnTo>
                    <a:pt x="225552" y="0"/>
                  </a:lnTo>
                  <a:lnTo>
                    <a:pt x="225552" y="3119374"/>
                  </a:lnTo>
                  <a:lnTo>
                    <a:pt x="0" y="31193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467310" y="2289693"/>
              <a:ext cx="193305" cy="2640031"/>
            </a:xfrm>
            <a:custGeom>
              <a:avLst/>
              <a:gdLst/>
              <a:ahLst/>
              <a:cxnLst/>
              <a:rect l="l" t="t" r="r" b="b"/>
              <a:pathLst>
                <a:path w="226060" h="3087370">
                  <a:moveTo>
                    <a:pt x="0" y="0"/>
                  </a:moveTo>
                  <a:lnTo>
                    <a:pt x="225551" y="0"/>
                  </a:lnTo>
                  <a:lnTo>
                    <a:pt x="225551" y="3087370"/>
                  </a:lnTo>
                  <a:lnTo>
                    <a:pt x="0" y="30873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804836" y="2317059"/>
              <a:ext cx="193305" cy="2612882"/>
            </a:xfrm>
            <a:custGeom>
              <a:avLst/>
              <a:gdLst/>
              <a:ahLst/>
              <a:cxnLst/>
              <a:rect l="l" t="t" r="r" b="b"/>
              <a:pathLst>
                <a:path w="226060" h="3055620">
                  <a:moveTo>
                    <a:pt x="0" y="0"/>
                  </a:moveTo>
                  <a:lnTo>
                    <a:pt x="225551" y="0"/>
                  </a:lnTo>
                  <a:lnTo>
                    <a:pt x="225551" y="3055366"/>
                  </a:lnTo>
                  <a:lnTo>
                    <a:pt x="0" y="30553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5142359" y="2344426"/>
              <a:ext cx="193305" cy="2585732"/>
            </a:xfrm>
            <a:custGeom>
              <a:avLst/>
              <a:gdLst/>
              <a:ahLst/>
              <a:cxnLst/>
              <a:rect l="l" t="t" r="r" b="b"/>
              <a:pathLst>
                <a:path w="226060" h="3023870">
                  <a:moveTo>
                    <a:pt x="0" y="0"/>
                  </a:moveTo>
                  <a:lnTo>
                    <a:pt x="225551" y="0"/>
                  </a:lnTo>
                  <a:lnTo>
                    <a:pt x="225551" y="3023362"/>
                  </a:lnTo>
                  <a:lnTo>
                    <a:pt x="0" y="30233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479884" y="2371794"/>
              <a:ext cx="193305" cy="2558039"/>
            </a:xfrm>
            <a:custGeom>
              <a:avLst/>
              <a:gdLst/>
              <a:ahLst/>
              <a:cxnLst/>
              <a:rect l="l" t="t" r="r" b="b"/>
              <a:pathLst>
                <a:path w="226059" h="2991485">
                  <a:moveTo>
                    <a:pt x="0" y="0"/>
                  </a:moveTo>
                  <a:lnTo>
                    <a:pt x="225551" y="0"/>
                  </a:lnTo>
                  <a:lnTo>
                    <a:pt x="225551" y="2991358"/>
                  </a:lnTo>
                  <a:lnTo>
                    <a:pt x="0" y="299135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817408" y="2399160"/>
              <a:ext cx="193305" cy="2530890"/>
            </a:xfrm>
            <a:custGeom>
              <a:avLst/>
              <a:gdLst/>
              <a:ahLst/>
              <a:cxnLst/>
              <a:rect l="l" t="t" r="r" b="b"/>
              <a:pathLst>
                <a:path w="226059" h="2959735">
                  <a:moveTo>
                    <a:pt x="0" y="0"/>
                  </a:moveTo>
                  <a:lnTo>
                    <a:pt x="225552" y="0"/>
                  </a:lnTo>
                  <a:lnTo>
                    <a:pt x="225552" y="2959354"/>
                  </a:lnTo>
                  <a:lnTo>
                    <a:pt x="0" y="29593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6154933" y="2423921"/>
              <a:ext cx="193305" cy="2505912"/>
            </a:xfrm>
            <a:custGeom>
              <a:avLst/>
              <a:gdLst/>
              <a:ahLst/>
              <a:cxnLst/>
              <a:rect l="l" t="t" r="r" b="b"/>
              <a:pathLst>
                <a:path w="226059" h="2930525">
                  <a:moveTo>
                    <a:pt x="0" y="0"/>
                  </a:moveTo>
                  <a:lnTo>
                    <a:pt x="225551" y="0"/>
                  </a:lnTo>
                  <a:lnTo>
                    <a:pt x="225551" y="2930398"/>
                  </a:lnTo>
                  <a:lnTo>
                    <a:pt x="0" y="29303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6492457" y="2447378"/>
              <a:ext cx="193305" cy="2482563"/>
            </a:xfrm>
            <a:custGeom>
              <a:avLst/>
              <a:gdLst/>
              <a:ahLst/>
              <a:cxnLst/>
              <a:rect l="l" t="t" r="r" b="b"/>
              <a:pathLst>
                <a:path w="226059" h="2903220">
                  <a:moveTo>
                    <a:pt x="0" y="0"/>
                  </a:moveTo>
                  <a:lnTo>
                    <a:pt x="225551" y="0"/>
                  </a:lnTo>
                  <a:lnTo>
                    <a:pt x="225551" y="2902966"/>
                  </a:lnTo>
                  <a:lnTo>
                    <a:pt x="0" y="290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6829981" y="2469532"/>
              <a:ext cx="193305" cy="2460301"/>
            </a:xfrm>
            <a:custGeom>
              <a:avLst/>
              <a:gdLst/>
              <a:ahLst/>
              <a:cxnLst/>
              <a:rect l="l" t="t" r="r" b="b"/>
              <a:pathLst>
                <a:path w="226059" h="2877185">
                  <a:moveTo>
                    <a:pt x="0" y="0"/>
                  </a:moveTo>
                  <a:lnTo>
                    <a:pt x="225551" y="0"/>
                  </a:lnTo>
                  <a:lnTo>
                    <a:pt x="225551" y="2877058"/>
                  </a:lnTo>
                  <a:lnTo>
                    <a:pt x="0" y="287705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67506" y="2491686"/>
              <a:ext cx="193305" cy="2438038"/>
            </a:xfrm>
            <a:custGeom>
              <a:avLst/>
              <a:gdLst/>
              <a:ahLst/>
              <a:cxnLst/>
              <a:rect l="l" t="t" r="r" b="b"/>
              <a:pathLst>
                <a:path w="226059" h="2851150">
                  <a:moveTo>
                    <a:pt x="0" y="0"/>
                  </a:moveTo>
                  <a:lnTo>
                    <a:pt x="225551" y="0"/>
                  </a:lnTo>
                  <a:lnTo>
                    <a:pt x="225551" y="2851150"/>
                  </a:lnTo>
                  <a:lnTo>
                    <a:pt x="0" y="2851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505031" y="2512537"/>
              <a:ext cx="193305" cy="2417404"/>
            </a:xfrm>
            <a:custGeom>
              <a:avLst/>
              <a:gdLst/>
              <a:ahLst/>
              <a:cxnLst/>
              <a:rect l="l" t="t" r="r" b="b"/>
              <a:pathLst>
                <a:path w="226059" h="2827020">
                  <a:moveTo>
                    <a:pt x="0" y="0"/>
                  </a:moveTo>
                  <a:lnTo>
                    <a:pt x="225551" y="0"/>
                  </a:lnTo>
                  <a:lnTo>
                    <a:pt x="225551" y="2826766"/>
                  </a:lnTo>
                  <a:lnTo>
                    <a:pt x="0" y="28267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842554" y="2532084"/>
              <a:ext cx="193305" cy="2397857"/>
            </a:xfrm>
            <a:custGeom>
              <a:avLst/>
              <a:gdLst/>
              <a:ahLst/>
              <a:cxnLst/>
              <a:rect l="l" t="t" r="r" b="b"/>
              <a:pathLst>
                <a:path w="226059" h="2804160">
                  <a:moveTo>
                    <a:pt x="0" y="0"/>
                  </a:moveTo>
                  <a:lnTo>
                    <a:pt x="225551" y="0"/>
                  </a:lnTo>
                  <a:lnTo>
                    <a:pt x="225551" y="2803906"/>
                  </a:lnTo>
                  <a:lnTo>
                    <a:pt x="0" y="280390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82878" y="4929724"/>
              <a:ext cx="7424885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57604" y="322472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370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200516" y="5511397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1095107" y="3244274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1432632" y="326327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770156" y="328119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168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107681" y="3298682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106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445205" y="331594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5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044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782729" y="333289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984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3120254" y="334896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926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3457778" y="3364927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869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3795066" y="3379783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814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4133153" y="3394660"/>
              <a:ext cx="179536" cy="40344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761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4470677" y="3415712"/>
              <a:ext cx="179536" cy="39095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dirty="0">
                  <a:latin typeface="Arial"/>
                  <a:cs typeface="Arial"/>
                </a:rPr>
                <a:t>7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4808201" y="342281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663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5145726" y="3436819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5483250" y="3450177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565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5820774" y="346364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6158299" y="3476240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472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6495823" y="3487969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430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6833348" y="3499155"/>
              <a:ext cx="179536" cy="402901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4" dirty="0">
                  <a:latin typeface="Arial"/>
                  <a:cs typeface="Arial"/>
                </a:rPr>
                <a:t> 390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7170872" y="3510123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7508396" y="3520766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845921" y="3530648"/>
              <a:ext cx="179536" cy="402357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4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549248" y="4870972"/>
              <a:ext cx="70589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380095" y="4310278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 txBox="1"/>
            <p:nvPr/>
          </p:nvSpPr>
          <p:spPr>
            <a:xfrm>
              <a:off x="380095" y="3749909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380095" y="3189541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3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4" name="object 174"/>
            <p:cNvSpPr txBox="1"/>
            <p:nvPr/>
          </p:nvSpPr>
          <p:spPr>
            <a:xfrm>
              <a:off x="380095" y="2628955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4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380095" y="2068586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 txBox="1"/>
            <p:nvPr/>
          </p:nvSpPr>
          <p:spPr>
            <a:xfrm>
              <a:off x="380095" y="1508000"/>
              <a:ext cx="240003" cy="1052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6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77" name="object 177"/>
            <p:cNvSpPr txBox="1"/>
            <p:nvPr/>
          </p:nvSpPr>
          <p:spPr>
            <a:xfrm>
              <a:off x="695986" y="4997706"/>
              <a:ext cx="7548422" cy="1578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 dirty="0">
                <a:latin typeface="Arial"/>
                <a:cs typeface="Arial"/>
              </a:endParaRPr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2430544" y="1106728"/>
              <a:ext cx="3671175" cy="2105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Kangasniemen </a:t>
              </a:r>
              <a:r>
                <a:rPr sz="1368" b="1" spc="-9" dirty="0">
                  <a:latin typeface="Arial"/>
                  <a:cs typeface="Arial"/>
                </a:rPr>
                <a:t>väestöennuste vuoteen</a:t>
              </a:r>
              <a:r>
                <a:rPr sz="1368" b="1" spc="12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2550DED0-CC07-43CE-92F4-8895A7FD39E3}"/>
              </a:ext>
            </a:extLst>
          </p:cNvPr>
          <p:cNvGrpSpPr/>
          <p:nvPr/>
        </p:nvGrpSpPr>
        <p:grpSpPr>
          <a:xfrm>
            <a:off x="467544" y="404664"/>
            <a:ext cx="7848871" cy="5139106"/>
            <a:chOff x="467545" y="954957"/>
            <a:chExt cx="7848871" cy="5139106"/>
          </a:xfrm>
        </p:grpSpPr>
        <p:sp>
          <p:nvSpPr>
            <p:cNvPr id="20" name="object 20"/>
            <p:cNvSpPr txBox="1"/>
            <p:nvPr/>
          </p:nvSpPr>
          <p:spPr>
            <a:xfrm>
              <a:off x="683568" y="5949280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111F8189-AD93-4D75-B872-1543419B1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5" y="954957"/>
              <a:ext cx="7848871" cy="47782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C2DE07AC-C9F4-4D32-BE40-F428CB82211D}"/>
              </a:ext>
            </a:extLst>
          </p:cNvPr>
          <p:cNvGrpSpPr/>
          <p:nvPr/>
        </p:nvGrpSpPr>
        <p:grpSpPr>
          <a:xfrm>
            <a:off x="467545" y="404664"/>
            <a:ext cx="7920880" cy="5177110"/>
            <a:chOff x="251521" y="335054"/>
            <a:chExt cx="7920880" cy="5177110"/>
          </a:xfrm>
        </p:grpSpPr>
        <p:sp>
          <p:nvSpPr>
            <p:cNvPr id="28" name="object 28"/>
            <p:cNvSpPr txBox="1"/>
            <p:nvPr/>
          </p:nvSpPr>
          <p:spPr>
            <a:xfrm>
              <a:off x="488548" y="5367381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pic>
          <p:nvPicPr>
            <p:cNvPr id="31" name="Kuva 30">
              <a:extLst>
                <a:ext uri="{FF2B5EF4-FFF2-40B4-BE49-F238E27FC236}">
                  <a16:creationId xmlns:a16="http://schemas.microsoft.com/office/drawing/2014/main" id="{AC479E17-8FCA-4B45-B5FF-B8FF35FF4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1" y="335054"/>
              <a:ext cx="7920880" cy="48221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1_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547</TotalTime>
  <Words>1957</Words>
  <Application>Microsoft Office PowerPoint</Application>
  <PresentationFormat>Näytössä katseltava diaesitys (4:3)</PresentationFormat>
  <Paragraphs>742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1_ES_maakuntaliitto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68</cp:revision>
  <dcterms:created xsi:type="dcterms:W3CDTF">2013-05-17T08:21:27Z</dcterms:created>
  <dcterms:modified xsi:type="dcterms:W3CDTF">2019-11-15T09:59:28Z</dcterms:modified>
</cp:coreProperties>
</file>