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65"/>
    <a:srgbClr val="D70564"/>
    <a:srgbClr val="ED0A82"/>
    <a:srgbClr val="CC006A"/>
    <a:srgbClr val="D20064"/>
    <a:srgbClr val="E10069"/>
    <a:srgbClr val="CF1772"/>
    <a:srgbClr val="C70B6E"/>
    <a:srgbClr val="C31F72"/>
    <a:srgbClr val="CF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8790" autoAdjust="0"/>
  </p:normalViewPr>
  <p:slideViewPr>
    <p:cSldViewPr>
      <p:cViewPr varScale="1">
        <p:scale>
          <a:sx n="92" d="100"/>
          <a:sy n="92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9" d="100"/>
          <a:sy n="149" d="100"/>
        </p:scale>
        <p:origin x="-69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B8BD8F5-9DEF-A94E-9A1C-DE78F1F7EC6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712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63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7EABC4F-DD8E-A044-9BB3-49995D6D5D9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330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600200"/>
            <a:ext cx="8496300" cy="2087562"/>
          </a:xfrm>
        </p:spPr>
        <p:txBody>
          <a:bodyPr anchor="b"/>
          <a:lstStyle>
            <a:lvl1pPr algn="ctr">
              <a:defRPr sz="5400" i="0"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687762"/>
            <a:ext cx="8496300" cy="9366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96075" y="1219200"/>
            <a:ext cx="2124075" cy="4319587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23850" y="1219200"/>
            <a:ext cx="6219825" cy="4319587"/>
          </a:xfrm>
        </p:spPr>
        <p:txBody>
          <a:bodyPr vert="eaVert"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08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819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3193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85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399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957105"/>
            <a:ext cx="5486400" cy="300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287963"/>
            <a:ext cx="5486400" cy="427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85800"/>
            <a:ext cx="8496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65300"/>
            <a:ext cx="84963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5436000"/>
            <a:ext cx="9144000" cy="14291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1" r:id="rId2"/>
    <p:sldLayoutId id="2147483809" r:id="rId3"/>
    <p:sldLayoutId id="2147483802" r:id="rId4"/>
    <p:sldLayoutId id="2147483803" r:id="rId5"/>
    <p:sldLayoutId id="2147483810" r:id="rId6"/>
    <p:sldLayoutId id="2147483811" r:id="rId7"/>
    <p:sldLayoutId id="2147483804" r:id="rId8"/>
    <p:sldLayoutId id="2147483805" r:id="rId9"/>
    <p:sldLayoutId id="2147483806" r:id="rId10"/>
    <p:sldLayoutId id="2147483807" r:id="rId11"/>
    <p:sldLayoutId id="2147483812" r:id="rId12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2000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eaLnBrk="0" fontAlgn="base" hangingPunct="0">
        <a:spcBef>
          <a:spcPct val="0"/>
        </a:spcBef>
        <a:spcAft>
          <a:spcPct val="2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rtl="0" eaLnBrk="0" fontAlgn="base" hangingPunct="0">
        <a:spcBef>
          <a:spcPct val="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rtl="0" eaLnBrk="0" fontAlgn="base" hangingPunct="0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2574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146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1718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tat.fi/til/rakke/2018/rakke_2018_2019-05-21_tau_005_fi.html)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Ryhmä 172">
            <a:extLst>
              <a:ext uri="{FF2B5EF4-FFF2-40B4-BE49-F238E27FC236}">
                <a16:creationId xmlns:a16="http://schemas.microsoft.com/office/drawing/2014/main" id="{10F76311-B706-4A29-B35F-12E4CD2DDC9E}"/>
              </a:ext>
            </a:extLst>
          </p:cNvPr>
          <p:cNvGrpSpPr/>
          <p:nvPr/>
        </p:nvGrpSpPr>
        <p:grpSpPr>
          <a:xfrm>
            <a:off x="485850" y="588519"/>
            <a:ext cx="8046590" cy="4568673"/>
            <a:chOff x="485850" y="588519"/>
            <a:chExt cx="8046590" cy="4568673"/>
          </a:xfrm>
        </p:grpSpPr>
        <p:sp>
          <p:nvSpPr>
            <p:cNvPr id="2" name="object 2"/>
            <p:cNvSpPr/>
            <p:nvPr/>
          </p:nvSpPr>
          <p:spPr>
            <a:xfrm>
              <a:off x="8335094" y="4148162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942836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1881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0926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69971" y="414816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7714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86759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95804" y="414816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04849" y="414816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12591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21636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0682" y="414816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8423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47469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56513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65558" y="414816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73300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2345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1390" y="414816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3850" y="4148162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35094" y="3692048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42836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51881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60926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69971" y="36920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77714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6759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95804" y="36920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04849" y="36920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12591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21636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30682" y="36920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38423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469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56513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65558" y="36920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73300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82345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91390" y="36920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3850" y="3692048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42836" y="3237237"/>
              <a:ext cx="475662" cy="0"/>
            </a:xfrm>
            <a:custGeom>
              <a:avLst/>
              <a:gdLst/>
              <a:ahLst/>
              <a:cxnLst/>
              <a:rect l="l" t="t" r="r" b="b"/>
              <a:pathLst>
                <a:path w="556259">
                  <a:moveTo>
                    <a:pt x="0" y="0"/>
                  </a:moveTo>
                  <a:lnTo>
                    <a:pt x="5561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51881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60926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69971" y="323723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77714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86759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95804" y="323723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04849" y="323723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12591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21636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30682" y="323723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38423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47469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56513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65558" y="323723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73300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82345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91390" y="323723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3850" y="3237237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60926" y="2781123"/>
              <a:ext cx="1257571" cy="0"/>
            </a:xfrm>
            <a:custGeom>
              <a:avLst/>
              <a:gdLst/>
              <a:ahLst/>
              <a:cxnLst/>
              <a:rect l="l" t="t" r="r" b="b"/>
              <a:pathLst>
                <a:path w="1470659">
                  <a:moveTo>
                    <a:pt x="0" y="0"/>
                  </a:moveTo>
                  <a:lnTo>
                    <a:pt x="1470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69971" y="278112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77714" y="278112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6759" y="278112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595804" y="278112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04849" y="278112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812591" y="278112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421636" y="278112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30682" y="278112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38423" y="278112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247469" y="278112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56513" y="278112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65558" y="278112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73300" y="278112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2345" y="278112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91390" y="278112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83850" y="2781123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04850" y="2325009"/>
              <a:ext cx="3213975" cy="0"/>
            </a:xfrm>
            <a:custGeom>
              <a:avLst/>
              <a:gdLst/>
              <a:ahLst/>
              <a:cxnLst/>
              <a:rect l="l" t="t" r="r" b="b"/>
              <a:pathLst>
                <a:path w="3758565">
                  <a:moveTo>
                    <a:pt x="0" y="0"/>
                  </a:moveTo>
                  <a:lnTo>
                    <a:pt x="37580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812591" y="232500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421636" y="232500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30682" y="232500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638423" y="232500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247469" y="232500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56513" y="232500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65558" y="232500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073300" y="232500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82345" y="232500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91390" y="232500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83850" y="2325009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638424" y="1870199"/>
              <a:ext cx="4779966" cy="0"/>
            </a:xfrm>
            <a:custGeom>
              <a:avLst/>
              <a:gdLst/>
              <a:ahLst/>
              <a:cxnLst/>
              <a:rect l="l" t="t" r="r" b="b"/>
              <a:pathLst>
                <a:path w="5589905">
                  <a:moveTo>
                    <a:pt x="0" y="0"/>
                  </a:moveTo>
                  <a:lnTo>
                    <a:pt x="55899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47469" y="187019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56513" y="187019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465558" y="187019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073300" y="187019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82345" y="187019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91390" y="187019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83850" y="1870199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2346" y="1414084"/>
              <a:ext cx="6736369" cy="0"/>
            </a:xfrm>
            <a:custGeom>
              <a:avLst/>
              <a:gdLst/>
              <a:ahLst/>
              <a:cxnLst/>
              <a:rect l="l" t="t" r="r" b="b"/>
              <a:pathLst>
                <a:path w="7877809">
                  <a:moveTo>
                    <a:pt x="0" y="0"/>
                  </a:moveTo>
                  <a:lnTo>
                    <a:pt x="78774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291390" y="1414084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83850" y="1414084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83851" y="958079"/>
              <a:ext cx="7434658" cy="0"/>
            </a:xfrm>
            <a:custGeom>
              <a:avLst/>
              <a:gdLst/>
              <a:ahLst/>
              <a:cxnLst/>
              <a:rect l="l" t="t" r="r" b="b"/>
              <a:pathLst>
                <a:path w="8694420">
                  <a:moveTo>
                    <a:pt x="0" y="0"/>
                  </a:moveTo>
                  <a:lnTo>
                    <a:pt x="86942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83851" y="958080"/>
              <a:ext cx="7434658" cy="3646197"/>
            </a:xfrm>
            <a:custGeom>
              <a:avLst/>
              <a:gdLst/>
              <a:ahLst/>
              <a:cxnLst/>
              <a:rect l="l" t="t" r="r" b="b"/>
              <a:pathLst>
                <a:path w="8694420" h="4264025">
                  <a:moveTo>
                    <a:pt x="0" y="4263771"/>
                  </a:moveTo>
                  <a:lnTo>
                    <a:pt x="8694293" y="4263771"/>
                  </a:lnTo>
                  <a:lnTo>
                    <a:pt x="8694293" y="0"/>
                  </a:lnTo>
                  <a:lnTo>
                    <a:pt x="0" y="0"/>
                  </a:lnTo>
                  <a:lnTo>
                    <a:pt x="0" y="426377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67244" y="1270735"/>
              <a:ext cx="224256" cy="3333433"/>
            </a:xfrm>
            <a:custGeom>
              <a:avLst/>
              <a:gdLst/>
              <a:ahLst/>
              <a:cxnLst/>
              <a:rect l="l" t="t" r="r" b="b"/>
              <a:pathLst>
                <a:path w="262255" h="3898265">
                  <a:moveTo>
                    <a:pt x="262128" y="0"/>
                  </a:moveTo>
                  <a:lnTo>
                    <a:pt x="0" y="0"/>
                  </a:lnTo>
                  <a:lnTo>
                    <a:pt x="0" y="3898138"/>
                  </a:lnTo>
                  <a:lnTo>
                    <a:pt x="262128" y="3898138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59502" y="1384111"/>
              <a:ext cx="223170" cy="3219948"/>
            </a:xfrm>
            <a:custGeom>
              <a:avLst/>
              <a:gdLst/>
              <a:ahLst/>
              <a:cxnLst/>
              <a:rect l="l" t="t" r="r" b="b"/>
              <a:pathLst>
                <a:path w="260985" h="3765550">
                  <a:moveTo>
                    <a:pt x="260603" y="0"/>
                  </a:moveTo>
                  <a:lnTo>
                    <a:pt x="0" y="0"/>
                  </a:lnTo>
                  <a:lnTo>
                    <a:pt x="0" y="3765550"/>
                  </a:lnTo>
                  <a:lnTo>
                    <a:pt x="260603" y="3765550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50456" y="1493579"/>
              <a:ext cx="223170" cy="3110806"/>
            </a:xfrm>
            <a:custGeom>
              <a:avLst/>
              <a:gdLst/>
              <a:ahLst/>
              <a:cxnLst/>
              <a:rect l="l" t="t" r="r" b="b"/>
              <a:pathLst>
                <a:path w="260985" h="3637915">
                  <a:moveTo>
                    <a:pt x="260603" y="0"/>
                  </a:moveTo>
                  <a:lnTo>
                    <a:pt x="0" y="0"/>
                  </a:lnTo>
                  <a:lnTo>
                    <a:pt x="0" y="3637534"/>
                  </a:lnTo>
                  <a:lnTo>
                    <a:pt x="260603" y="3637534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241411" y="1583498"/>
              <a:ext cx="224256" cy="3020669"/>
            </a:xfrm>
            <a:custGeom>
              <a:avLst/>
              <a:gdLst/>
              <a:ahLst/>
              <a:cxnLst/>
              <a:rect l="l" t="t" r="r" b="b"/>
              <a:pathLst>
                <a:path w="262255" h="3532504">
                  <a:moveTo>
                    <a:pt x="262127" y="0"/>
                  </a:moveTo>
                  <a:lnTo>
                    <a:pt x="0" y="0"/>
                  </a:lnTo>
                  <a:lnTo>
                    <a:pt x="0" y="3532378"/>
                  </a:lnTo>
                  <a:lnTo>
                    <a:pt x="262127" y="3532378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32366" y="1666902"/>
              <a:ext cx="224256" cy="2937591"/>
            </a:xfrm>
            <a:custGeom>
              <a:avLst/>
              <a:gdLst/>
              <a:ahLst/>
              <a:cxnLst/>
              <a:rect l="l" t="t" r="r" b="b"/>
              <a:pathLst>
                <a:path w="262255" h="3435350">
                  <a:moveTo>
                    <a:pt x="262127" y="0"/>
                  </a:moveTo>
                  <a:lnTo>
                    <a:pt x="0" y="0"/>
                  </a:lnTo>
                  <a:lnTo>
                    <a:pt x="0" y="3434841"/>
                  </a:lnTo>
                  <a:lnTo>
                    <a:pt x="262127" y="3434841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024625" y="1749003"/>
              <a:ext cx="223170" cy="2855056"/>
            </a:xfrm>
            <a:custGeom>
              <a:avLst/>
              <a:gdLst/>
              <a:ahLst/>
              <a:cxnLst/>
              <a:rect l="l" t="t" r="r" b="b"/>
              <a:pathLst>
                <a:path w="260985" h="3338829">
                  <a:moveTo>
                    <a:pt x="260603" y="0"/>
                  </a:moveTo>
                  <a:lnTo>
                    <a:pt x="0" y="0"/>
                  </a:lnTo>
                  <a:lnTo>
                    <a:pt x="0" y="3338829"/>
                  </a:lnTo>
                  <a:lnTo>
                    <a:pt x="260603" y="3338829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415579" y="1841528"/>
              <a:ext cx="223170" cy="2762748"/>
            </a:xfrm>
            <a:custGeom>
              <a:avLst/>
              <a:gdLst/>
              <a:ahLst/>
              <a:cxnLst/>
              <a:rect l="l" t="t" r="r" b="b"/>
              <a:pathLst>
                <a:path w="260985" h="3230879">
                  <a:moveTo>
                    <a:pt x="260603" y="0"/>
                  </a:moveTo>
                  <a:lnTo>
                    <a:pt x="0" y="0"/>
                  </a:lnTo>
                  <a:lnTo>
                    <a:pt x="0" y="3230626"/>
                  </a:lnTo>
                  <a:lnTo>
                    <a:pt x="260603" y="3230626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06534" y="1990091"/>
              <a:ext cx="224256" cy="2613968"/>
            </a:xfrm>
            <a:custGeom>
              <a:avLst/>
              <a:gdLst/>
              <a:ahLst/>
              <a:cxnLst/>
              <a:rect l="l" t="t" r="r" b="b"/>
              <a:pathLst>
                <a:path w="262254" h="3056890">
                  <a:moveTo>
                    <a:pt x="262127" y="0"/>
                  </a:moveTo>
                  <a:lnTo>
                    <a:pt x="0" y="0"/>
                  </a:lnTo>
                  <a:lnTo>
                    <a:pt x="0" y="3056890"/>
                  </a:lnTo>
                  <a:lnTo>
                    <a:pt x="262127" y="3056890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197489" y="2103468"/>
              <a:ext cx="224256" cy="2501025"/>
            </a:xfrm>
            <a:custGeom>
              <a:avLst/>
              <a:gdLst/>
              <a:ahLst/>
              <a:cxnLst/>
              <a:rect l="l" t="t" r="r" b="b"/>
              <a:pathLst>
                <a:path w="262254" h="2924810">
                  <a:moveTo>
                    <a:pt x="262127" y="0"/>
                  </a:moveTo>
                  <a:lnTo>
                    <a:pt x="0" y="0"/>
                  </a:lnTo>
                  <a:lnTo>
                    <a:pt x="0" y="2924302"/>
                  </a:lnTo>
                  <a:lnTo>
                    <a:pt x="262127" y="2924302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589747" y="2199904"/>
              <a:ext cx="223170" cy="2404372"/>
            </a:xfrm>
            <a:custGeom>
              <a:avLst/>
              <a:gdLst/>
              <a:ahLst/>
              <a:cxnLst/>
              <a:rect l="l" t="t" r="r" b="b"/>
              <a:pathLst>
                <a:path w="260985" h="2811779">
                  <a:moveTo>
                    <a:pt x="260603" y="0"/>
                  </a:moveTo>
                  <a:lnTo>
                    <a:pt x="0" y="0"/>
                  </a:lnTo>
                  <a:lnTo>
                    <a:pt x="0" y="2811526"/>
                  </a:lnTo>
                  <a:lnTo>
                    <a:pt x="260603" y="2811526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80702" y="2282004"/>
              <a:ext cx="224256" cy="2322381"/>
            </a:xfrm>
            <a:custGeom>
              <a:avLst/>
              <a:gdLst/>
              <a:ahLst/>
              <a:cxnLst/>
              <a:rect l="l" t="t" r="r" b="b"/>
              <a:pathLst>
                <a:path w="262254" h="2715895">
                  <a:moveTo>
                    <a:pt x="262127" y="0"/>
                  </a:moveTo>
                  <a:lnTo>
                    <a:pt x="0" y="0"/>
                  </a:lnTo>
                  <a:lnTo>
                    <a:pt x="0" y="2715514"/>
                  </a:lnTo>
                  <a:lnTo>
                    <a:pt x="262127" y="2715514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371656" y="2369317"/>
              <a:ext cx="224256" cy="2234959"/>
            </a:xfrm>
            <a:custGeom>
              <a:avLst/>
              <a:gdLst/>
              <a:ahLst/>
              <a:cxnLst/>
              <a:rect l="l" t="t" r="r" b="b"/>
              <a:pathLst>
                <a:path w="262254" h="2613660">
                  <a:moveTo>
                    <a:pt x="262127" y="0"/>
                  </a:moveTo>
                  <a:lnTo>
                    <a:pt x="0" y="0"/>
                  </a:lnTo>
                  <a:lnTo>
                    <a:pt x="0" y="2613405"/>
                  </a:lnTo>
                  <a:lnTo>
                    <a:pt x="262127" y="2613405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762611" y="2468359"/>
              <a:ext cx="224256" cy="2136134"/>
            </a:xfrm>
            <a:custGeom>
              <a:avLst/>
              <a:gdLst/>
              <a:ahLst/>
              <a:cxnLst/>
              <a:rect l="l" t="t" r="r" b="b"/>
              <a:pathLst>
                <a:path w="262254" h="2498090">
                  <a:moveTo>
                    <a:pt x="262127" y="0"/>
                  </a:moveTo>
                  <a:lnTo>
                    <a:pt x="0" y="0"/>
                  </a:lnTo>
                  <a:lnTo>
                    <a:pt x="0" y="2497581"/>
                  </a:lnTo>
                  <a:lnTo>
                    <a:pt x="262127" y="2497581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54869" y="2551763"/>
              <a:ext cx="223170" cy="2052513"/>
            </a:xfrm>
            <a:custGeom>
              <a:avLst/>
              <a:gdLst/>
              <a:ahLst/>
              <a:cxnLst/>
              <a:rect l="l" t="t" r="r" b="b"/>
              <a:pathLst>
                <a:path w="260984" h="2400300">
                  <a:moveTo>
                    <a:pt x="260603" y="0"/>
                  </a:moveTo>
                  <a:lnTo>
                    <a:pt x="0" y="0"/>
                  </a:lnTo>
                  <a:lnTo>
                    <a:pt x="0" y="2400045"/>
                  </a:lnTo>
                  <a:lnTo>
                    <a:pt x="260603" y="2400045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545824" y="2639077"/>
              <a:ext cx="224256" cy="1965091"/>
            </a:xfrm>
            <a:custGeom>
              <a:avLst/>
              <a:gdLst/>
              <a:ahLst/>
              <a:cxnLst/>
              <a:rect l="l" t="t" r="r" b="b"/>
              <a:pathLst>
                <a:path w="262254" h="2298065">
                  <a:moveTo>
                    <a:pt x="262127" y="0"/>
                  </a:moveTo>
                  <a:lnTo>
                    <a:pt x="0" y="0"/>
                  </a:lnTo>
                  <a:lnTo>
                    <a:pt x="0" y="2297938"/>
                  </a:lnTo>
                  <a:lnTo>
                    <a:pt x="262127" y="2297938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936779" y="2753756"/>
              <a:ext cx="224256" cy="1850520"/>
            </a:xfrm>
            <a:custGeom>
              <a:avLst/>
              <a:gdLst/>
              <a:ahLst/>
              <a:cxnLst/>
              <a:rect l="l" t="t" r="r" b="b"/>
              <a:pathLst>
                <a:path w="262254" h="2164079">
                  <a:moveTo>
                    <a:pt x="262127" y="0"/>
                  </a:moveTo>
                  <a:lnTo>
                    <a:pt x="0" y="0"/>
                  </a:lnTo>
                  <a:lnTo>
                    <a:pt x="0" y="2163826"/>
                  </a:lnTo>
                  <a:lnTo>
                    <a:pt x="262127" y="216382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329037" y="2874953"/>
              <a:ext cx="223170" cy="1729432"/>
            </a:xfrm>
            <a:custGeom>
              <a:avLst/>
              <a:gdLst/>
              <a:ahLst/>
              <a:cxnLst/>
              <a:rect l="l" t="t" r="r" b="b"/>
              <a:pathLst>
                <a:path w="260984" h="2022475">
                  <a:moveTo>
                    <a:pt x="260603" y="0"/>
                  </a:moveTo>
                  <a:lnTo>
                    <a:pt x="0" y="0"/>
                  </a:lnTo>
                  <a:lnTo>
                    <a:pt x="0" y="2022093"/>
                  </a:lnTo>
                  <a:lnTo>
                    <a:pt x="260603" y="2022093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719992" y="3036547"/>
              <a:ext cx="223170" cy="1567620"/>
            </a:xfrm>
            <a:custGeom>
              <a:avLst/>
              <a:gdLst/>
              <a:ahLst/>
              <a:cxnLst/>
              <a:rect l="l" t="t" r="r" b="b"/>
              <a:pathLst>
                <a:path w="260984" h="1833245">
                  <a:moveTo>
                    <a:pt x="260603" y="0"/>
                  </a:moveTo>
                  <a:lnTo>
                    <a:pt x="0" y="0"/>
                  </a:lnTo>
                  <a:lnTo>
                    <a:pt x="0" y="1833117"/>
                  </a:lnTo>
                  <a:lnTo>
                    <a:pt x="260603" y="1833117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110947" y="3272423"/>
              <a:ext cx="224256" cy="1331962"/>
            </a:xfrm>
            <a:custGeom>
              <a:avLst/>
              <a:gdLst/>
              <a:ahLst/>
              <a:cxnLst/>
              <a:rect l="l" t="t" r="r" b="b"/>
              <a:pathLst>
                <a:path w="262254" h="1557654">
                  <a:moveTo>
                    <a:pt x="262127" y="0"/>
                  </a:moveTo>
                  <a:lnTo>
                    <a:pt x="0" y="0"/>
                  </a:lnTo>
                  <a:lnTo>
                    <a:pt x="0" y="1557274"/>
                  </a:lnTo>
                  <a:lnTo>
                    <a:pt x="262127" y="1557274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67244" y="1270735"/>
              <a:ext cx="224256" cy="3333433"/>
            </a:xfrm>
            <a:custGeom>
              <a:avLst/>
              <a:gdLst/>
              <a:ahLst/>
              <a:cxnLst/>
              <a:rect l="l" t="t" r="r" b="b"/>
              <a:pathLst>
                <a:path w="262255" h="3898265">
                  <a:moveTo>
                    <a:pt x="0" y="0"/>
                  </a:moveTo>
                  <a:lnTo>
                    <a:pt x="262128" y="0"/>
                  </a:lnTo>
                  <a:lnTo>
                    <a:pt x="262128" y="3898138"/>
                  </a:lnTo>
                  <a:lnTo>
                    <a:pt x="0" y="38981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459502" y="1384111"/>
              <a:ext cx="223170" cy="3219948"/>
            </a:xfrm>
            <a:custGeom>
              <a:avLst/>
              <a:gdLst/>
              <a:ahLst/>
              <a:cxnLst/>
              <a:rect l="l" t="t" r="r" b="b"/>
              <a:pathLst>
                <a:path w="260985" h="3765550">
                  <a:moveTo>
                    <a:pt x="0" y="0"/>
                  </a:moveTo>
                  <a:lnTo>
                    <a:pt x="260603" y="0"/>
                  </a:lnTo>
                  <a:lnTo>
                    <a:pt x="260603" y="3765550"/>
                  </a:lnTo>
                  <a:lnTo>
                    <a:pt x="0" y="37655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50456" y="1493579"/>
              <a:ext cx="223170" cy="3110806"/>
            </a:xfrm>
            <a:custGeom>
              <a:avLst/>
              <a:gdLst/>
              <a:ahLst/>
              <a:cxnLst/>
              <a:rect l="l" t="t" r="r" b="b"/>
              <a:pathLst>
                <a:path w="260985" h="3637915">
                  <a:moveTo>
                    <a:pt x="0" y="0"/>
                  </a:moveTo>
                  <a:lnTo>
                    <a:pt x="260603" y="0"/>
                  </a:lnTo>
                  <a:lnTo>
                    <a:pt x="260603" y="3637534"/>
                  </a:lnTo>
                  <a:lnTo>
                    <a:pt x="0" y="36375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241411" y="1583498"/>
              <a:ext cx="224256" cy="3020669"/>
            </a:xfrm>
            <a:custGeom>
              <a:avLst/>
              <a:gdLst/>
              <a:ahLst/>
              <a:cxnLst/>
              <a:rect l="l" t="t" r="r" b="b"/>
              <a:pathLst>
                <a:path w="262255" h="3532504">
                  <a:moveTo>
                    <a:pt x="0" y="0"/>
                  </a:moveTo>
                  <a:lnTo>
                    <a:pt x="262127" y="0"/>
                  </a:lnTo>
                  <a:lnTo>
                    <a:pt x="262127" y="3532378"/>
                  </a:lnTo>
                  <a:lnTo>
                    <a:pt x="0" y="353237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632366" y="1666902"/>
              <a:ext cx="224256" cy="2937591"/>
            </a:xfrm>
            <a:custGeom>
              <a:avLst/>
              <a:gdLst/>
              <a:ahLst/>
              <a:cxnLst/>
              <a:rect l="l" t="t" r="r" b="b"/>
              <a:pathLst>
                <a:path w="262255" h="3435350">
                  <a:moveTo>
                    <a:pt x="0" y="0"/>
                  </a:moveTo>
                  <a:lnTo>
                    <a:pt x="262127" y="0"/>
                  </a:lnTo>
                  <a:lnTo>
                    <a:pt x="262127" y="3434841"/>
                  </a:lnTo>
                  <a:lnTo>
                    <a:pt x="0" y="34348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024625" y="1749003"/>
              <a:ext cx="223170" cy="2855056"/>
            </a:xfrm>
            <a:custGeom>
              <a:avLst/>
              <a:gdLst/>
              <a:ahLst/>
              <a:cxnLst/>
              <a:rect l="l" t="t" r="r" b="b"/>
              <a:pathLst>
                <a:path w="260985" h="3338829">
                  <a:moveTo>
                    <a:pt x="0" y="0"/>
                  </a:moveTo>
                  <a:lnTo>
                    <a:pt x="260603" y="0"/>
                  </a:lnTo>
                  <a:lnTo>
                    <a:pt x="260603" y="3338829"/>
                  </a:lnTo>
                  <a:lnTo>
                    <a:pt x="0" y="33388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415579" y="1841528"/>
              <a:ext cx="223170" cy="2762748"/>
            </a:xfrm>
            <a:custGeom>
              <a:avLst/>
              <a:gdLst/>
              <a:ahLst/>
              <a:cxnLst/>
              <a:rect l="l" t="t" r="r" b="b"/>
              <a:pathLst>
                <a:path w="260985" h="3230879">
                  <a:moveTo>
                    <a:pt x="0" y="0"/>
                  </a:moveTo>
                  <a:lnTo>
                    <a:pt x="260603" y="0"/>
                  </a:lnTo>
                  <a:lnTo>
                    <a:pt x="260603" y="3230626"/>
                  </a:lnTo>
                  <a:lnTo>
                    <a:pt x="0" y="32306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806534" y="1990091"/>
              <a:ext cx="224256" cy="2613968"/>
            </a:xfrm>
            <a:custGeom>
              <a:avLst/>
              <a:gdLst/>
              <a:ahLst/>
              <a:cxnLst/>
              <a:rect l="l" t="t" r="r" b="b"/>
              <a:pathLst>
                <a:path w="262254" h="3056890">
                  <a:moveTo>
                    <a:pt x="0" y="0"/>
                  </a:moveTo>
                  <a:lnTo>
                    <a:pt x="262127" y="0"/>
                  </a:lnTo>
                  <a:lnTo>
                    <a:pt x="262127" y="3056890"/>
                  </a:lnTo>
                  <a:lnTo>
                    <a:pt x="0" y="30568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197489" y="2103468"/>
              <a:ext cx="224256" cy="2501025"/>
            </a:xfrm>
            <a:custGeom>
              <a:avLst/>
              <a:gdLst/>
              <a:ahLst/>
              <a:cxnLst/>
              <a:rect l="l" t="t" r="r" b="b"/>
              <a:pathLst>
                <a:path w="262254" h="2924810">
                  <a:moveTo>
                    <a:pt x="0" y="0"/>
                  </a:moveTo>
                  <a:lnTo>
                    <a:pt x="262127" y="0"/>
                  </a:lnTo>
                  <a:lnTo>
                    <a:pt x="262127" y="2924302"/>
                  </a:lnTo>
                  <a:lnTo>
                    <a:pt x="0" y="29243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589747" y="2199904"/>
              <a:ext cx="223170" cy="2404372"/>
            </a:xfrm>
            <a:custGeom>
              <a:avLst/>
              <a:gdLst/>
              <a:ahLst/>
              <a:cxnLst/>
              <a:rect l="l" t="t" r="r" b="b"/>
              <a:pathLst>
                <a:path w="260985" h="2811779">
                  <a:moveTo>
                    <a:pt x="0" y="0"/>
                  </a:moveTo>
                  <a:lnTo>
                    <a:pt x="260603" y="0"/>
                  </a:lnTo>
                  <a:lnTo>
                    <a:pt x="260603" y="2811526"/>
                  </a:lnTo>
                  <a:lnTo>
                    <a:pt x="0" y="28115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980702" y="2282004"/>
              <a:ext cx="224256" cy="2322381"/>
            </a:xfrm>
            <a:custGeom>
              <a:avLst/>
              <a:gdLst/>
              <a:ahLst/>
              <a:cxnLst/>
              <a:rect l="l" t="t" r="r" b="b"/>
              <a:pathLst>
                <a:path w="262254" h="2715895">
                  <a:moveTo>
                    <a:pt x="0" y="0"/>
                  </a:moveTo>
                  <a:lnTo>
                    <a:pt x="262127" y="0"/>
                  </a:lnTo>
                  <a:lnTo>
                    <a:pt x="262127" y="2715514"/>
                  </a:lnTo>
                  <a:lnTo>
                    <a:pt x="0" y="27155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371656" y="2369317"/>
              <a:ext cx="224256" cy="2234959"/>
            </a:xfrm>
            <a:custGeom>
              <a:avLst/>
              <a:gdLst/>
              <a:ahLst/>
              <a:cxnLst/>
              <a:rect l="l" t="t" r="r" b="b"/>
              <a:pathLst>
                <a:path w="262254" h="2613660">
                  <a:moveTo>
                    <a:pt x="0" y="0"/>
                  </a:moveTo>
                  <a:lnTo>
                    <a:pt x="262127" y="0"/>
                  </a:lnTo>
                  <a:lnTo>
                    <a:pt x="262127" y="2613405"/>
                  </a:lnTo>
                  <a:lnTo>
                    <a:pt x="0" y="26134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762611" y="2468359"/>
              <a:ext cx="224256" cy="2136134"/>
            </a:xfrm>
            <a:custGeom>
              <a:avLst/>
              <a:gdLst/>
              <a:ahLst/>
              <a:cxnLst/>
              <a:rect l="l" t="t" r="r" b="b"/>
              <a:pathLst>
                <a:path w="262254" h="2498090">
                  <a:moveTo>
                    <a:pt x="0" y="0"/>
                  </a:moveTo>
                  <a:lnTo>
                    <a:pt x="262127" y="0"/>
                  </a:lnTo>
                  <a:lnTo>
                    <a:pt x="262127" y="2497581"/>
                  </a:lnTo>
                  <a:lnTo>
                    <a:pt x="0" y="24975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54869" y="2551763"/>
              <a:ext cx="223170" cy="2052513"/>
            </a:xfrm>
            <a:custGeom>
              <a:avLst/>
              <a:gdLst/>
              <a:ahLst/>
              <a:cxnLst/>
              <a:rect l="l" t="t" r="r" b="b"/>
              <a:pathLst>
                <a:path w="260984" h="2400300">
                  <a:moveTo>
                    <a:pt x="0" y="0"/>
                  </a:moveTo>
                  <a:lnTo>
                    <a:pt x="260603" y="0"/>
                  </a:lnTo>
                  <a:lnTo>
                    <a:pt x="260603" y="2400045"/>
                  </a:lnTo>
                  <a:lnTo>
                    <a:pt x="0" y="24000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545824" y="2639077"/>
              <a:ext cx="224256" cy="1965091"/>
            </a:xfrm>
            <a:custGeom>
              <a:avLst/>
              <a:gdLst/>
              <a:ahLst/>
              <a:cxnLst/>
              <a:rect l="l" t="t" r="r" b="b"/>
              <a:pathLst>
                <a:path w="262254" h="2298065">
                  <a:moveTo>
                    <a:pt x="0" y="0"/>
                  </a:moveTo>
                  <a:lnTo>
                    <a:pt x="262127" y="0"/>
                  </a:lnTo>
                  <a:lnTo>
                    <a:pt x="262127" y="2297938"/>
                  </a:lnTo>
                  <a:lnTo>
                    <a:pt x="0" y="22979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936779" y="2753756"/>
              <a:ext cx="224256" cy="1850520"/>
            </a:xfrm>
            <a:custGeom>
              <a:avLst/>
              <a:gdLst/>
              <a:ahLst/>
              <a:cxnLst/>
              <a:rect l="l" t="t" r="r" b="b"/>
              <a:pathLst>
                <a:path w="262254" h="2164079">
                  <a:moveTo>
                    <a:pt x="0" y="0"/>
                  </a:moveTo>
                  <a:lnTo>
                    <a:pt x="262127" y="0"/>
                  </a:lnTo>
                  <a:lnTo>
                    <a:pt x="262127" y="2163826"/>
                  </a:lnTo>
                  <a:lnTo>
                    <a:pt x="0" y="216382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329037" y="2874953"/>
              <a:ext cx="223170" cy="1729432"/>
            </a:xfrm>
            <a:custGeom>
              <a:avLst/>
              <a:gdLst/>
              <a:ahLst/>
              <a:cxnLst/>
              <a:rect l="l" t="t" r="r" b="b"/>
              <a:pathLst>
                <a:path w="260984" h="2022475">
                  <a:moveTo>
                    <a:pt x="0" y="0"/>
                  </a:moveTo>
                  <a:lnTo>
                    <a:pt x="260603" y="0"/>
                  </a:lnTo>
                  <a:lnTo>
                    <a:pt x="260603" y="2022093"/>
                  </a:lnTo>
                  <a:lnTo>
                    <a:pt x="0" y="20220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719992" y="3036547"/>
              <a:ext cx="223170" cy="1567620"/>
            </a:xfrm>
            <a:custGeom>
              <a:avLst/>
              <a:gdLst/>
              <a:ahLst/>
              <a:cxnLst/>
              <a:rect l="l" t="t" r="r" b="b"/>
              <a:pathLst>
                <a:path w="260984" h="1833245">
                  <a:moveTo>
                    <a:pt x="0" y="0"/>
                  </a:moveTo>
                  <a:lnTo>
                    <a:pt x="260603" y="0"/>
                  </a:lnTo>
                  <a:lnTo>
                    <a:pt x="260603" y="1833117"/>
                  </a:lnTo>
                  <a:lnTo>
                    <a:pt x="0" y="18331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110947" y="3272423"/>
              <a:ext cx="224256" cy="1331962"/>
            </a:xfrm>
            <a:custGeom>
              <a:avLst/>
              <a:gdLst/>
              <a:ahLst/>
              <a:cxnLst/>
              <a:rect l="l" t="t" r="r" b="b"/>
              <a:pathLst>
                <a:path w="262254" h="1557654">
                  <a:moveTo>
                    <a:pt x="0" y="0"/>
                  </a:moveTo>
                  <a:lnTo>
                    <a:pt x="262127" y="0"/>
                  </a:lnTo>
                  <a:lnTo>
                    <a:pt x="262127" y="1557274"/>
                  </a:lnTo>
                  <a:lnTo>
                    <a:pt x="0" y="15572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83851" y="4604059"/>
              <a:ext cx="7434658" cy="0"/>
            </a:xfrm>
            <a:custGeom>
              <a:avLst/>
              <a:gdLst/>
              <a:ahLst/>
              <a:cxnLst/>
              <a:rect l="l" t="t" r="r" b="b"/>
              <a:pathLst>
                <a:path w="8694420">
                  <a:moveTo>
                    <a:pt x="0" y="0"/>
                  </a:moveTo>
                  <a:lnTo>
                    <a:pt x="86942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1085423" y="2651892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16</a:t>
              </a: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575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864295" y="4688078"/>
              <a:ext cx="766814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  <a:tabLst>
                  <a:tab pos="419187" algn="l"/>
                  <a:tab pos="828057" algn="l"/>
                  <a:tab pos="1236385" algn="l"/>
                  <a:tab pos="1645255" algn="l"/>
                  <a:tab pos="2054125" algn="l"/>
                  <a:tab pos="2462453" algn="l"/>
                  <a:tab pos="2871322" algn="l"/>
                  <a:tab pos="3280194" algn="l"/>
                  <a:tab pos="3688521" algn="l"/>
                  <a:tab pos="4097391" algn="l"/>
                  <a:tab pos="4505719" algn="l"/>
                  <a:tab pos="4914589" algn="l"/>
                  <a:tab pos="5323459" algn="l"/>
                  <a:tab pos="5731786" algn="l"/>
                  <a:tab pos="6140657" algn="l"/>
                  <a:tab pos="6549527" algn="l"/>
                  <a:tab pos="6957855" algn="l"/>
                  <a:tab pos="7366725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485850" y="5012409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1476877" y="2708797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16</a:t>
              </a: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329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1868158" y="2762748"/>
              <a:ext cx="179536" cy="5728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16</a:t>
              </a: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130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2259547" y="2808599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16</a:t>
              </a: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139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2650828" y="2850519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16</a:t>
              </a: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3042325" y="2891243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16</a:t>
              </a: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433497" y="2937614"/>
              <a:ext cx="179536" cy="57231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16</a:t>
              </a:r>
              <a:r>
                <a:rPr sz="1197" dirty="0">
                  <a:latin typeface="Arial"/>
                  <a:cs typeface="Arial"/>
                </a:rPr>
                <a:t>0</a:t>
              </a:r>
              <a:r>
                <a:rPr sz="1197" spc="-4" dirty="0">
                  <a:latin typeface="Arial"/>
                  <a:cs typeface="Arial"/>
                </a:rPr>
                <a:t> 306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824995" y="3011896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15</a:t>
              </a:r>
              <a:r>
                <a:rPr sz="1197" dirty="0">
                  <a:latin typeface="Arial"/>
                  <a:cs typeface="Arial"/>
                </a:rPr>
                <a:t>8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679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216167" y="3068693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15</a:t>
              </a:r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607665" y="3116128"/>
              <a:ext cx="179536" cy="5728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15</a:t>
              </a: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377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4998837" y="3158070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15</a:t>
              </a: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472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5390335" y="3201401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15</a:t>
              </a: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522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5781380" y="3251356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spc="-4" dirty="0">
                  <a:latin typeface="Arial"/>
                  <a:cs typeface="Arial"/>
                </a:rPr>
                <a:t>15</a:t>
              </a: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6173005" y="3292623"/>
              <a:ext cx="179536" cy="57231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15</a:t>
              </a: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518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6564050" y="3336389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spc="-4" dirty="0">
                  <a:latin typeface="Arial"/>
                  <a:cs typeface="Arial"/>
                </a:rPr>
                <a:t>15</a:t>
              </a: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6955784" y="3392945"/>
              <a:ext cx="179536" cy="5728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15</a:t>
              </a:r>
              <a:r>
                <a:rPr sz="1197" dirty="0">
                  <a:latin typeface="Arial"/>
                  <a:cs typeface="Arial"/>
                </a:rPr>
                <a:t>0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305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7347173" y="3454218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14</a:t>
              </a:r>
              <a:r>
                <a:rPr sz="1197" dirty="0">
                  <a:latin typeface="Arial"/>
                  <a:cs typeface="Arial"/>
                </a:rPr>
                <a:t>8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975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7738454" y="3535450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14</a:t>
              </a:r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194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8129951" y="3653062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14</a:t>
              </a: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584371" y="4545307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584371" y="4089411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135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584371" y="3633623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140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584371" y="3177725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145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584371" y="2721829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584371" y="2266041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584371" y="1810144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160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584371" y="1354356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165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584371" y="898459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170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3180028" y="588519"/>
              <a:ext cx="273559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Etelä-Savon väkiluku </a:t>
              </a:r>
              <a:r>
                <a:rPr sz="1368" b="1" spc="-4" dirty="0">
                  <a:latin typeface="Arial"/>
                  <a:cs typeface="Arial"/>
                </a:rPr>
                <a:t>2000 -</a:t>
              </a:r>
              <a:r>
                <a:rPr sz="1368" b="1" spc="107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2018</a:t>
              </a:r>
              <a:endParaRPr sz="1368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Ryhmä 124">
            <a:extLst>
              <a:ext uri="{FF2B5EF4-FFF2-40B4-BE49-F238E27FC236}">
                <a16:creationId xmlns:a16="http://schemas.microsoft.com/office/drawing/2014/main" id="{D182A8E7-E9F8-49F5-8FB9-82502AAB65FA}"/>
              </a:ext>
            </a:extLst>
          </p:cNvPr>
          <p:cNvGrpSpPr/>
          <p:nvPr/>
        </p:nvGrpSpPr>
        <p:grpSpPr>
          <a:xfrm>
            <a:off x="395536" y="764704"/>
            <a:ext cx="8164073" cy="4589850"/>
            <a:chOff x="200516" y="1066330"/>
            <a:chExt cx="8164073" cy="4589850"/>
          </a:xfrm>
        </p:grpSpPr>
        <p:sp>
          <p:nvSpPr>
            <p:cNvPr id="2" name="object 2"/>
            <p:cNvSpPr/>
            <p:nvPr/>
          </p:nvSpPr>
          <p:spPr>
            <a:xfrm>
              <a:off x="598118" y="4889651"/>
              <a:ext cx="7766427" cy="0"/>
            </a:xfrm>
            <a:custGeom>
              <a:avLst/>
              <a:gdLst/>
              <a:ahLst/>
              <a:cxnLst/>
              <a:rect l="l" t="t" r="r" b="b"/>
              <a:pathLst>
                <a:path w="9082405">
                  <a:moveTo>
                    <a:pt x="0" y="0"/>
                  </a:moveTo>
                  <a:lnTo>
                    <a:pt x="90819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98118" y="4608055"/>
              <a:ext cx="7766427" cy="0"/>
            </a:xfrm>
            <a:custGeom>
              <a:avLst/>
              <a:gdLst/>
              <a:ahLst/>
              <a:cxnLst/>
              <a:rect l="l" t="t" r="r" b="b"/>
              <a:pathLst>
                <a:path w="9082405">
                  <a:moveTo>
                    <a:pt x="0" y="0"/>
                  </a:moveTo>
                  <a:lnTo>
                    <a:pt x="90819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8901" y="4325263"/>
              <a:ext cx="7135469" cy="0"/>
            </a:xfrm>
            <a:custGeom>
              <a:avLst/>
              <a:gdLst/>
              <a:ahLst/>
              <a:cxnLst/>
              <a:rect l="l" t="t" r="r" b="b"/>
              <a:pathLst>
                <a:path w="8344534">
                  <a:moveTo>
                    <a:pt x="0" y="0"/>
                  </a:moveTo>
                  <a:lnTo>
                    <a:pt x="83442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5738" y="432526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8117" y="4325263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4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3924" y="4043777"/>
              <a:ext cx="6430665" cy="0"/>
            </a:xfrm>
            <a:custGeom>
              <a:avLst/>
              <a:gdLst/>
              <a:ahLst/>
              <a:cxnLst/>
              <a:rect l="l" t="t" r="r" b="b"/>
              <a:pathLst>
                <a:path w="7520305">
                  <a:moveTo>
                    <a:pt x="0" y="0"/>
                  </a:moveTo>
                  <a:lnTo>
                    <a:pt x="75197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2064" y="4043777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28902" y="4043777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5738" y="4043777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8117" y="4043777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4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7086" y="3762289"/>
              <a:ext cx="6077176" cy="0"/>
            </a:xfrm>
            <a:custGeom>
              <a:avLst/>
              <a:gdLst/>
              <a:ahLst/>
              <a:cxnLst/>
              <a:rect l="l" t="t" r="r" b="b"/>
              <a:pathLst>
                <a:path w="7106920">
                  <a:moveTo>
                    <a:pt x="0" y="0"/>
                  </a:moveTo>
                  <a:lnTo>
                    <a:pt x="71067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33924" y="3762289"/>
              <a:ext cx="152581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3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2064" y="3762289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28902" y="3762289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5738" y="3762289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8117" y="3762289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4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88243" y="3198011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7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35080" y="319801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81918" y="3198011"/>
              <a:ext cx="152581" cy="0"/>
            </a:xfrm>
            <a:custGeom>
              <a:avLst/>
              <a:gdLst/>
              <a:ahLst/>
              <a:cxnLst/>
              <a:rect l="l" t="t" r="r" b="b"/>
              <a:pathLst>
                <a:path w="178434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30059" y="319801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76896" y="319801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23733" y="319801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70571" y="319801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17408" y="319801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64246" y="319801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11084" y="319801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57920" y="3198011"/>
              <a:ext cx="152581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06062" y="319801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8118" y="3198011"/>
              <a:ext cx="3606016" cy="0"/>
            </a:xfrm>
            <a:custGeom>
              <a:avLst/>
              <a:gdLst/>
              <a:ahLst/>
              <a:cxnLst/>
              <a:rect l="l" t="t" r="r" b="b"/>
              <a:pathLst>
                <a:path w="4217035">
                  <a:moveTo>
                    <a:pt x="0" y="0"/>
                  </a:moveTo>
                  <a:lnTo>
                    <a:pt x="421695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288243" y="2916523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7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35080" y="291652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81918" y="2916523"/>
              <a:ext cx="152581" cy="0"/>
            </a:xfrm>
            <a:custGeom>
              <a:avLst/>
              <a:gdLst/>
              <a:ahLst/>
              <a:cxnLst/>
              <a:rect l="l" t="t" r="r" b="b"/>
              <a:pathLst>
                <a:path w="178434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30059" y="291652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76896" y="291652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23733" y="291652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70571" y="291652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17408" y="291652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64246" y="291652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8117" y="2916523"/>
              <a:ext cx="4664309" cy="0"/>
            </a:xfrm>
            <a:custGeom>
              <a:avLst/>
              <a:gdLst/>
              <a:ahLst/>
              <a:cxnLst/>
              <a:rect l="l" t="t" r="r" b="b"/>
              <a:pathLst>
                <a:path w="5454650">
                  <a:moveTo>
                    <a:pt x="0" y="0"/>
                  </a:moveTo>
                  <a:lnTo>
                    <a:pt x="54544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88243" y="2635036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7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35080" y="263503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81918" y="2635036"/>
              <a:ext cx="152581" cy="0"/>
            </a:xfrm>
            <a:custGeom>
              <a:avLst/>
              <a:gdLst/>
              <a:ahLst/>
              <a:cxnLst/>
              <a:rect l="l" t="t" r="r" b="b"/>
              <a:pathLst>
                <a:path w="178434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30059" y="263503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76896" y="263503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23733" y="263503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8117" y="2635036"/>
              <a:ext cx="5723687" cy="0"/>
            </a:xfrm>
            <a:custGeom>
              <a:avLst/>
              <a:gdLst/>
              <a:ahLst/>
              <a:cxnLst/>
              <a:rect l="l" t="t" r="r" b="b"/>
              <a:pathLst>
                <a:path w="6693534">
                  <a:moveTo>
                    <a:pt x="0" y="0"/>
                  </a:moveTo>
                  <a:lnTo>
                    <a:pt x="669345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88243" y="2352245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7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935080" y="235224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81918" y="2352245"/>
              <a:ext cx="152581" cy="0"/>
            </a:xfrm>
            <a:custGeom>
              <a:avLst/>
              <a:gdLst/>
              <a:ahLst/>
              <a:cxnLst/>
              <a:rect l="l" t="t" r="r" b="b"/>
              <a:pathLst>
                <a:path w="178434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8118" y="2352245"/>
              <a:ext cx="6783610" cy="0"/>
            </a:xfrm>
            <a:custGeom>
              <a:avLst/>
              <a:gdLst/>
              <a:ahLst/>
              <a:cxnLst/>
              <a:rect l="l" t="t" r="r" b="b"/>
              <a:pathLst>
                <a:path w="7933055">
                  <a:moveTo>
                    <a:pt x="0" y="0"/>
                  </a:moveTo>
                  <a:lnTo>
                    <a:pt x="79324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8118" y="2070758"/>
              <a:ext cx="7766427" cy="0"/>
            </a:xfrm>
            <a:custGeom>
              <a:avLst/>
              <a:gdLst/>
              <a:ahLst/>
              <a:cxnLst/>
              <a:rect l="l" t="t" r="r" b="b"/>
              <a:pathLst>
                <a:path w="9082405">
                  <a:moveTo>
                    <a:pt x="0" y="0"/>
                  </a:moveTo>
                  <a:lnTo>
                    <a:pt x="90819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8118" y="1788836"/>
              <a:ext cx="7766427" cy="0"/>
            </a:xfrm>
            <a:custGeom>
              <a:avLst/>
              <a:gdLst/>
              <a:ahLst/>
              <a:cxnLst/>
              <a:rect l="l" t="t" r="r" b="b"/>
              <a:pathLst>
                <a:path w="9082405">
                  <a:moveTo>
                    <a:pt x="0" y="0"/>
                  </a:moveTo>
                  <a:lnTo>
                    <a:pt x="90819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8118" y="1788836"/>
              <a:ext cx="7766427" cy="3101032"/>
            </a:xfrm>
            <a:custGeom>
              <a:avLst/>
              <a:gdLst/>
              <a:ahLst/>
              <a:cxnLst/>
              <a:rect l="l" t="t" r="r" b="b"/>
              <a:pathLst>
                <a:path w="9082405" h="3626485">
                  <a:moveTo>
                    <a:pt x="0" y="3626230"/>
                  </a:moveTo>
                  <a:lnTo>
                    <a:pt x="9082024" y="3626230"/>
                  </a:lnTo>
                  <a:lnTo>
                    <a:pt x="9082024" y="0"/>
                  </a:lnTo>
                  <a:lnTo>
                    <a:pt x="0" y="0"/>
                  </a:lnTo>
                  <a:lnTo>
                    <a:pt x="0" y="362623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3746" y="3480802"/>
              <a:ext cx="201993" cy="1118565"/>
            </a:xfrm>
            <a:custGeom>
              <a:avLst/>
              <a:gdLst/>
              <a:ahLst/>
              <a:cxnLst/>
              <a:rect l="l" t="t" r="r" b="b"/>
              <a:pathLst>
                <a:path w="236219" h="1308100">
                  <a:moveTo>
                    <a:pt x="236220" y="0"/>
                  </a:moveTo>
                  <a:lnTo>
                    <a:pt x="0" y="0"/>
                  </a:lnTo>
                  <a:lnTo>
                    <a:pt x="0" y="1307592"/>
                  </a:lnTo>
                  <a:lnTo>
                    <a:pt x="236220" y="130759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26907" y="3480801"/>
              <a:ext cx="201993" cy="929604"/>
            </a:xfrm>
            <a:custGeom>
              <a:avLst/>
              <a:gdLst/>
              <a:ahLst/>
              <a:cxnLst/>
              <a:rect l="l" t="t" r="r" b="b"/>
              <a:pathLst>
                <a:path w="236219" h="1087120">
                  <a:moveTo>
                    <a:pt x="236219" y="0"/>
                  </a:moveTo>
                  <a:lnTo>
                    <a:pt x="0" y="0"/>
                  </a:lnTo>
                  <a:lnTo>
                    <a:pt x="0" y="1086612"/>
                  </a:lnTo>
                  <a:lnTo>
                    <a:pt x="236219" y="1086612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80071" y="3480802"/>
              <a:ext cx="201993" cy="752045"/>
            </a:xfrm>
            <a:custGeom>
              <a:avLst/>
              <a:gdLst/>
              <a:ahLst/>
              <a:cxnLst/>
              <a:rect l="l" t="t" r="r" b="b"/>
              <a:pathLst>
                <a:path w="236219" h="879475">
                  <a:moveTo>
                    <a:pt x="236220" y="0"/>
                  </a:moveTo>
                  <a:lnTo>
                    <a:pt x="0" y="0"/>
                  </a:lnTo>
                  <a:lnTo>
                    <a:pt x="0" y="879348"/>
                  </a:lnTo>
                  <a:lnTo>
                    <a:pt x="236220" y="879348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33233" y="3480802"/>
              <a:ext cx="200907" cy="589147"/>
            </a:xfrm>
            <a:custGeom>
              <a:avLst/>
              <a:gdLst/>
              <a:ahLst/>
              <a:cxnLst/>
              <a:rect l="l" t="t" r="r" b="b"/>
              <a:pathLst>
                <a:path w="234950" h="688975">
                  <a:moveTo>
                    <a:pt x="234696" y="0"/>
                  </a:moveTo>
                  <a:lnTo>
                    <a:pt x="0" y="0"/>
                  </a:lnTo>
                  <a:lnTo>
                    <a:pt x="0" y="688848"/>
                  </a:lnTo>
                  <a:lnTo>
                    <a:pt x="234696" y="688848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86395" y="3480802"/>
              <a:ext cx="200907" cy="453942"/>
            </a:xfrm>
            <a:custGeom>
              <a:avLst/>
              <a:gdLst/>
              <a:ahLst/>
              <a:cxnLst/>
              <a:rect l="l" t="t" r="r" b="b"/>
              <a:pathLst>
                <a:path w="234950" h="530860">
                  <a:moveTo>
                    <a:pt x="234695" y="0"/>
                  </a:moveTo>
                  <a:lnTo>
                    <a:pt x="0" y="0"/>
                  </a:lnTo>
                  <a:lnTo>
                    <a:pt x="0" y="530352"/>
                  </a:lnTo>
                  <a:lnTo>
                    <a:pt x="234695" y="530352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38255" y="3480802"/>
              <a:ext cx="201993" cy="279098"/>
            </a:xfrm>
            <a:custGeom>
              <a:avLst/>
              <a:gdLst/>
              <a:ahLst/>
              <a:cxnLst/>
              <a:rect l="l" t="t" r="r" b="b"/>
              <a:pathLst>
                <a:path w="236219" h="326389">
                  <a:moveTo>
                    <a:pt x="236219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236219" y="326136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91418" y="3480802"/>
              <a:ext cx="201993" cy="138463"/>
            </a:xfrm>
            <a:custGeom>
              <a:avLst/>
              <a:gdLst/>
              <a:ahLst/>
              <a:cxnLst/>
              <a:rect l="l" t="t" r="r" b="b"/>
              <a:pathLst>
                <a:path w="236220" h="161925">
                  <a:moveTo>
                    <a:pt x="236219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236219" y="161544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44580" y="3483408"/>
              <a:ext cx="201993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97742" y="3345271"/>
              <a:ext cx="201993" cy="135748"/>
            </a:xfrm>
            <a:custGeom>
              <a:avLst/>
              <a:gdLst/>
              <a:ahLst/>
              <a:cxnLst/>
              <a:rect l="l" t="t" r="r" b="b"/>
              <a:pathLst>
                <a:path w="236220" h="158750">
                  <a:moveTo>
                    <a:pt x="236220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236220" y="158496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50906" y="3231894"/>
              <a:ext cx="201993" cy="249234"/>
            </a:xfrm>
            <a:custGeom>
              <a:avLst/>
              <a:gdLst/>
              <a:ahLst/>
              <a:cxnLst/>
              <a:rect l="l" t="t" r="r" b="b"/>
              <a:pathLst>
                <a:path w="236220" h="291464">
                  <a:moveTo>
                    <a:pt x="236219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236219" y="291084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204067" y="3113304"/>
              <a:ext cx="201993" cy="367606"/>
            </a:xfrm>
            <a:custGeom>
              <a:avLst/>
              <a:gdLst/>
              <a:ahLst/>
              <a:cxnLst/>
              <a:rect l="l" t="t" r="r" b="b"/>
              <a:pathLst>
                <a:path w="236220" h="429895">
                  <a:moveTo>
                    <a:pt x="236220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236220" y="429767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557231" y="3011656"/>
              <a:ext cx="200907" cy="469146"/>
            </a:xfrm>
            <a:custGeom>
              <a:avLst/>
              <a:gdLst/>
              <a:ahLst/>
              <a:cxnLst/>
              <a:rect l="l" t="t" r="r" b="b"/>
              <a:pathLst>
                <a:path w="234950" h="548639">
                  <a:moveTo>
                    <a:pt x="234696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234696" y="548639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10393" y="2907401"/>
              <a:ext cx="200907" cy="573400"/>
            </a:xfrm>
            <a:custGeom>
              <a:avLst/>
              <a:gdLst/>
              <a:ahLst/>
              <a:cxnLst/>
              <a:rect l="l" t="t" r="r" b="b"/>
              <a:pathLst>
                <a:path w="234950" h="670560">
                  <a:moveTo>
                    <a:pt x="234695" y="0"/>
                  </a:moveTo>
                  <a:lnTo>
                    <a:pt x="0" y="0"/>
                  </a:lnTo>
                  <a:lnTo>
                    <a:pt x="0" y="670560"/>
                  </a:lnTo>
                  <a:lnTo>
                    <a:pt x="234695" y="670560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62252" y="2817482"/>
              <a:ext cx="201993" cy="663537"/>
            </a:xfrm>
            <a:custGeom>
              <a:avLst/>
              <a:gdLst/>
              <a:ahLst/>
              <a:cxnLst/>
              <a:rect l="l" t="t" r="r" b="b"/>
              <a:pathLst>
                <a:path w="236220" h="775970">
                  <a:moveTo>
                    <a:pt x="236220" y="0"/>
                  </a:moveTo>
                  <a:lnTo>
                    <a:pt x="0" y="0"/>
                  </a:lnTo>
                  <a:lnTo>
                    <a:pt x="0" y="775715"/>
                  </a:lnTo>
                  <a:lnTo>
                    <a:pt x="236220" y="775715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15415" y="2739291"/>
              <a:ext cx="201993" cy="741728"/>
            </a:xfrm>
            <a:custGeom>
              <a:avLst/>
              <a:gdLst/>
              <a:ahLst/>
              <a:cxnLst/>
              <a:rect l="l" t="t" r="r" b="b"/>
              <a:pathLst>
                <a:path w="236220" h="867410">
                  <a:moveTo>
                    <a:pt x="236219" y="0"/>
                  </a:moveTo>
                  <a:lnTo>
                    <a:pt x="0" y="0"/>
                  </a:lnTo>
                  <a:lnTo>
                    <a:pt x="0" y="867155"/>
                  </a:lnTo>
                  <a:lnTo>
                    <a:pt x="236219" y="867155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68577" y="2662403"/>
              <a:ext cx="201993" cy="818833"/>
            </a:xfrm>
            <a:custGeom>
              <a:avLst/>
              <a:gdLst/>
              <a:ahLst/>
              <a:cxnLst/>
              <a:rect l="l" t="t" r="r" b="b"/>
              <a:pathLst>
                <a:path w="236220" h="957579">
                  <a:moveTo>
                    <a:pt x="236220" y="0"/>
                  </a:moveTo>
                  <a:lnTo>
                    <a:pt x="0" y="0"/>
                  </a:lnTo>
                  <a:lnTo>
                    <a:pt x="0" y="957072"/>
                  </a:lnTo>
                  <a:lnTo>
                    <a:pt x="236220" y="95707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321740" y="2584212"/>
              <a:ext cx="201993" cy="897024"/>
            </a:xfrm>
            <a:custGeom>
              <a:avLst/>
              <a:gdLst/>
              <a:ahLst/>
              <a:cxnLst/>
              <a:rect l="l" t="t" r="r" b="b"/>
              <a:pathLst>
                <a:path w="236220" h="1049020">
                  <a:moveTo>
                    <a:pt x="23622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236220" y="104851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74903" y="2504718"/>
              <a:ext cx="201993" cy="976301"/>
            </a:xfrm>
            <a:custGeom>
              <a:avLst/>
              <a:gdLst/>
              <a:ahLst/>
              <a:cxnLst/>
              <a:rect l="l" t="t" r="r" b="b"/>
              <a:pathLst>
                <a:path w="236220" h="1141729">
                  <a:moveTo>
                    <a:pt x="236220" y="0"/>
                  </a:moveTo>
                  <a:lnTo>
                    <a:pt x="0" y="0"/>
                  </a:lnTo>
                  <a:lnTo>
                    <a:pt x="0" y="1141476"/>
                  </a:lnTo>
                  <a:lnTo>
                    <a:pt x="236220" y="1141476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28065" y="2426527"/>
              <a:ext cx="201993" cy="1054492"/>
            </a:xfrm>
            <a:custGeom>
              <a:avLst/>
              <a:gdLst/>
              <a:ahLst/>
              <a:cxnLst/>
              <a:rect l="l" t="t" r="r" b="b"/>
              <a:pathLst>
                <a:path w="236220" h="1233170">
                  <a:moveTo>
                    <a:pt x="236220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236220" y="1232915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81227" y="2335304"/>
              <a:ext cx="200907" cy="1145715"/>
            </a:xfrm>
            <a:custGeom>
              <a:avLst/>
              <a:gdLst/>
              <a:ahLst/>
              <a:cxnLst/>
              <a:rect l="l" t="t" r="r" b="b"/>
              <a:pathLst>
                <a:path w="234950" h="1339850">
                  <a:moveTo>
                    <a:pt x="234696" y="0"/>
                  </a:moveTo>
                  <a:lnTo>
                    <a:pt x="0" y="0"/>
                  </a:lnTo>
                  <a:lnTo>
                    <a:pt x="0" y="1339596"/>
                  </a:lnTo>
                  <a:lnTo>
                    <a:pt x="234696" y="133959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34391" y="2262326"/>
              <a:ext cx="200907" cy="1218476"/>
            </a:xfrm>
            <a:custGeom>
              <a:avLst/>
              <a:gdLst/>
              <a:ahLst/>
              <a:cxnLst/>
              <a:rect l="l" t="t" r="r" b="b"/>
              <a:pathLst>
                <a:path w="234950" h="1424939">
                  <a:moveTo>
                    <a:pt x="234695" y="0"/>
                  </a:moveTo>
                  <a:lnTo>
                    <a:pt x="0" y="0"/>
                  </a:lnTo>
                  <a:lnTo>
                    <a:pt x="0" y="1424939"/>
                  </a:lnTo>
                  <a:lnTo>
                    <a:pt x="234695" y="1424939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086249" y="2177619"/>
              <a:ext cx="201993" cy="1303183"/>
            </a:xfrm>
            <a:custGeom>
              <a:avLst/>
              <a:gdLst/>
              <a:ahLst/>
              <a:cxnLst/>
              <a:rect l="l" t="t" r="r" b="b"/>
              <a:pathLst>
                <a:path w="236220" h="1524000">
                  <a:moveTo>
                    <a:pt x="23622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36220" y="152400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3746" y="3480802"/>
              <a:ext cx="201993" cy="1118565"/>
            </a:xfrm>
            <a:custGeom>
              <a:avLst/>
              <a:gdLst/>
              <a:ahLst/>
              <a:cxnLst/>
              <a:rect l="l" t="t" r="r" b="b"/>
              <a:pathLst>
                <a:path w="236219" h="1308100">
                  <a:moveTo>
                    <a:pt x="0" y="1307592"/>
                  </a:moveTo>
                  <a:lnTo>
                    <a:pt x="236220" y="1307592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130759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26907" y="3480801"/>
              <a:ext cx="201993" cy="929604"/>
            </a:xfrm>
            <a:custGeom>
              <a:avLst/>
              <a:gdLst/>
              <a:ahLst/>
              <a:cxnLst/>
              <a:rect l="l" t="t" r="r" b="b"/>
              <a:pathLst>
                <a:path w="236219" h="1087120">
                  <a:moveTo>
                    <a:pt x="0" y="1086612"/>
                  </a:moveTo>
                  <a:lnTo>
                    <a:pt x="236219" y="1086612"/>
                  </a:lnTo>
                  <a:lnTo>
                    <a:pt x="236219" y="0"/>
                  </a:lnTo>
                  <a:lnTo>
                    <a:pt x="0" y="0"/>
                  </a:lnTo>
                  <a:lnTo>
                    <a:pt x="0" y="108661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80071" y="3480802"/>
              <a:ext cx="201993" cy="752045"/>
            </a:xfrm>
            <a:custGeom>
              <a:avLst/>
              <a:gdLst/>
              <a:ahLst/>
              <a:cxnLst/>
              <a:rect l="l" t="t" r="r" b="b"/>
              <a:pathLst>
                <a:path w="236219" h="879475">
                  <a:moveTo>
                    <a:pt x="0" y="879348"/>
                  </a:moveTo>
                  <a:lnTo>
                    <a:pt x="236220" y="879348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87934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33233" y="3480802"/>
              <a:ext cx="200907" cy="589147"/>
            </a:xfrm>
            <a:custGeom>
              <a:avLst/>
              <a:gdLst/>
              <a:ahLst/>
              <a:cxnLst/>
              <a:rect l="l" t="t" r="r" b="b"/>
              <a:pathLst>
                <a:path w="234950" h="688975">
                  <a:moveTo>
                    <a:pt x="0" y="688848"/>
                  </a:moveTo>
                  <a:lnTo>
                    <a:pt x="234696" y="688848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8884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086395" y="3480802"/>
              <a:ext cx="200907" cy="453942"/>
            </a:xfrm>
            <a:custGeom>
              <a:avLst/>
              <a:gdLst/>
              <a:ahLst/>
              <a:cxnLst/>
              <a:rect l="l" t="t" r="r" b="b"/>
              <a:pathLst>
                <a:path w="234950" h="530860">
                  <a:moveTo>
                    <a:pt x="0" y="530352"/>
                  </a:moveTo>
                  <a:lnTo>
                    <a:pt x="234695" y="530352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53035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38255" y="3480802"/>
              <a:ext cx="201993" cy="279098"/>
            </a:xfrm>
            <a:custGeom>
              <a:avLst/>
              <a:gdLst/>
              <a:ahLst/>
              <a:cxnLst/>
              <a:rect l="l" t="t" r="r" b="b"/>
              <a:pathLst>
                <a:path w="236219" h="326389">
                  <a:moveTo>
                    <a:pt x="0" y="326136"/>
                  </a:moveTo>
                  <a:lnTo>
                    <a:pt x="236219" y="326136"/>
                  </a:lnTo>
                  <a:lnTo>
                    <a:pt x="236219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91418" y="3480802"/>
              <a:ext cx="201993" cy="138463"/>
            </a:xfrm>
            <a:custGeom>
              <a:avLst/>
              <a:gdLst/>
              <a:ahLst/>
              <a:cxnLst/>
              <a:rect l="l" t="t" r="r" b="b"/>
              <a:pathLst>
                <a:path w="236220" h="161925">
                  <a:moveTo>
                    <a:pt x="0" y="161544"/>
                  </a:moveTo>
                  <a:lnTo>
                    <a:pt x="236219" y="161544"/>
                  </a:lnTo>
                  <a:lnTo>
                    <a:pt x="236219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40508" y="3483408"/>
              <a:ext cx="210138" cy="0"/>
            </a:xfrm>
            <a:custGeom>
              <a:avLst/>
              <a:gdLst/>
              <a:ahLst/>
              <a:cxnLst/>
              <a:rect l="l" t="t" r="r" b="b"/>
              <a:pathLst>
                <a:path w="245745">
                  <a:moveTo>
                    <a:pt x="0" y="0"/>
                  </a:moveTo>
                  <a:lnTo>
                    <a:pt x="245745" y="0"/>
                  </a:lnTo>
                </a:path>
              </a:pathLst>
            </a:custGeom>
            <a:ln w="1562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97742" y="3345271"/>
              <a:ext cx="201993" cy="135748"/>
            </a:xfrm>
            <a:custGeom>
              <a:avLst/>
              <a:gdLst/>
              <a:ahLst/>
              <a:cxnLst/>
              <a:rect l="l" t="t" r="r" b="b"/>
              <a:pathLst>
                <a:path w="236220" h="158750">
                  <a:moveTo>
                    <a:pt x="0" y="0"/>
                  </a:moveTo>
                  <a:lnTo>
                    <a:pt x="236220" y="0"/>
                  </a:lnTo>
                  <a:lnTo>
                    <a:pt x="236220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50906" y="3231894"/>
              <a:ext cx="201993" cy="249234"/>
            </a:xfrm>
            <a:custGeom>
              <a:avLst/>
              <a:gdLst/>
              <a:ahLst/>
              <a:cxnLst/>
              <a:rect l="l" t="t" r="r" b="b"/>
              <a:pathLst>
                <a:path w="236220" h="291464">
                  <a:moveTo>
                    <a:pt x="0" y="0"/>
                  </a:moveTo>
                  <a:lnTo>
                    <a:pt x="236219" y="0"/>
                  </a:lnTo>
                  <a:lnTo>
                    <a:pt x="236219" y="291084"/>
                  </a:lnTo>
                  <a:lnTo>
                    <a:pt x="0" y="2910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204067" y="3113304"/>
              <a:ext cx="201993" cy="367606"/>
            </a:xfrm>
            <a:custGeom>
              <a:avLst/>
              <a:gdLst/>
              <a:ahLst/>
              <a:cxnLst/>
              <a:rect l="l" t="t" r="r" b="b"/>
              <a:pathLst>
                <a:path w="236220" h="429895">
                  <a:moveTo>
                    <a:pt x="0" y="0"/>
                  </a:moveTo>
                  <a:lnTo>
                    <a:pt x="236220" y="0"/>
                  </a:lnTo>
                  <a:lnTo>
                    <a:pt x="236220" y="429767"/>
                  </a:lnTo>
                  <a:lnTo>
                    <a:pt x="0" y="4297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57231" y="3011656"/>
              <a:ext cx="200907" cy="469146"/>
            </a:xfrm>
            <a:custGeom>
              <a:avLst/>
              <a:gdLst/>
              <a:ahLst/>
              <a:cxnLst/>
              <a:rect l="l" t="t" r="r" b="b"/>
              <a:pathLst>
                <a:path w="234950" h="548639">
                  <a:moveTo>
                    <a:pt x="0" y="0"/>
                  </a:moveTo>
                  <a:lnTo>
                    <a:pt x="234696" y="0"/>
                  </a:lnTo>
                  <a:lnTo>
                    <a:pt x="234696" y="548639"/>
                  </a:lnTo>
                  <a:lnTo>
                    <a:pt x="0" y="5486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10393" y="2907401"/>
              <a:ext cx="200907" cy="573400"/>
            </a:xfrm>
            <a:custGeom>
              <a:avLst/>
              <a:gdLst/>
              <a:ahLst/>
              <a:cxnLst/>
              <a:rect l="l" t="t" r="r" b="b"/>
              <a:pathLst>
                <a:path w="234950" h="670560">
                  <a:moveTo>
                    <a:pt x="0" y="0"/>
                  </a:moveTo>
                  <a:lnTo>
                    <a:pt x="234695" y="0"/>
                  </a:lnTo>
                  <a:lnTo>
                    <a:pt x="234695" y="670560"/>
                  </a:lnTo>
                  <a:lnTo>
                    <a:pt x="0" y="6705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62252" y="2817482"/>
              <a:ext cx="201993" cy="663537"/>
            </a:xfrm>
            <a:custGeom>
              <a:avLst/>
              <a:gdLst/>
              <a:ahLst/>
              <a:cxnLst/>
              <a:rect l="l" t="t" r="r" b="b"/>
              <a:pathLst>
                <a:path w="236220" h="775970">
                  <a:moveTo>
                    <a:pt x="0" y="0"/>
                  </a:moveTo>
                  <a:lnTo>
                    <a:pt x="236220" y="0"/>
                  </a:lnTo>
                  <a:lnTo>
                    <a:pt x="236220" y="775715"/>
                  </a:lnTo>
                  <a:lnTo>
                    <a:pt x="0" y="7757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15415" y="2739291"/>
              <a:ext cx="201993" cy="741728"/>
            </a:xfrm>
            <a:custGeom>
              <a:avLst/>
              <a:gdLst/>
              <a:ahLst/>
              <a:cxnLst/>
              <a:rect l="l" t="t" r="r" b="b"/>
              <a:pathLst>
                <a:path w="236220" h="867410">
                  <a:moveTo>
                    <a:pt x="0" y="0"/>
                  </a:moveTo>
                  <a:lnTo>
                    <a:pt x="236219" y="0"/>
                  </a:lnTo>
                  <a:lnTo>
                    <a:pt x="236219" y="867155"/>
                  </a:lnTo>
                  <a:lnTo>
                    <a:pt x="0" y="8671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968577" y="2662403"/>
              <a:ext cx="201993" cy="818833"/>
            </a:xfrm>
            <a:custGeom>
              <a:avLst/>
              <a:gdLst/>
              <a:ahLst/>
              <a:cxnLst/>
              <a:rect l="l" t="t" r="r" b="b"/>
              <a:pathLst>
                <a:path w="236220" h="957579">
                  <a:moveTo>
                    <a:pt x="0" y="0"/>
                  </a:moveTo>
                  <a:lnTo>
                    <a:pt x="236220" y="0"/>
                  </a:lnTo>
                  <a:lnTo>
                    <a:pt x="236220" y="957072"/>
                  </a:lnTo>
                  <a:lnTo>
                    <a:pt x="0" y="9570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321740" y="2584212"/>
              <a:ext cx="201993" cy="897024"/>
            </a:xfrm>
            <a:custGeom>
              <a:avLst/>
              <a:gdLst/>
              <a:ahLst/>
              <a:cxnLst/>
              <a:rect l="l" t="t" r="r" b="b"/>
              <a:pathLst>
                <a:path w="236220" h="1049020">
                  <a:moveTo>
                    <a:pt x="0" y="0"/>
                  </a:moveTo>
                  <a:lnTo>
                    <a:pt x="236220" y="0"/>
                  </a:lnTo>
                  <a:lnTo>
                    <a:pt x="236220" y="1048512"/>
                  </a:lnTo>
                  <a:lnTo>
                    <a:pt x="0" y="10485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674903" y="2504718"/>
              <a:ext cx="201993" cy="976301"/>
            </a:xfrm>
            <a:custGeom>
              <a:avLst/>
              <a:gdLst/>
              <a:ahLst/>
              <a:cxnLst/>
              <a:rect l="l" t="t" r="r" b="b"/>
              <a:pathLst>
                <a:path w="236220" h="1141729">
                  <a:moveTo>
                    <a:pt x="0" y="0"/>
                  </a:moveTo>
                  <a:lnTo>
                    <a:pt x="236220" y="0"/>
                  </a:lnTo>
                  <a:lnTo>
                    <a:pt x="236220" y="1141476"/>
                  </a:lnTo>
                  <a:lnTo>
                    <a:pt x="0" y="11414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028065" y="2426527"/>
              <a:ext cx="201993" cy="1054492"/>
            </a:xfrm>
            <a:custGeom>
              <a:avLst/>
              <a:gdLst/>
              <a:ahLst/>
              <a:cxnLst/>
              <a:rect l="l" t="t" r="r" b="b"/>
              <a:pathLst>
                <a:path w="236220" h="1233170">
                  <a:moveTo>
                    <a:pt x="0" y="0"/>
                  </a:moveTo>
                  <a:lnTo>
                    <a:pt x="236220" y="0"/>
                  </a:lnTo>
                  <a:lnTo>
                    <a:pt x="236220" y="1232915"/>
                  </a:lnTo>
                  <a:lnTo>
                    <a:pt x="0" y="123291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381227" y="2335304"/>
              <a:ext cx="200907" cy="1145715"/>
            </a:xfrm>
            <a:custGeom>
              <a:avLst/>
              <a:gdLst/>
              <a:ahLst/>
              <a:cxnLst/>
              <a:rect l="l" t="t" r="r" b="b"/>
              <a:pathLst>
                <a:path w="234950" h="1339850">
                  <a:moveTo>
                    <a:pt x="0" y="0"/>
                  </a:moveTo>
                  <a:lnTo>
                    <a:pt x="234696" y="0"/>
                  </a:lnTo>
                  <a:lnTo>
                    <a:pt x="234696" y="1339596"/>
                  </a:lnTo>
                  <a:lnTo>
                    <a:pt x="0" y="13395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734391" y="2262326"/>
              <a:ext cx="200907" cy="1218476"/>
            </a:xfrm>
            <a:custGeom>
              <a:avLst/>
              <a:gdLst/>
              <a:ahLst/>
              <a:cxnLst/>
              <a:rect l="l" t="t" r="r" b="b"/>
              <a:pathLst>
                <a:path w="234950" h="1424939">
                  <a:moveTo>
                    <a:pt x="0" y="0"/>
                  </a:moveTo>
                  <a:lnTo>
                    <a:pt x="234695" y="0"/>
                  </a:lnTo>
                  <a:lnTo>
                    <a:pt x="234695" y="1424939"/>
                  </a:lnTo>
                  <a:lnTo>
                    <a:pt x="0" y="14249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086249" y="2177619"/>
              <a:ext cx="201993" cy="1303183"/>
            </a:xfrm>
            <a:custGeom>
              <a:avLst/>
              <a:gdLst/>
              <a:ahLst/>
              <a:cxnLst/>
              <a:rect l="l" t="t" r="r" b="b"/>
              <a:pathLst>
                <a:path w="236220" h="1524000">
                  <a:moveTo>
                    <a:pt x="0" y="0"/>
                  </a:moveTo>
                  <a:lnTo>
                    <a:pt x="236220" y="0"/>
                  </a:lnTo>
                  <a:lnTo>
                    <a:pt x="23622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8118" y="3480259"/>
              <a:ext cx="7766427" cy="0"/>
            </a:xfrm>
            <a:custGeom>
              <a:avLst/>
              <a:gdLst/>
              <a:ahLst/>
              <a:cxnLst/>
              <a:rect l="l" t="t" r="r" b="b"/>
              <a:pathLst>
                <a:path w="9082405">
                  <a:moveTo>
                    <a:pt x="0" y="0"/>
                  </a:moveTo>
                  <a:lnTo>
                    <a:pt x="90819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680717" y="4601104"/>
              <a:ext cx="179536" cy="32688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397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1033641" y="4465356"/>
              <a:ext cx="179536" cy="32688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330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1386803" y="4287579"/>
              <a:ext cx="179536" cy="32688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267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1739640" y="4124139"/>
              <a:ext cx="179536" cy="32688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209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2092803" y="3988826"/>
              <a:ext cx="179536" cy="32688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2445748" y="3814742"/>
              <a:ext cx="179536" cy="2421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99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2798910" y="3673781"/>
              <a:ext cx="179536" cy="2421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3152073" y="3540462"/>
              <a:ext cx="179536" cy="15746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-2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3505018" y="3100055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48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3858181" y="2987547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4211018" y="2785011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130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4564180" y="268358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166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4916890" y="257910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spc="-4" dirty="0">
                  <a:latin typeface="Arial"/>
                  <a:cs typeface="Arial"/>
                </a:rPr>
                <a:t>203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5270288" y="2488862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235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5623451" y="2409911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263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5976288" y="2333784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290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6329450" y="2254832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318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6682395" y="2175881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346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7035558" y="209693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374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7388721" y="2006685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406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7741666" y="1933489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432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8094829" y="1848782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462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276622" y="1714337"/>
              <a:ext cx="8068331" cy="34860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6697"/>
              <a:r>
                <a:rPr sz="855" spc="-4" dirty="0">
                  <a:latin typeface="Arial"/>
                  <a:cs typeface="Arial"/>
                </a:rPr>
                <a:t>600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13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46697"/>
              <a:r>
                <a:rPr sz="855" spc="-4" dirty="0">
                  <a:latin typeface="Arial"/>
                  <a:cs typeface="Arial"/>
                </a:rPr>
                <a:t>500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13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46697"/>
              <a:r>
                <a:rPr sz="855" spc="-4" dirty="0">
                  <a:latin typeface="Arial"/>
                  <a:cs typeface="Arial"/>
                </a:rPr>
                <a:t>400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13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46697"/>
              <a:r>
                <a:rPr sz="855" spc="-4" dirty="0">
                  <a:latin typeface="Arial"/>
                  <a:cs typeface="Arial"/>
                </a:rPr>
                <a:t>300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13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46697"/>
              <a:r>
                <a:rPr sz="855" spc="-4" dirty="0">
                  <a:latin typeface="Arial"/>
                  <a:cs typeface="Arial"/>
                </a:rPr>
                <a:t>200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46697"/>
              <a:r>
                <a:rPr sz="855" spc="-4" dirty="0">
                  <a:latin typeface="Arial"/>
                  <a:cs typeface="Arial"/>
                </a:rPr>
                <a:t>100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167240">
                <a:spcBef>
                  <a:spcPts val="4"/>
                </a:spcBef>
              </a:pPr>
              <a:r>
                <a:rPr sz="855" spc="-4" dirty="0">
                  <a:latin typeface="Arial"/>
                  <a:cs typeface="Arial"/>
                </a:rPr>
                <a:t>0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13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10860"/>
              <a:r>
                <a:rPr sz="855" spc="-4" dirty="0">
                  <a:latin typeface="Arial"/>
                  <a:cs typeface="Arial"/>
                </a:rPr>
                <a:t>-100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855" spc="-4" dirty="0">
                  <a:latin typeface="Arial"/>
                  <a:cs typeface="Arial"/>
                </a:rPr>
                <a:t>-200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13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10860"/>
              <a:r>
                <a:rPr sz="855" spc="-4" dirty="0">
                  <a:latin typeface="Arial"/>
                  <a:cs typeface="Arial"/>
                </a:rPr>
                <a:t>-300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10860"/>
              <a:r>
                <a:rPr sz="855" spc="-4" dirty="0">
                  <a:latin typeface="Arial"/>
                  <a:cs typeface="Arial"/>
                </a:rPr>
                <a:t>-400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855" spc="-4" dirty="0">
                  <a:latin typeface="Arial"/>
                  <a:cs typeface="Arial"/>
                </a:rPr>
                <a:t>-500</a:t>
              </a:r>
              <a:endParaRPr sz="855" dirty="0">
                <a:latin typeface="Arial"/>
                <a:cs typeface="Arial"/>
              </a:endParaRPr>
            </a:p>
            <a:p>
              <a:pPr marL="352943">
                <a:spcBef>
                  <a:spcPts val="90"/>
                </a:spcBef>
              </a:pPr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1230856" y="1066330"/>
              <a:ext cx="6259079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Muuttoliikkeen (kokonaisnettomuutto) ennuste </a:t>
              </a:r>
              <a:r>
                <a:rPr sz="1368" b="1" spc="-9" dirty="0">
                  <a:latin typeface="Arial"/>
                  <a:cs typeface="Arial"/>
                </a:rPr>
                <a:t>Etelä-Savossa vuoteen</a:t>
              </a:r>
              <a:r>
                <a:rPr sz="1368" b="1" spc="24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yhmä 29">
            <a:extLst>
              <a:ext uri="{FF2B5EF4-FFF2-40B4-BE49-F238E27FC236}">
                <a16:creationId xmlns:a16="http://schemas.microsoft.com/office/drawing/2014/main" id="{67B7087C-8D90-49B9-8085-E8A5E0CB9E73}"/>
              </a:ext>
            </a:extLst>
          </p:cNvPr>
          <p:cNvGrpSpPr/>
          <p:nvPr/>
        </p:nvGrpSpPr>
        <p:grpSpPr>
          <a:xfrm>
            <a:off x="467544" y="764704"/>
            <a:ext cx="7867924" cy="4565090"/>
            <a:chOff x="200516" y="1091090"/>
            <a:chExt cx="7867924" cy="4565090"/>
          </a:xfrm>
        </p:grpSpPr>
        <p:sp>
          <p:nvSpPr>
            <p:cNvPr id="2" name="object 2"/>
            <p:cNvSpPr/>
            <p:nvPr/>
          </p:nvSpPr>
          <p:spPr>
            <a:xfrm>
              <a:off x="805768" y="4421700"/>
              <a:ext cx="7256557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0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05768" y="4080266"/>
              <a:ext cx="7256557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0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5768" y="3740135"/>
              <a:ext cx="7256557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0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5768" y="3400004"/>
              <a:ext cx="7256557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0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5768" y="3059873"/>
              <a:ext cx="7256557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0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5768" y="2718440"/>
              <a:ext cx="7256557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0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5768" y="2378309"/>
              <a:ext cx="7256557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0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5768" y="2038178"/>
              <a:ext cx="7256557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0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5768" y="1697287"/>
              <a:ext cx="7256557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0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5768" y="1697287"/>
              <a:ext cx="7256557" cy="3064652"/>
            </a:xfrm>
            <a:custGeom>
              <a:avLst/>
              <a:gdLst/>
              <a:ahLst/>
              <a:cxnLst/>
              <a:rect l="l" t="t" r="r" b="b"/>
              <a:pathLst>
                <a:path w="8486140" h="3583940">
                  <a:moveTo>
                    <a:pt x="0" y="3583812"/>
                  </a:moveTo>
                  <a:lnTo>
                    <a:pt x="8486013" y="3583812"/>
                  </a:lnTo>
                  <a:lnTo>
                    <a:pt x="8486013" y="0"/>
                  </a:lnTo>
                  <a:lnTo>
                    <a:pt x="0" y="0"/>
                  </a:lnTo>
                  <a:lnTo>
                    <a:pt x="0" y="358381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5768" y="4761830"/>
              <a:ext cx="7256557" cy="0"/>
            </a:xfrm>
            <a:custGeom>
              <a:avLst/>
              <a:gdLst/>
              <a:ahLst/>
              <a:cxnLst/>
              <a:rect l="l" t="t" r="r" b="b"/>
              <a:pathLst>
                <a:path w="8486140">
                  <a:moveTo>
                    <a:pt x="0" y="0"/>
                  </a:moveTo>
                  <a:lnTo>
                    <a:pt x="84860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0687" y="4152484"/>
              <a:ext cx="6926960" cy="222084"/>
            </a:xfrm>
            <a:custGeom>
              <a:avLst/>
              <a:gdLst/>
              <a:ahLst/>
              <a:cxnLst/>
              <a:rect l="l" t="t" r="r" b="b"/>
              <a:pathLst>
                <a:path w="8100695" h="259714">
                  <a:moveTo>
                    <a:pt x="0" y="0"/>
                  </a:moveTo>
                  <a:lnTo>
                    <a:pt x="385787" y="20701"/>
                  </a:lnTo>
                  <a:lnTo>
                    <a:pt x="771359" y="43561"/>
                  </a:lnTo>
                  <a:lnTo>
                    <a:pt x="1156931" y="63373"/>
                  </a:lnTo>
                  <a:lnTo>
                    <a:pt x="1542503" y="83185"/>
                  </a:lnTo>
                  <a:lnTo>
                    <a:pt x="1928075" y="102997"/>
                  </a:lnTo>
                  <a:lnTo>
                    <a:pt x="2313647" y="122809"/>
                  </a:lnTo>
                  <a:lnTo>
                    <a:pt x="2700743" y="142621"/>
                  </a:lnTo>
                  <a:lnTo>
                    <a:pt x="3086315" y="159385"/>
                  </a:lnTo>
                  <a:lnTo>
                    <a:pt x="3471887" y="176149"/>
                  </a:lnTo>
                  <a:lnTo>
                    <a:pt x="3857459" y="192913"/>
                  </a:lnTo>
                  <a:lnTo>
                    <a:pt x="4243031" y="205105"/>
                  </a:lnTo>
                  <a:lnTo>
                    <a:pt x="4628603" y="217297"/>
                  </a:lnTo>
                  <a:lnTo>
                    <a:pt x="5014175" y="227965"/>
                  </a:lnTo>
                  <a:lnTo>
                    <a:pt x="5399747" y="234061"/>
                  </a:lnTo>
                  <a:lnTo>
                    <a:pt x="5785319" y="238633"/>
                  </a:lnTo>
                  <a:lnTo>
                    <a:pt x="6172415" y="241681"/>
                  </a:lnTo>
                  <a:lnTo>
                    <a:pt x="6557987" y="246253"/>
                  </a:lnTo>
                  <a:lnTo>
                    <a:pt x="6943559" y="249301"/>
                  </a:lnTo>
                  <a:lnTo>
                    <a:pt x="7329131" y="253873"/>
                  </a:lnTo>
                  <a:lnTo>
                    <a:pt x="7714703" y="256921"/>
                  </a:lnTo>
                  <a:lnTo>
                    <a:pt x="8100275" y="259461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0687" y="2006793"/>
              <a:ext cx="6926960" cy="704261"/>
            </a:xfrm>
            <a:custGeom>
              <a:avLst/>
              <a:gdLst/>
              <a:ahLst/>
              <a:cxnLst/>
              <a:rect l="l" t="t" r="r" b="b"/>
              <a:pathLst>
                <a:path w="8100695" h="823594">
                  <a:moveTo>
                    <a:pt x="0" y="0"/>
                  </a:moveTo>
                  <a:lnTo>
                    <a:pt x="385787" y="67183"/>
                  </a:lnTo>
                  <a:lnTo>
                    <a:pt x="771359" y="134239"/>
                  </a:lnTo>
                  <a:lnTo>
                    <a:pt x="1156931" y="196723"/>
                  </a:lnTo>
                  <a:lnTo>
                    <a:pt x="1542503" y="248539"/>
                  </a:lnTo>
                  <a:lnTo>
                    <a:pt x="1928075" y="300355"/>
                  </a:lnTo>
                  <a:lnTo>
                    <a:pt x="2313647" y="353695"/>
                  </a:lnTo>
                  <a:lnTo>
                    <a:pt x="2700743" y="399415"/>
                  </a:lnTo>
                  <a:lnTo>
                    <a:pt x="3086315" y="445135"/>
                  </a:lnTo>
                  <a:lnTo>
                    <a:pt x="3471887" y="486283"/>
                  </a:lnTo>
                  <a:lnTo>
                    <a:pt x="3857459" y="527431"/>
                  </a:lnTo>
                  <a:lnTo>
                    <a:pt x="4243031" y="568579"/>
                  </a:lnTo>
                  <a:lnTo>
                    <a:pt x="4628603" y="603631"/>
                  </a:lnTo>
                  <a:lnTo>
                    <a:pt x="5014175" y="637159"/>
                  </a:lnTo>
                  <a:lnTo>
                    <a:pt x="5399747" y="672211"/>
                  </a:lnTo>
                  <a:lnTo>
                    <a:pt x="5785319" y="701167"/>
                  </a:lnTo>
                  <a:lnTo>
                    <a:pt x="6172415" y="728599"/>
                  </a:lnTo>
                  <a:lnTo>
                    <a:pt x="6557987" y="751459"/>
                  </a:lnTo>
                  <a:lnTo>
                    <a:pt x="6943559" y="769747"/>
                  </a:lnTo>
                  <a:lnTo>
                    <a:pt x="7329131" y="783463"/>
                  </a:lnTo>
                  <a:lnTo>
                    <a:pt x="7714703" y="803275"/>
                  </a:lnTo>
                  <a:lnTo>
                    <a:pt x="8100275" y="823341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0687" y="3118734"/>
              <a:ext cx="6926960" cy="140635"/>
            </a:xfrm>
            <a:custGeom>
              <a:avLst/>
              <a:gdLst/>
              <a:ahLst/>
              <a:cxnLst/>
              <a:rect l="l" t="t" r="r" b="b"/>
              <a:pathLst>
                <a:path w="8100695" h="164464">
                  <a:moveTo>
                    <a:pt x="0" y="163956"/>
                  </a:moveTo>
                  <a:lnTo>
                    <a:pt x="385787" y="138429"/>
                  </a:lnTo>
                  <a:lnTo>
                    <a:pt x="771359" y="112521"/>
                  </a:lnTo>
                  <a:lnTo>
                    <a:pt x="1156931" y="91186"/>
                  </a:lnTo>
                  <a:lnTo>
                    <a:pt x="1542503" y="75945"/>
                  </a:lnTo>
                  <a:lnTo>
                    <a:pt x="1928075" y="60705"/>
                  </a:lnTo>
                  <a:lnTo>
                    <a:pt x="2313647" y="45465"/>
                  </a:lnTo>
                  <a:lnTo>
                    <a:pt x="2700743" y="33274"/>
                  </a:lnTo>
                  <a:lnTo>
                    <a:pt x="3086315" y="21081"/>
                  </a:lnTo>
                  <a:lnTo>
                    <a:pt x="3471887" y="13462"/>
                  </a:lnTo>
                  <a:lnTo>
                    <a:pt x="3857459" y="5841"/>
                  </a:lnTo>
                  <a:lnTo>
                    <a:pt x="4243031" y="1269"/>
                  </a:lnTo>
                  <a:lnTo>
                    <a:pt x="4628603" y="0"/>
                  </a:lnTo>
                  <a:lnTo>
                    <a:pt x="5014175" y="4317"/>
                  </a:lnTo>
                  <a:lnTo>
                    <a:pt x="5399747" y="8889"/>
                  </a:lnTo>
                  <a:lnTo>
                    <a:pt x="5785319" y="21081"/>
                  </a:lnTo>
                  <a:lnTo>
                    <a:pt x="6172415" y="33274"/>
                  </a:lnTo>
                  <a:lnTo>
                    <a:pt x="6557987" y="51562"/>
                  </a:lnTo>
                  <a:lnTo>
                    <a:pt x="6943559" y="72898"/>
                  </a:lnTo>
                  <a:lnTo>
                    <a:pt x="7329131" y="97281"/>
                  </a:lnTo>
                  <a:lnTo>
                    <a:pt x="7714703" y="115569"/>
                  </a:lnTo>
                  <a:lnTo>
                    <a:pt x="8100275" y="132333"/>
                  </a:lnTo>
                </a:path>
              </a:pathLst>
            </a:custGeom>
            <a:ln w="3809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7715495" y="3047928"/>
              <a:ext cx="352945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44</a:t>
              </a:r>
              <a:r>
                <a:rPr sz="855" spc="-73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912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54637" y="3000145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54637" y="1978449"/>
              <a:ext cx="7590497" cy="7961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80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38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dirty="0">
                  <a:latin typeface="Arial"/>
                  <a:cs typeface="Arial"/>
                </a:rPr>
                <a:t>70</a:t>
              </a:r>
              <a:r>
                <a:rPr sz="684" spc="-86" dirty="0">
                  <a:latin typeface="Arial"/>
                  <a:cs typeface="Arial"/>
                </a:rPr>
                <a:t> </a:t>
              </a:r>
              <a:r>
                <a:rPr sz="68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spcBef>
                  <a:spcPts val="26"/>
                </a:spcBef>
              </a:pPr>
              <a:endParaRPr sz="684">
                <a:latin typeface="Times New Roman"/>
                <a:cs typeface="Times New Roman"/>
              </a:endParaRPr>
            </a:p>
            <a:p>
              <a:pPr marR="4344" algn="r"/>
              <a:r>
                <a:rPr sz="855" spc="-4" dirty="0">
                  <a:latin typeface="Arial"/>
                  <a:cs typeface="Arial"/>
                </a:rPr>
                <a:t>60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232</a:t>
              </a:r>
              <a:endParaRPr sz="855">
                <a:latin typeface="Arial"/>
                <a:cs typeface="Arial"/>
              </a:endParaRPr>
            </a:p>
            <a:p>
              <a:pPr marL="10860">
                <a:spcBef>
                  <a:spcPts val="21"/>
                </a:spcBef>
              </a:pPr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54637" y="1637775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90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54636" y="3340710"/>
              <a:ext cx="7609502" cy="1674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38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38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 marR="4344" algn="r">
                <a:spcBef>
                  <a:spcPts val="586"/>
                </a:spcBef>
              </a:pPr>
              <a:r>
                <a:rPr sz="855" spc="-4" dirty="0">
                  <a:latin typeface="Arial"/>
                  <a:cs typeface="Arial"/>
                </a:rPr>
                <a:t>11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378</a:t>
              </a:r>
              <a:endParaRPr sz="855">
                <a:latin typeface="Arial"/>
                <a:cs typeface="Arial"/>
              </a:endParaRPr>
            </a:p>
            <a:p>
              <a:pPr marL="10860">
                <a:spcBef>
                  <a:spcPts val="244"/>
                </a:spcBef>
              </a:pPr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38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228055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 marR="13575" algn="r">
                <a:spcBef>
                  <a:spcPts val="171"/>
                </a:spcBef>
              </a:pPr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876366" y="1091090"/>
              <a:ext cx="4763133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Väestöennuste </a:t>
              </a:r>
              <a:r>
                <a:rPr sz="1368" b="1" spc="-9" dirty="0">
                  <a:latin typeface="Arial"/>
                  <a:cs typeface="Arial"/>
                </a:rPr>
                <a:t>ikäryhmittäin Etelä-Savossa vuoteen</a:t>
              </a:r>
              <a:r>
                <a:rPr sz="1368" b="1" spc="239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846259" y="1697221"/>
              <a:ext cx="2888722" cy="203079"/>
            </a:xfrm>
            <a:custGeom>
              <a:avLst/>
              <a:gdLst/>
              <a:ahLst/>
              <a:cxnLst/>
              <a:rect l="l" t="t" r="r" b="b"/>
              <a:pathLst>
                <a:path w="3378200" h="237489">
                  <a:moveTo>
                    <a:pt x="0" y="236931"/>
                  </a:moveTo>
                  <a:lnTo>
                    <a:pt x="3377945" y="236931"/>
                  </a:lnTo>
                  <a:lnTo>
                    <a:pt x="3377945" y="0"/>
                  </a:lnTo>
                  <a:lnTo>
                    <a:pt x="0" y="0"/>
                  </a:lnTo>
                  <a:lnTo>
                    <a:pt x="0" y="2369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44996" y="1798610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3373158" y="1710536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-14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v.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904661" y="1798610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4124899" y="1710536"/>
              <a:ext cx="56471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15 </a:t>
              </a:r>
              <a:r>
                <a:rPr sz="1026" dirty="0">
                  <a:latin typeface="Arial"/>
                  <a:cs typeface="Arial"/>
                </a:rPr>
                <a:t>- </a:t>
              </a:r>
              <a:r>
                <a:rPr sz="1026" spc="-4" dirty="0">
                  <a:latin typeface="Arial"/>
                  <a:cs typeface="Arial"/>
                </a:rPr>
                <a:t>64</a:t>
              </a:r>
              <a:r>
                <a:rPr sz="1026" spc="-86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v.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873035" y="1798610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5093489" y="1710536"/>
              <a:ext cx="4930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80092" algn="l"/>
                </a:tabLst>
              </a:pPr>
              <a:r>
                <a:rPr sz="1026" spc="-4" dirty="0">
                  <a:latin typeface="Arial"/>
                  <a:cs typeface="Arial"/>
                </a:rPr>
                <a:t>65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-	v.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18" y="4280792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ED2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818" y="4450858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44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4818" y="4621032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762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818" y="4791097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7625">
            <a:solidFill>
              <a:srgbClr val="926E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83111"/>
              </p:ext>
            </p:extLst>
          </p:nvPr>
        </p:nvGraphicFramePr>
        <p:xfrm>
          <a:off x="746538" y="1324902"/>
          <a:ext cx="7569878" cy="3549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0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04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04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91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04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04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00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5850">
                <a:tc rowSpan="8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6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7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73">
                <a:tc>
                  <a:txBody>
                    <a:bodyPr/>
                    <a:lstStyle/>
                    <a:p>
                      <a:pPr marL="304800">
                        <a:lnSpc>
                          <a:spcPts val="13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Etelä-Savon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maakunta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986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653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975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198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546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701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368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587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254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496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065">
                <a:tc>
                  <a:txBody>
                    <a:bodyPr/>
                    <a:lstStyle/>
                    <a:p>
                      <a:pPr marL="304800">
                        <a:lnSpc>
                          <a:spcPts val="13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Mikkelin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seutukunta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770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443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954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765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696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723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31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566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31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594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731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174">
                <a:tc>
                  <a:txBody>
                    <a:bodyPr/>
                    <a:lstStyle/>
                    <a:p>
                      <a:pPr marL="304800">
                        <a:lnSpc>
                          <a:spcPts val="13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Savonlinnan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seutukunta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054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575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446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163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257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704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276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065">
                <a:tc>
                  <a:txBody>
                    <a:bodyPr/>
                    <a:lstStyle/>
                    <a:p>
                      <a:pPr marL="304800">
                        <a:lnSpc>
                          <a:spcPts val="13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Pieksämäen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seutukunta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246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644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861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573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942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887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093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591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979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554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69332" y="1676055"/>
            <a:ext cx="5501061" cy="635302"/>
          </a:xfrm>
          <a:custGeom>
            <a:avLst/>
            <a:gdLst/>
            <a:ahLst/>
            <a:cxnLst/>
            <a:rect l="l" t="t" r="r" b="b"/>
            <a:pathLst>
              <a:path w="6433184" h="742950">
                <a:moveTo>
                  <a:pt x="0" y="742950"/>
                </a:moveTo>
                <a:lnTo>
                  <a:pt x="584326" y="676275"/>
                </a:lnTo>
                <a:lnTo>
                  <a:pt x="1169542" y="437007"/>
                </a:lnTo>
                <a:lnTo>
                  <a:pt x="1754759" y="450723"/>
                </a:lnTo>
                <a:lnTo>
                  <a:pt x="2339975" y="587883"/>
                </a:lnTo>
                <a:lnTo>
                  <a:pt x="2923666" y="476631"/>
                </a:lnTo>
                <a:lnTo>
                  <a:pt x="3508882" y="356235"/>
                </a:lnTo>
                <a:lnTo>
                  <a:pt x="4094099" y="252603"/>
                </a:lnTo>
                <a:lnTo>
                  <a:pt x="4679315" y="191643"/>
                </a:lnTo>
                <a:lnTo>
                  <a:pt x="5263007" y="81914"/>
                </a:lnTo>
                <a:lnTo>
                  <a:pt x="5848223" y="112395"/>
                </a:lnTo>
                <a:lnTo>
                  <a:pt x="6433184" y="0"/>
                </a:lnTo>
              </a:path>
            </a:pathLst>
          </a:custGeom>
          <a:ln w="60325">
            <a:solidFill>
              <a:srgbClr val="ED2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9332" y="1503818"/>
            <a:ext cx="5501061" cy="690687"/>
          </a:xfrm>
          <a:custGeom>
            <a:avLst/>
            <a:gdLst/>
            <a:ahLst/>
            <a:cxnLst/>
            <a:rect l="l" t="t" r="r" b="b"/>
            <a:pathLst>
              <a:path w="6433184" h="807719">
                <a:moveTo>
                  <a:pt x="0" y="807338"/>
                </a:moveTo>
                <a:lnTo>
                  <a:pt x="584326" y="746632"/>
                </a:lnTo>
                <a:lnTo>
                  <a:pt x="1169542" y="521080"/>
                </a:lnTo>
                <a:lnTo>
                  <a:pt x="1754759" y="550036"/>
                </a:lnTo>
                <a:lnTo>
                  <a:pt x="2339975" y="627760"/>
                </a:lnTo>
                <a:lnTo>
                  <a:pt x="2923666" y="504316"/>
                </a:lnTo>
                <a:lnTo>
                  <a:pt x="3508882" y="454025"/>
                </a:lnTo>
                <a:lnTo>
                  <a:pt x="4094099" y="271144"/>
                </a:lnTo>
                <a:lnTo>
                  <a:pt x="4679315" y="281813"/>
                </a:lnTo>
                <a:lnTo>
                  <a:pt x="5263007" y="105028"/>
                </a:lnTo>
                <a:lnTo>
                  <a:pt x="5848223" y="101980"/>
                </a:lnTo>
                <a:lnTo>
                  <a:pt x="6433184" y="0"/>
                </a:lnTo>
              </a:path>
            </a:pathLst>
          </a:custGeom>
          <a:ln w="444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9332" y="1847098"/>
            <a:ext cx="5501061" cy="483264"/>
          </a:xfrm>
          <a:custGeom>
            <a:avLst/>
            <a:gdLst/>
            <a:ahLst/>
            <a:cxnLst/>
            <a:rect l="l" t="t" r="r" b="b"/>
            <a:pathLst>
              <a:path w="6433184" h="565150">
                <a:moveTo>
                  <a:pt x="0" y="564642"/>
                </a:moveTo>
                <a:lnTo>
                  <a:pt x="584326" y="470154"/>
                </a:lnTo>
                <a:lnTo>
                  <a:pt x="1169542" y="243078"/>
                </a:lnTo>
                <a:lnTo>
                  <a:pt x="1754759" y="345186"/>
                </a:lnTo>
                <a:lnTo>
                  <a:pt x="2339975" y="565150"/>
                </a:lnTo>
                <a:lnTo>
                  <a:pt x="2923666" y="461010"/>
                </a:lnTo>
                <a:lnTo>
                  <a:pt x="3508882" y="272034"/>
                </a:lnTo>
                <a:lnTo>
                  <a:pt x="4094099" y="232410"/>
                </a:lnTo>
                <a:lnTo>
                  <a:pt x="4679315" y="55625"/>
                </a:lnTo>
                <a:lnTo>
                  <a:pt x="5263007" y="118110"/>
                </a:lnTo>
                <a:lnTo>
                  <a:pt x="5848223" y="110489"/>
                </a:lnTo>
                <a:lnTo>
                  <a:pt x="6433184" y="0"/>
                </a:lnTo>
              </a:path>
            </a:pathLst>
          </a:custGeom>
          <a:ln w="4762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9332" y="1792908"/>
            <a:ext cx="5501061" cy="749873"/>
          </a:xfrm>
          <a:custGeom>
            <a:avLst/>
            <a:gdLst/>
            <a:ahLst/>
            <a:cxnLst/>
            <a:rect l="l" t="t" r="r" b="b"/>
            <a:pathLst>
              <a:path w="6433184" h="876935">
                <a:moveTo>
                  <a:pt x="0" y="876935"/>
                </a:moveTo>
                <a:lnTo>
                  <a:pt x="584326" y="841375"/>
                </a:lnTo>
                <a:lnTo>
                  <a:pt x="1169542" y="551815"/>
                </a:lnTo>
                <a:lnTo>
                  <a:pt x="1754759" y="396367"/>
                </a:lnTo>
                <a:lnTo>
                  <a:pt x="2339975" y="544195"/>
                </a:lnTo>
                <a:lnTo>
                  <a:pt x="2923666" y="455803"/>
                </a:lnTo>
                <a:lnTo>
                  <a:pt x="3508882" y="279019"/>
                </a:lnTo>
                <a:lnTo>
                  <a:pt x="4094099" y="260731"/>
                </a:lnTo>
                <a:lnTo>
                  <a:pt x="4679315" y="215011"/>
                </a:lnTo>
                <a:lnTo>
                  <a:pt x="5263007" y="0"/>
                </a:lnTo>
                <a:lnTo>
                  <a:pt x="5848223" y="170815"/>
                </a:lnTo>
                <a:lnTo>
                  <a:pt x="6433184" y="38227"/>
                </a:lnTo>
              </a:path>
            </a:pathLst>
          </a:custGeom>
          <a:ln w="47625">
            <a:solidFill>
              <a:srgbClr val="926E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85761" y="3966617"/>
            <a:ext cx="70589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dirty="0">
                <a:latin typeface="Arial"/>
                <a:cs typeface="Arial"/>
              </a:rPr>
              <a:t>0</a:t>
            </a:r>
            <a:endParaRPr sz="68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928" y="5036875"/>
            <a:ext cx="4972186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Tilastokeskus,</a:t>
            </a:r>
            <a:r>
              <a:rPr sz="941" spc="188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Statfin/Kansantalous/Aluetilinpito</a:t>
            </a:r>
            <a:endParaRPr sz="94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16674" y="3581418"/>
            <a:ext cx="240003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dirty="0">
                <a:latin typeface="Arial"/>
                <a:cs typeface="Arial"/>
              </a:rPr>
              <a:t>5</a:t>
            </a:r>
            <a:r>
              <a:rPr sz="684" spc="-77" dirty="0">
                <a:latin typeface="Arial"/>
                <a:cs typeface="Arial"/>
              </a:rPr>
              <a:t> </a:t>
            </a:r>
            <a:r>
              <a:rPr sz="684" spc="-4" dirty="0">
                <a:latin typeface="Arial"/>
                <a:cs typeface="Arial"/>
              </a:rPr>
              <a:t>000</a:t>
            </a:r>
            <a:endParaRPr sz="68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8456" y="3196219"/>
            <a:ext cx="287786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spc="-4" dirty="0">
                <a:latin typeface="Arial"/>
                <a:cs typeface="Arial"/>
              </a:rPr>
              <a:t>10</a:t>
            </a:r>
            <a:r>
              <a:rPr sz="684" spc="-68" dirty="0">
                <a:latin typeface="Arial"/>
                <a:cs typeface="Arial"/>
              </a:rPr>
              <a:t> </a:t>
            </a:r>
            <a:r>
              <a:rPr sz="684" spc="-4" dirty="0">
                <a:latin typeface="Arial"/>
                <a:cs typeface="Arial"/>
              </a:rPr>
              <a:t>000</a:t>
            </a:r>
            <a:endParaRPr sz="684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8456" y="2810694"/>
            <a:ext cx="287786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spc="-4" dirty="0">
                <a:latin typeface="Arial"/>
                <a:cs typeface="Arial"/>
              </a:rPr>
              <a:t>15</a:t>
            </a:r>
            <a:r>
              <a:rPr sz="684" spc="-68" dirty="0">
                <a:latin typeface="Arial"/>
                <a:cs typeface="Arial"/>
              </a:rPr>
              <a:t> </a:t>
            </a:r>
            <a:r>
              <a:rPr sz="684" spc="-4" dirty="0">
                <a:latin typeface="Arial"/>
                <a:cs typeface="Arial"/>
              </a:rPr>
              <a:t>000</a:t>
            </a:r>
            <a:endParaRPr sz="68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8456" y="2425495"/>
            <a:ext cx="287786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spc="-4" dirty="0">
                <a:latin typeface="Arial"/>
                <a:cs typeface="Arial"/>
              </a:rPr>
              <a:t>20</a:t>
            </a:r>
            <a:r>
              <a:rPr sz="684" spc="-68" dirty="0">
                <a:latin typeface="Arial"/>
                <a:cs typeface="Arial"/>
              </a:rPr>
              <a:t> </a:t>
            </a:r>
            <a:r>
              <a:rPr sz="684" spc="-4" dirty="0">
                <a:latin typeface="Arial"/>
                <a:cs typeface="Arial"/>
              </a:rPr>
              <a:t>000</a:t>
            </a:r>
            <a:endParaRPr sz="68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68456" y="2040296"/>
            <a:ext cx="287786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spc="-4" dirty="0">
                <a:latin typeface="Arial"/>
                <a:cs typeface="Arial"/>
              </a:rPr>
              <a:t>25</a:t>
            </a:r>
            <a:r>
              <a:rPr sz="684" spc="-68" dirty="0">
                <a:latin typeface="Arial"/>
                <a:cs typeface="Arial"/>
              </a:rPr>
              <a:t> </a:t>
            </a:r>
            <a:r>
              <a:rPr sz="684" spc="-4" dirty="0">
                <a:latin typeface="Arial"/>
                <a:cs typeface="Arial"/>
              </a:rPr>
              <a:t>000</a:t>
            </a:r>
            <a:endParaRPr sz="68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8456" y="1654771"/>
            <a:ext cx="287786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spc="-4" dirty="0">
                <a:latin typeface="Arial"/>
                <a:cs typeface="Arial"/>
              </a:rPr>
              <a:t>30</a:t>
            </a:r>
            <a:r>
              <a:rPr sz="684" spc="-68" dirty="0">
                <a:latin typeface="Arial"/>
                <a:cs typeface="Arial"/>
              </a:rPr>
              <a:t> </a:t>
            </a:r>
            <a:r>
              <a:rPr sz="684" spc="-4" dirty="0">
                <a:latin typeface="Arial"/>
                <a:cs typeface="Arial"/>
              </a:rPr>
              <a:t>000</a:t>
            </a:r>
            <a:endParaRPr sz="68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68456" y="1269572"/>
            <a:ext cx="287786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spc="-4" dirty="0">
                <a:latin typeface="Arial"/>
                <a:cs typeface="Arial"/>
              </a:rPr>
              <a:t>35</a:t>
            </a:r>
            <a:r>
              <a:rPr sz="684" spc="-68" dirty="0">
                <a:latin typeface="Arial"/>
                <a:cs typeface="Arial"/>
              </a:rPr>
              <a:t> </a:t>
            </a:r>
            <a:r>
              <a:rPr sz="684" spc="-4" dirty="0">
                <a:latin typeface="Arial"/>
                <a:cs typeface="Arial"/>
              </a:rPr>
              <a:t>000</a:t>
            </a:r>
            <a:endParaRPr sz="68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50991" y="692696"/>
            <a:ext cx="4851641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4" dirty="0">
                <a:latin typeface="Arial"/>
                <a:cs typeface="Arial"/>
              </a:rPr>
              <a:t>BKT / asukas seutukunnittain Etelä-Savossa 2005 - 2016,</a:t>
            </a:r>
            <a:r>
              <a:rPr sz="1368" b="1" spc="128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€</a:t>
            </a:r>
            <a:endParaRPr sz="136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597" y="4140260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ED2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4597" y="4310324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44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4597" y="4480499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445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4597" y="4650565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4450">
            <a:solidFill>
              <a:srgbClr val="926E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859730"/>
              </p:ext>
            </p:extLst>
          </p:nvPr>
        </p:nvGraphicFramePr>
        <p:xfrm>
          <a:off x="726317" y="1384191"/>
          <a:ext cx="7583019" cy="3350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0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04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04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1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12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9017">
                <a:tc rowSpan="11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9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2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9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9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173">
                <a:tc>
                  <a:txBody>
                    <a:bodyPr/>
                    <a:lstStyle/>
                    <a:p>
                      <a:pPr marL="304800">
                        <a:lnSpc>
                          <a:spcPts val="13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Etelä-Savon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maakunta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71,0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72,7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69,9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70,7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72,2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72,7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75,1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75,9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78,6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76,5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77,5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065">
                <a:tc>
                  <a:txBody>
                    <a:bodyPr/>
                    <a:lstStyle/>
                    <a:p>
                      <a:pPr marL="304800">
                        <a:lnSpc>
                          <a:spcPts val="13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Mikkelin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seutukunta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75,9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74,6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76,4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73,0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76,0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77,8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75,8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80,5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79,2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83,9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82,6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83,2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174">
                <a:tc>
                  <a:txBody>
                    <a:bodyPr/>
                    <a:lstStyle/>
                    <a:p>
                      <a:pPr marL="304800">
                        <a:lnSpc>
                          <a:spcPts val="13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Savonlinnan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seutukunta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70,3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70,3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72,5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67,1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64,9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66,4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69,1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69,7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74,0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71,7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70,7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71,9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065">
                <a:tc>
                  <a:txBody>
                    <a:bodyPr/>
                    <a:lstStyle/>
                    <a:p>
                      <a:pPr marL="304800">
                        <a:lnSpc>
                          <a:spcPts val="13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Pieksämäen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seutukunta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61,4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59,9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64,8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67,4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67,7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68,6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70,9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70,7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71,1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77,0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70,8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72,6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49654" y="1922569"/>
            <a:ext cx="5513550" cy="217197"/>
          </a:xfrm>
          <a:custGeom>
            <a:avLst/>
            <a:gdLst/>
            <a:ahLst/>
            <a:cxnLst/>
            <a:rect l="l" t="t" r="r" b="b"/>
            <a:pathLst>
              <a:path w="6447790" h="254000">
                <a:moveTo>
                  <a:pt x="0" y="222630"/>
                </a:moveTo>
                <a:lnTo>
                  <a:pt x="585470" y="248538"/>
                </a:lnTo>
                <a:lnTo>
                  <a:pt x="1172210" y="172338"/>
                </a:lnTo>
                <a:lnTo>
                  <a:pt x="1758950" y="254000"/>
                </a:lnTo>
                <a:lnTo>
                  <a:pt x="2344166" y="230250"/>
                </a:lnTo>
                <a:lnTo>
                  <a:pt x="2930906" y="187578"/>
                </a:lnTo>
                <a:lnTo>
                  <a:pt x="3516122" y="172338"/>
                </a:lnTo>
                <a:lnTo>
                  <a:pt x="4102862" y="102235"/>
                </a:lnTo>
                <a:lnTo>
                  <a:pt x="4689602" y="79375"/>
                </a:lnTo>
                <a:lnTo>
                  <a:pt x="5274818" y="0"/>
                </a:lnTo>
                <a:lnTo>
                  <a:pt x="5861558" y="61087"/>
                </a:lnTo>
                <a:lnTo>
                  <a:pt x="6447282" y="32130"/>
                </a:lnTo>
              </a:path>
            </a:pathLst>
          </a:custGeom>
          <a:ln w="60325">
            <a:solidFill>
              <a:srgbClr val="ED2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9654" y="1790187"/>
            <a:ext cx="5513550" cy="272582"/>
          </a:xfrm>
          <a:custGeom>
            <a:avLst/>
            <a:gdLst/>
            <a:ahLst/>
            <a:cxnLst/>
            <a:rect l="l" t="t" r="r" b="b"/>
            <a:pathLst>
              <a:path w="6447790" h="318769">
                <a:moveTo>
                  <a:pt x="0" y="234187"/>
                </a:moveTo>
                <a:lnTo>
                  <a:pt x="585470" y="272288"/>
                </a:lnTo>
                <a:lnTo>
                  <a:pt x="1172210" y="218948"/>
                </a:lnTo>
                <a:lnTo>
                  <a:pt x="1758950" y="318262"/>
                </a:lnTo>
                <a:lnTo>
                  <a:pt x="2344166" y="231139"/>
                </a:lnTo>
                <a:lnTo>
                  <a:pt x="2930906" y="177800"/>
                </a:lnTo>
                <a:lnTo>
                  <a:pt x="3516122" y="237236"/>
                </a:lnTo>
                <a:lnTo>
                  <a:pt x="4102862" y="100075"/>
                </a:lnTo>
                <a:lnTo>
                  <a:pt x="4689602" y="136651"/>
                </a:lnTo>
                <a:lnTo>
                  <a:pt x="5274818" y="0"/>
                </a:lnTo>
                <a:lnTo>
                  <a:pt x="5861558" y="37591"/>
                </a:lnTo>
                <a:lnTo>
                  <a:pt x="6447282" y="20827"/>
                </a:lnTo>
              </a:path>
            </a:pathLst>
          </a:custGeom>
          <a:ln w="444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9654" y="2037466"/>
            <a:ext cx="5513550" cy="227514"/>
          </a:xfrm>
          <a:custGeom>
            <a:avLst/>
            <a:gdLst/>
            <a:ahLst/>
            <a:cxnLst/>
            <a:rect l="l" t="t" r="r" b="b"/>
            <a:pathLst>
              <a:path w="6447790" h="266064">
                <a:moveTo>
                  <a:pt x="0" y="108076"/>
                </a:moveTo>
                <a:lnTo>
                  <a:pt x="585470" y="108076"/>
                </a:lnTo>
                <a:lnTo>
                  <a:pt x="1172210" y="44069"/>
                </a:lnTo>
                <a:lnTo>
                  <a:pt x="1758950" y="201040"/>
                </a:lnTo>
                <a:lnTo>
                  <a:pt x="2344166" y="265684"/>
                </a:lnTo>
                <a:lnTo>
                  <a:pt x="2930906" y="222376"/>
                </a:lnTo>
                <a:lnTo>
                  <a:pt x="3516122" y="143128"/>
                </a:lnTo>
                <a:lnTo>
                  <a:pt x="4102862" y="124840"/>
                </a:lnTo>
                <a:lnTo>
                  <a:pt x="4689602" y="0"/>
                </a:lnTo>
                <a:lnTo>
                  <a:pt x="5274818" y="66928"/>
                </a:lnTo>
                <a:lnTo>
                  <a:pt x="5861558" y="95885"/>
                </a:lnTo>
                <a:lnTo>
                  <a:pt x="6447282" y="60833"/>
                </a:lnTo>
              </a:path>
            </a:pathLst>
          </a:custGeom>
          <a:ln w="4445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9654" y="1962533"/>
            <a:ext cx="5513550" cy="427335"/>
          </a:xfrm>
          <a:custGeom>
            <a:avLst/>
            <a:gdLst/>
            <a:ahLst/>
            <a:cxnLst/>
            <a:rect l="l" t="t" r="r" b="b"/>
            <a:pathLst>
              <a:path w="6447790" h="499744">
                <a:moveTo>
                  <a:pt x="0" y="454787"/>
                </a:moveTo>
                <a:lnTo>
                  <a:pt x="585470" y="499237"/>
                </a:lnTo>
                <a:lnTo>
                  <a:pt x="1172210" y="355726"/>
                </a:lnTo>
                <a:lnTo>
                  <a:pt x="1758950" y="279526"/>
                </a:lnTo>
                <a:lnTo>
                  <a:pt x="2344166" y="271906"/>
                </a:lnTo>
                <a:lnTo>
                  <a:pt x="2930906" y="245999"/>
                </a:lnTo>
                <a:lnTo>
                  <a:pt x="3516122" y="177418"/>
                </a:lnTo>
                <a:lnTo>
                  <a:pt x="4102862" y="183514"/>
                </a:lnTo>
                <a:lnTo>
                  <a:pt x="4689602" y="172846"/>
                </a:lnTo>
                <a:lnTo>
                  <a:pt x="5274818" y="0"/>
                </a:lnTo>
                <a:lnTo>
                  <a:pt x="5861558" y="180466"/>
                </a:lnTo>
                <a:lnTo>
                  <a:pt x="6447282" y="128650"/>
                </a:lnTo>
              </a:path>
            </a:pathLst>
          </a:custGeom>
          <a:ln w="44450">
            <a:solidFill>
              <a:srgbClr val="926E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96344" y="1328861"/>
            <a:ext cx="240003" cy="2670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84" spc="-4" dirty="0">
                <a:latin typeface="Arial"/>
                <a:cs typeface="Arial"/>
              </a:rPr>
              <a:t>100</a:t>
            </a:r>
            <a:r>
              <a:rPr sz="684" dirty="0">
                <a:latin typeface="Arial"/>
                <a:cs typeface="Arial"/>
              </a:rPr>
              <a:t>,0</a:t>
            </a:r>
            <a:endParaRPr sz="684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983">
              <a:latin typeface="Times New Roman"/>
              <a:cs typeface="Times New Roman"/>
            </a:endParaRPr>
          </a:p>
          <a:p>
            <a:pPr marL="59186"/>
            <a:r>
              <a:rPr sz="684" spc="-4" dirty="0">
                <a:latin typeface="Arial"/>
                <a:cs typeface="Arial"/>
              </a:rPr>
              <a:t>90</a:t>
            </a:r>
            <a:r>
              <a:rPr sz="684" dirty="0">
                <a:latin typeface="Arial"/>
                <a:cs typeface="Arial"/>
              </a:rPr>
              <a:t>,0</a:t>
            </a:r>
            <a:endParaRPr sz="684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983">
              <a:latin typeface="Times New Roman"/>
              <a:cs typeface="Times New Roman"/>
            </a:endParaRPr>
          </a:p>
          <a:p>
            <a:pPr marL="59186"/>
            <a:r>
              <a:rPr sz="684" spc="-4" dirty="0">
                <a:latin typeface="Arial"/>
                <a:cs typeface="Arial"/>
              </a:rPr>
              <a:t>80</a:t>
            </a:r>
            <a:r>
              <a:rPr sz="684" dirty="0">
                <a:latin typeface="Arial"/>
                <a:cs typeface="Arial"/>
              </a:rPr>
              <a:t>,0</a:t>
            </a:r>
            <a:endParaRPr sz="684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983">
              <a:latin typeface="Times New Roman"/>
              <a:cs typeface="Times New Roman"/>
            </a:endParaRPr>
          </a:p>
          <a:p>
            <a:pPr marL="59186"/>
            <a:r>
              <a:rPr sz="684" spc="-4" dirty="0">
                <a:latin typeface="Arial"/>
                <a:cs typeface="Arial"/>
              </a:rPr>
              <a:t>70</a:t>
            </a:r>
            <a:r>
              <a:rPr sz="684" dirty="0">
                <a:latin typeface="Arial"/>
                <a:cs typeface="Arial"/>
              </a:rPr>
              <a:t>,0</a:t>
            </a:r>
            <a:endParaRPr sz="684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983">
              <a:latin typeface="Times New Roman"/>
              <a:cs typeface="Times New Roman"/>
            </a:endParaRPr>
          </a:p>
          <a:p>
            <a:pPr marL="59186">
              <a:spcBef>
                <a:spcPts val="4"/>
              </a:spcBef>
            </a:pPr>
            <a:r>
              <a:rPr sz="684" spc="-4" dirty="0">
                <a:latin typeface="Arial"/>
                <a:cs typeface="Arial"/>
              </a:rPr>
              <a:t>60</a:t>
            </a:r>
            <a:r>
              <a:rPr sz="684" dirty="0">
                <a:latin typeface="Arial"/>
                <a:cs typeface="Arial"/>
              </a:rPr>
              <a:t>,0</a:t>
            </a:r>
            <a:endParaRPr sz="684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983">
              <a:latin typeface="Times New Roman"/>
              <a:cs typeface="Times New Roman"/>
            </a:endParaRPr>
          </a:p>
          <a:p>
            <a:pPr marL="59186">
              <a:spcBef>
                <a:spcPts val="4"/>
              </a:spcBef>
            </a:pPr>
            <a:r>
              <a:rPr sz="684" spc="-4" dirty="0">
                <a:latin typeface="Arial"/>
                <a:cs typeface="Arial"/>
              </a:rPr>
              <a:t>50</a:t>
            </a:r>
            <a:r>
              <a:rPr sz="684" dirty="0">
                <a:latin typeface="Arial"/>
                <a:cs typeface="Arial"/>
              </a:rPr>
              <a:t>,0</a:t>
            </a:r>
            <a:endParaRPr sz="684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983">
              <a:latin typeface="Times New Roman"/>
              <a:cs typeface="Times New Roman"/>
            </a:endParaRPr>
          </a:p>
          <a:p>
            <a:pPr marL="59186"/>
            <a:r>
              <a:rPr sz="684" spc="-4" dirty="0">
                <a:latin typeface="Arial"/>
                <a:cs typeface="Arial"/>
              </a:rPr>
              <a:t>40</a:t>
            </a:r>
            <a:r>
              <a:rPr sz="684" dirty="0">
                <a:latin typeface="Arial"/>
                <a:cs typeface="Arial"/>
              </a:rPr>
              <a:t>,0</a:t>
            </a:r>
            <a:endParaRPr sz="684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983">
              <a:latin typeface="Times New Roman"/>
              <a:cs typeface="Times New Roman"/>
            </a:endParaRPr>
          </a:p>
          <a:p>
            <a:pPr marL="59186"/>
            <a:r>
              <a:rPr sz="684" spc="-4" dirty="0">
                <a:latin typeface="Arial"/>
                <a:cs typeface="Arial"/>
              </a:rPr>
              <a:t>30</a:t>
            </a:r>
            <a:r>
              <a:rPr sz="684" dirty="0">
                <a:latin typeface="Arial"/>
                <a:cs typeface="Arial"/>
              </a:rPr>
              <a:t>,0</a:t>
            </a:r>
            <a:endParaRPr sz="684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983">
              <a:latin typeface="Times New Roman"/>
              <a:cs typeface="Times New Roman"/>
            </a:endParaRPr>
          </a:p>
          <a:p>
            <a:pPr marL="59186"/>
            <a:r>
              <a:rPr sz="684" spc="-4" dirty="0">
                <a:latin typeface="Arial"/>
                <a:cs typeface="Arial"/>
              </a:rPr>
              <a:t>20</a:t>
            </a:r>
            <a:r>
              <a:rPr sz="684" dirty="0">
                <a:latin typeface="Arial"/>
                <a:cs typeface="Arial"/>
              </a:rPr>
              <a:t>,0</a:t>
            </a:r>
            <a:endParaRPr sz="684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983">
              <a:latin typeface="Times New Roman"/>
              <a:cs typeface="Times New Roman"/>
            </a:endParaRPr>
          </a:p>
          <a:p>
            <a:pPr marL="59186"/>
            <a:r>
              <a:rPr sz="684" spc="-4" dirty="0">
                <a:latin typeface="Arial"/>
                <a:cs typeface="Arial"/>
              </a:rPr>
              <a:t>10</a:t>
            </a:r>
            <a:r>
              <a:rPr sz="684" dirty="0">
                <a:latin typeface="Arial"/>
                <a:cs typeface="Arial"/>
              </a:rPr>
              <a:t>,0</a:t>
            </a:r>
            <a:endParaRPr sz="684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983">
              <a:latin typeface="Times New Roman"/>
              <a:cs typeface="Times New Roman"/>
            </a:endParaRPr>
          </a:p>
          <a:p>
            <a:pPr marL="96652" algn="ctr"/>
            <a:r>
              <a:rPr sz="684" spc="-4" dirty="0">
                <a:latin typeface="Arial"/>
                <a:cs typeface="Arial"/>
              </a:rPr>
              <a:t>0</a:t>
            </a:r>
            <a:r>
              <a:rPr sz="684" dirty="0">
                <a:latin typeface="Arial"/>
                <a:cs typeface="Arial"/>
              </a:rPr>
              <a:t>,0</a:t>
            </a:r>
            <a:endParaRPr sz="68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536" y="5075313"/>
            <a:ext cx="4972186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Tilastokeskus,</a:t>
            </a:r>
            <a:r>
              <a:rPr sz="941" spc="188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Statfin/Kansantalous/Aluetilinpito</a:t>
            </a:r>
            <a:endParaRPr sz="94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3759" y="620688"/>
            <a:ext cx="470611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0729" marR="4344" indent="-1350412">
              <a:lnSpc>
                <a:spcPts val="1573"/>
              </a:lnSpc>
            </a:pPr>
            <a:r>
              <a:rPr sz="1368" b="1" spc="-4" dirty="0">
                <a:latin typeface="Arial"/>
                <a:cs typeface="Arial"/>
              </a:rPr>
              <a:t>BKT / asukas seutukunnittain Etelä-Savossa 2005 - 2016,  indeksi, koko maa =</a:t>
            </a:r>
            <a:r>
              <a:rPr sz="1368" b="1" spc="-17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100</a:t>
            </a:r>
            <a:endParaRPr sz="136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49836" y="5159164"/>
            <a:ext cx="5232822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Tilastokeskus / </a:t>
            </a:r>
            <a:r>
              <a:rPr sz="941" spc="-4" dirty="0">
                <a:latin typeface="Arial"/>
                <a:cs typeface="Arial"/>
              </a:rPr>
              <a:t>Yritykset </a:t>
            </a:r>
            <a:r>
              <a:rPr sz="941" dirty="0">
                <a:latin typeface="Arial"/>
                <a:cs typeface="Arial"/>
              </a:rPr>
              <a:t>/ </a:t>
            </a:r>
            <a:r>
              <a:rPr sz="941" spc="-4" dirty="0">
                <a:latin typeface="Arial"/>
                <a:cs typeface="Arial"/>
              </a:rPr>
              <a:t>Yritysrekisterin</a:t>
            </a:r>
            <a:r>
              <a:rPr sz="941" spc="214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vuositilasto</a:t>
            </a:r>
            <a:endParaRPr sz="941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34369"/>
              </p:ext>
            </p:extLst>
          </p:nvPr>
        </p:nvGraphicFramePr>
        <p:xfrm>
          <a:off x="1526078" y="1358032"/>
          <a:ext cx="6830737" cy="3551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7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72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84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38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6129">
                <a:tc gridSpan="11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46">
                <a:tc gridSpan="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520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08">
                <a:tc gridSpan="9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75">
                <a:tc gridSpan="9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446">
                <a:tc gridSpan="7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414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162">
                <a:tc gridSpan="7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4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777">
                <a:tc gridSpan="3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356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552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446">
                <a:tc gridSpan="3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451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284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446">
                <a:tc row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6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228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008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008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4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6A3E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033505" y="4751466"/>
            <a:ext cx="360547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2013</a:t>
            </a:r>
            <a:endParaRPr sz="119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0109" y="4751466"/>
            <a:ext cx="360547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2014</a:t>
            </a:r>
            <a:endParaRPr sz="119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6280" y="4751466"/>
            <a:ext cx="360547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2015</a:t>
            </a:r>
            <a:endParaRPr sz="119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2559" y="4751466"/>
            <a:ext cx="360547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2016</a:t>
            </a:r>
            <a:endParaRPr sz="119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9054" y="4751466"/>
            <a:ext cx="360547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2017</a:t>
            </a:r>
            <a:endParaRPr sz="119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584" y="764704"/>
            <a:ext cx="6021248" cy="4071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7200"/>
            <a:r>
              <a:rPr sz="1368" b="1" spc="-9" dirty="0">
                <a:latin typeface="Arial"/>
                <a:cs typeface="Arial"/>
              </a:rPr>
              <a:t>Yritysten liikevaihto Etelä-Savossa </a:t>
            </a:r>
            <a:r>
              <a:rPr sz="1368" b="1" spc="-4" dirty="0">
                <a:latin typeface="Arial"/>
                <a:cs typeface="Arial"/>
              </a:rPr>
              <a:t>2013 - 2017, 1000</a:t>
            </a:r>
            <a:r>
              <a:rPr sz="1368" b="1" spc="274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€</a:t>
            </a:r>
            <a:endParaRPr sz="1368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2052">
              <a:latin typeface="Times New Roman"/>
              <a:cs typeface="Times New Roman"/>
            </a:endParaRPr>
          </a:p>
          <a:p>
            <a:pPr marL="10860">
              <a:spcBef>
                <a:spcPts val="4"/>
              </a:spcBef>
            </a:pPr>
            <a:r>
              <a:rPr sz="1026" spc="-4" dirty="0">
                <a:latin typeface="Arial"/>
                <a:cs typeface="Arial"/>
              </a:rPr>
              <a:t>5 550</a:t>
            </a:r>
            <a:r>
              <a:rPr sz="1026" spc="-7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97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5 500</a:t>
            </a:r>
            <a:r>
              <a:rPr sz="1026" spc="-7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  <a:p>
            <a:pPr>
              <a:spcBef>
                <a:spcPts val="43"/>
              </a:spcBef>
            </a:pPr>
            <a:endParaRPr sz="1154">
              <a:latin typeface="Times New Roman"/>
              <a:cs typeface="Times New Roman"/>
            </a:endParaRPr>
          </a:p>
          <a:p>
            <a:pPr marL="10860">
              <a:spcBef>
                <a:spcPts val="4"/>
              </a:spcBef>
            </a:pPr>
            <a:r>
              <a:rPr sz="1026" spc="-4" dirty="0">
                <a:latin typeface="Arial"/>
                <a:cs typeface="Arial"/>
              </a:rPr>
              <a:t>5 450</a:t>
            </a:r>
            <a:r>
              <a:rPr sz="1026" spc="-7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97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5 400</a:t>
            </a:r>
            <a:r>
              <a:rPr sz="1026" spc="-7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endParaRPr sz="1154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5 350</a:t>
            </a:r>
            <a:r>
              <a:rPr sz="1026" spc="-7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endParaRPr sz="1154">
              <a:latin typeface="Times New Roman"/>
              <a:cs typeface="Times New Roman"/>
            </a:endParaRPr>
          </a:p>
          <a:p>
            <a:pPr marL="10860"/>
            <a:r>
              <a:rPr sz="1026" dirty="0">
                <a:latin typeface="Arial"/>
                <a:cs typeface="Arial"/>
              </a:rPr>
              <a:t>5 300</a:t>
            </a:r>
            <a:r>
              <a:rPr sz="1026" spc="-90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97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5 250</a:t>
            </a:r>
            <a:r>
              <a:rPr sz="1026" spc="-7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endParaRPr sz="1154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5 200</a:t>
            </a:r>
            <a:r>
              <a:rPr sz="1026" spc="-7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97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5 150</a:t>
            </a:r>
            <a:r>
              <a:rPr sz="1026" spc="-7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endParaRPr sz="1154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5 100</a:t>
            </a:r>
            <a:r>
              <a:rPr sz="1026" spc="-7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97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5 050</a:t>
            </a:r>
            <a:r>
              <a:rPr sz="1026" spc="-7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1790" y="4234421"/>
            <a:ext cx="317108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58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8714" y="4234421"/>
            <a:ext cx="633673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06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5637" y="4234421"/>
            <a:ext cx="632044" cy="0"/>
          </a:xfrm>
          <a:custGeom>
            <a:avLst/>
            <a:gdLst/>
            <a:ahLst/>
            <a:cxnLst/>
            <a:rect l="l" t="t" r="r" b="b"/>
            <a:pathLst>
              <a:path w="739139">
                <a:moveTo>
                  <a:pt x="0" y="0"/>
                </a:moveTo>
                <a:lnTo>
                  <a:pt x="7391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1259" y="4234421"/>
            <a:ext cx="633673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06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8183" y="4234421"/>
            <a:ext cx="633673" cy="0"/>
          </a:xfrm>
          <a:custGeom>
            <a:avLst/>
            <a:gdLst/>
            <a:ahLst/>
            <a:cxnLst/>
            <a:rect l="l" t="t" r="r" b="b"/>
            <a:pathLst>
              <a:path w="741044">
                <a:moveTo>
                  <a:pt x="0" y="0"/>
                </a:moveTo>
                <a:lnTo>
                  <a:pt x="7406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1097" y="4234421"/>
            <a:ext cx="316565" cy="0"/>
          </a:xfrm>
          <a:custGeom>
            <a:avLst/>
            <a:gdLst/>
            <a:ahLst/>
            <a:cxnLst/>
            <a:rect l="l" t="t" r="r" b="b"/>
            <a:pathLst>
              <a:path w="370205">
                <a:moveTo>
                  <a:pt x="0" y="0"/>
                </a:moveTo>
                <a:lnTo>
                  <a:pt x="36960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61790" y="3869530"/>
            <a:ext cx="317108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58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8714" y="3869530"/>
            <a:ext cx="633673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06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15637" y="3869530"/>
            <a:ext cx="632044" cy="0"/>
          </a:xfrm>
          <a:custGeom>
            <a:avLst/>
            <a:gdLst/>
            <a:ahLst/>
            <a:cxnLst/>
            <a:rect l="l" t="t" r="r" b="b"/>
            <a:pathLst>
              <a:path w="739139">
                <a:moveTo>
                  <a:pt x="0" y="0"/>
                </a:moveTo>
                <a:lnTo>
                  <a:pt x="7391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1259" y="3869530"/>
            <a:ext cx="633673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06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68183" y="3869530"/>
            <a:ext cx="633673" cy="0"/>
          </a:xfrm>
          <a:custGeom>
            <a:avLst/>
            <a:gdLst/>
            <a:ahLst/>
            <a:cxnLst/>
            <a:rect l="l" t="t" r="r" b="b"/>
            <a:pathLst>
              <a:path w="741044">
                <a:moveTo>
                  <a:pt x="0" y="0"/>
                </a:moveTo>
                <a:lnTo>
                  <a:pt x="7406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1097" y="3869530"/>
            <a:ext cx="316565" cy="0"/>
          </a:xfrm>
          <a:custGeom>
            <a:avLst/>
            <a:gdLst/>
            <a:ahLst/>
            <a:cxnLst/>
            <a:rect l="l" t="t" r="r" b="b"/>
            <a:pathLst>
              <a:path w="370205">
                <a:moveTo>
                  <a:pt x="0" y="0"/>
                </a:moveTo>
                <a:lnTo>
                  <a:pt x="36960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1790" y="3503336"/>
            <a:ext cx="317108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58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38714" y="3503336"/>
            <a:ext cx="633673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06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91259" y="3503336"/>
            <a:ext cx="2056857" cy="0"/>
          </a:xfrm>
          <a:custGeom>
            <a:avLst/>
            <a:gdLst/>
            <a:ahLst/>
            <a:cxnLst/>
            <a:rect l="l" t="t" r="r" b="b"/>
            <a:pathLst>
              <a:path w="2405379">
                <a:moveTo>
                  <a:pt x="0" y="0"/>
                </a:moveTo>
                <a:lnTo>
                  <a:pt x="24048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8183" y="3503336"/>
            <a:ext cx="633673" cy="0"/>
          </a:xfrm>
          <a:custGeom>
            <a:avLst/>
            <a:gdLst/>
            <a:ahLst/>
            <a:cxnLst/>
            <a:rect l="l" t="t" r="r" b="b"/>
            <a:pathLst>
              <a:path w="741044">
                <a:moveTo>
                  <a:pt x="0" y="0"/>
                </a:moveTo>
                <a:lnTo>
                  <a:pt x="7406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1097" y="3503336"/>
            <a:ext cx="316565" cy="0"/>
          </a:xfrm>
          <a:custGeom>
            <a:avLst/>
            <a:gdLst/>
            <a:ahLst/>
            <a:cxnLst/>
            <a:rect l="l" t="t" r="r" b="b"/>
            <a:pathLst>
              <a:path w="370205">
                <a:moveTo>
                  <a:pt x="0" y="0"/>
                </a:moveTo>
                <a:lnTo>
                  <a:pt x="36960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61790" y="3138444"/>
            <a:ext cx="317108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58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1259" y="3138444"/>
            <a:ext cx="3481127" cy="0"/>
          </a:xfrm>
          <a:custGeom>
            <a:avLst/>
            <a:gdLst/>
            <a:ahLst/>
            <a:cxnLst/>
            <a:rect l="l" t="t" r="r" b="b"/>
            <a:pathLst>
              <a:path w="4070984">
                <a:moveTo>
                  <a:pt x="0" y="0"/>
                </a:moveTo>
                <a:lnTo>
                  <a:pt x="40706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1097" y="3138444"/>
            <a:ext cx="1740835" cy="0"/>
          </a:xfrm>
          <a:custGeom>
            <a:avLst/>
            <a:gdLst/>
            <a:ahLst/>
            <a:cxnLst/>
            <a:rect l="l" t="t" r="r" b="b"/>
            <a:pathLst>
              <a:path w="2035810">
                <a:moveTo>
                  <a:pt x="0" y="0"/>
                </a:moveTo>
                <a:lnTo>
                  <a:pt x="20353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91259" y="2772250"/>
            <a:ext cx="4587747" cy="0"/>
          </a:xfrm>
          <a:custGeom>
            <a:avLst/>
            <a:gdLst/>
            <a:ahLst/>
            <a:cxnLst/>
            <a:rect l="l" t="t" r="r" b="b"/>
            <a:pathLst>
              <a:path w="5365115">
                <a:moveTo>
                  <a:pt x="0" y="0"/>
                </a:moveTo>
                <a:lnTo>
                  <a:pt x="536473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1097" y="2772250"/>
            <a:ext cx="1740835" cy="0"/>
          </a:xfrm>
          <a:custGeom>
            <a:avLst/>
            <a:gdLst/>
            <a:ahLst/>
            <a:cxnLst/>
            <a:rect l="l" t="t" r="r" b="b"/>
            <a:pathLst>
              <a:path w="2035810">
                <a:moveTo>
                  <a:pt x="0" y="0"/>
                </a:moveTo>
                <a:lnTo>
                  <a:pt x="20353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1259" y="2407359"/>
            <a:ext cx="4587747" cy="0"/>
          </a:xfrm>
          <a:custGeom>
            <a:avLst/>
            <a:gdLst/>
            <a:ahLst/>
            <a:cxnLst/>
            <a:rect l="l" t="t" r="r" b="b"/>
            <a:pathLst>
              <a:path w="5365115">
                <a:moveTo>
                  <a:pt x="0" y="0"/>
                </a:moveTo>
                <a:lnTo>
                  <a:pt x="536473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1097" y="2407359"/>
            <a:ext cx="1740835" cy="0"/>
          </a:xfrm>
          <a:custGeom>
            <a:avLst/>
            <a:gdLst/>
            <a:ahLst/>
            <a:cxnLst/>
            <a:rect l="l" t="t" r="r" b="b"/>
            <a:pathLst>
              <a:path w="2035810">
                <a:moveTo>
                  <a:pt x="0" y="0"/>
                </a:moveTo>
                <a:lnTo>
                  <a:pt x="20353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91259" y="2042468"/>
            <a:ext cx="4587747" cy="0"/>
          </a:xfrm>
          <a:custGeom>
            <a:avLst/>
            <a:gdLst/>
            <a:ahLst/>
            <a:cxnLst/>
            <a:rect l="l" t="t" r="r" b="b"/>
            <a:pathLst>
              <a:path w="5365115">
                <a:moveTo>
                  <a:pt x="0" y="0"/>
                </a:moveTo>
                <a:lnTo>
                  <a:pt x="536473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1097" y="2042468"/>
            <a:ext cx="1740835" cy="0"/>
          </a:xfrm>
          <a:custGeom>
            <a:avLst/>
            <a:gdLst/>
            <a:ahLst/>
            <a:cxnLst/>
            <a:rect l="l" t="t" r="r" b="b"/>
            <a:pathLst>
              <a:path w="2035810">
                <a:moveTo>
                  <a:pt x="0" y="0"/>
                </a:moveTo>
                <a:lnTo>
                  <a:pt x="20353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1259" y="1676273"/>
            <a:ext cx="4587747" cy="0"/>
          </a:xfrm>
          <a:custGeom>
            <a:avLst/>
            <a:gdLst/>
            <a:ahLst/>
            <a:cxnLst/>
            <a:rect l="l" t="t" r="r" b="b"/>
            <a:pathLst>
              <a:path w="5365115">
                <a:moveTo>
                  <a:pt x="0" y="0"/>
                </a:moveTo>
                <a:lnTo>
                  <a:pt x="536473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1097" y="1676273"/>
            <a:ext cx="1740835" cy="0"/>
          </a:xfrm>
          <a:custGeom>
            <a:avLst/>
            <a:gdLst/>
            <a:ahLst/>
            <a:cxnLst/>
            <a:rect l="l" t="t" r="r" b="b"/>
            <a:pathLst>
              <a:path w="2035810">
                <a:moveTo>
                  <a:pt x="0" y="0"/>
                </a:moveTo>
                <a:lnTo>
                  <a:pt x="20353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1097" y="1311165"/>
            <a:ext cx="7118094" cy="0"/>
          </a:xfrm>
          <a:custGeom>
            <a:avLst/>
            <a:gdLst/>
            <a:ahLst/>
            <a:cxnLst/>
            <a:rect l="l" t="t" r="r" b="b"/>
            <a:pathLst>
              <a:path w="8324215">
                <a:moveTo>
                  <a:pt x="0" y="0"/>
                </a:moveTo>
                <a:lnTo>
                  <a:pt x="83236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1097" y="1311165"/>
            <a:ext cx="7118094" cy="3288908"/>
          </a:xfrm>
          <a:custGeom>
            <a:avLst/>
            <a:gdLst/>
            <a:ahLst/>
            <a:cxnLst/>
            <a:rect l="l" t="t" r="r" b="b"/>
            <a:pathLst>
              <a:path w="8324215" h="3846195">
                <a:moveTo>
                  <a:pt x="0" y="3845814"/>
                </a:moveTo>
                <a:lnTo>
                  <a:pt x="8323707" y="3845814"/>
                </a:lnTo>
                <a:lnTo>
                  <a:pt x="8323707" y="0"/>
                </a:lnTo>
                <a:lnTo>
                  <a:pt x="0" y="0"/>
                </a:lnTo>
                <a:lnTo>
                  <a:pt x="0" y="3845814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77151" y="3246609"/>
            <a:ext cx="791140" cy="1353138"/>
          </a:xfrm>
          <a:custGeom>
            <a:avLst/>
            <a:gdLst/>
            <a:ahLst/>
            <a:cxnLst/>
            <a:rect l="l" t="t" r="r" b="b"/>
            <a:pathLst>
              <a:path w="925194" h="1582420">
                <a:moveTo>
                  <a:pt x="925067" y="0"/>
                </a:moveTo>
                <a:lnTo>
                  <a:pt x="0" y="0"/>
                </a:lnTo>
                <a:lnTo>
                  <a:pt x="0" y="1582419"/>
                </a:lnTo>
                <a:lnTo>
                  <a:pt x="925067" y="1582419"/>
                </a:lnTo>
                <a:lnTo>
                  <a:pt x="925067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01531" y="1612417"/>
            <a:ext cx="790055" cy="2987547"/>
          </a:xfrm>
          <a:custGeom>
            <a:avLst/>
            <a:gdLst/>
            <a:ahLst/>
            <a:cxnLst/>
            <a:rect l="l" t="t" r="r" b="b"/>
            <a:pathLst>
              <a:path w="923925" h="3493770">
                <a:moveTo>
                  <a:pt x="923543" y="0"/>
                </a:moveTo>
                <a:lnTo>
                  <a:pt x="0" y="0"/>
                </a:lnTo>
                <a:lnTo>
                  <a:pt x="0" y="3493516"/>
                </a:lnTo>
                <a:lnTo>
                  <a:pt x="923543" y="3493516"/>
                </a:lnTo>
                <a:lnTo>
                  <a:pt x="923543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24605" y="3503335"/>
            <a:ext cx="791140" cy="1096846"/>
          </a:xfrm>
          <a:custGeom>
            <a:avLst/>
            <a:gdLst/>
            <a:ahLst/>
            <a:cxnLst/>
            <a:rect l="l" t="t" r="r" b="b"/>
            <a:pathLst>
              <a:path w="925195" h="1282700">
                <a:moveTo>
                  <a:pt x="925068" y="0"/>
                </a:moveTo>
                <a:lnTo>
                  <a:pt x="0" y="0"/>
                </a:lnTo>
                <a:lnTo>
                  <a:pt x="0" y="1282191"/>
                </a:lnTo>
                <a:lnTo>
                  <a:pt x="925068" y="1282191"/>
                </a:lnTo>
                <a:lnTo>
                  <a:pt x="925068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47682" y="3333922"/>
            <a:ext cx="791140" cy="1266259"/>
          </a:xfrm>
          <a:custGeom>
            <a:avLst/>
            <a:gdLst/>
            <a:ahLst/>
            <a:cxnLst/>
            <a:rect l="l" t="t" r="r" b="b"/>
            <a:pathLst>
              <a:path w="925195" h="1480820">
                <a:moveTo>
                  <a:pt x="925067" y="0"/>
                </a:moveTo>
                <a:lnTo>
                  <a:pt x="0" y="0"/>
                </a:lnTo>
                <a:lnTo>
                  <a:pt x="0" y="1480312"/>
                </a:lnTo>
                <a:lnTo>
                  <a:pt x="925067" y="1480312"/>
                </a:lnTo>
                <a:lnTo>
                  <a:pt x="925067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72060" y="2885627"/>
            <a:ext cx="790055" cy="1714229"/>
          </a:xfrm>
          <a:custGeom>
            <a:avLst/>
            <a:gdLst/>
            <a:ahLst/>
            <a:cxnLst/>
            <a:rect l="l" t="t" r="r" b="b"/>
            <a:pathLst>
              <a:path w="923925" h="2004695">
                <a:moveTo>
                  <a:pt x="923544" y="0"/>
                </a:moveTo>
                <a:lnTo>
                  <a:pt x="0" y="0"/>
                </a:lnTo>
                <a:lnTo>
                  <a:pt x="0" y="2004567"/>
                </a:lnTo>
                <a:lnTo>
                  <a:pt x="923544" y="2004567"/>
                </a:lnTo>
                <a:lnTo>
                  <a:pt x="923544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77151" y="3246609"/>
            <a:ext cx="791140" cy="1353138"/>
          </a:xfrm>
          <a:custGeom>
            <a:avLst/>
            <a:gdLst/>
            <a:ahLst/>
            <a:cxnLst/>
            <a:rect l="l" t="t" r="r" b="b"/>
            <a:pathLst>
              <a:path w="925194" h="1582420">
                <a:moveTo>
                  <a:pt x="0" y="0"/>
                </a:moveTo>
                <a:lnTo>
                  <a:pt x="925067" y="0"/>
                </a:lnTo>
                <a:lnTo>
                  <a:pt x="925067" y="1582419"/>
                </a:lnTo>
                <a:lnTo>
                  <a:pt x="0" y="158241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01531" y="1612417"/>
            <a:ext cx="790055" cy="2987547"/>
          </a:xfrm>
          <a:custGeom>
            <a:avLst/>
            <a:gdLst/>
            <a:ahLst/>
            <a:cxnLst/>
            <a:rect l="l" t="t" r="r" b="b"/>
            <a:pathLst>
              <a:path w="923925" h="3493770">
                <a:moveTo>
                  <a:pt x="0" y="0"/>
                </a:moveTo>
                <a:lnTo>
                  <a:pt x="923543" y="0"/>
                </a:lnTo>
                <a:lnTo>
                  <a:pt x="923543" y="3493516"/>
                </a:lnTo>
                <a:lnTo>
                  <a:pt x="0" y="34935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24605" y="3503335"/>
            <a:ext cx="791140" cy="1096846"/>
          </a:xfrm>
          <a:custGeom>
            <a:avLst/>
            <a:gdLst/>
            <a:ahLst/>
            <a:cxnLst/>
            <a:rect l="l" t="t" r="r" b="b"/>
            <a:pathLst>
              <a:path w="925195" h="1282700">
                <a:moveTo>
                  <a:pt x="0" y="0"/>
                </a:moveTo>
                <a:lnTo>
                  <a:pt x="925068" y="0"/>
                </a:lnTo>
                <a:lnTo>
                  <a:pt x="925068" y="1282191"/>
                </a:lnTo>
                <a:lnTo>
                  <a:pt x="0" y="128219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47682" y="3333922"/>
            <a:ext cx="791140" cy="1266259"/>
          </a:xfrm>
          <a:custGeom>
            <a:avLst/>
            <a:gdLst/>
            <a:ahLst/>
            <a:cxnLst/>
            <a:rect l="l" t="t" r="r" b="b"/>
            <a:pathLst>
              <a:path w="925195" h="1480820">
                <a:moveTo>
                  <a:pt x="0" y="0"/>
                </a:moveTo>
                <a:lnTo>
                  <a:pt x="925067" y="0"/>
                </a:lnTo>
                <a:lnTo>
                  <a:pt x="925067" y="1480312"/>
                </a:lnTo>
                <a:lnTo>
                  <a:pt x="0" y="14803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72060" y="2885627"/>
            <a:ext cx="790055" cy="1714229"/>
          </a:xfrm>
          <a:custGeom>
            <a:avLst/>
            <a:gdLst/>
            <a:ahLst/>
            <a:cxnLst/>
            <a:rect l="l" t="t" r="r" b="b"/>
            <a:pathLst>
              <a:path w="923925" h="2004695">
                <a:moveTo>
                  <a:pt x="0" y="0"/>
                </a:moveTo>
                <a:lnTo>
                  <a:pt x="923544" y="0"/>
                </a:lnTo>
                <a:lnTo>
                  <a:pt x="923544" y="2004567"/>
                </a:lnTo>
                <a:lnTo>
                  <a:pt x="0" y="20045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61097" y="4599747"/>
            <a:ext cx="7118094" cy="0"/>
          </a:xfrm>
          <a:custGeom>
            <a:avLst/>
            <a:gdLst/>
            <a:ahLst/>
            <a:cxnLst/>
            <a:rect l="l" t="t" r="r" b="b"/>
            <a:pathLst>
              <a:path w="8324215">
                <a:moveTo>
                  <a:pt x="0" y="0"/>
                </a:moveTo>
                <a:lnTo>
                  <a:pt x="83236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528973" y="3826199"/>
            <a:ext cx="487065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dirty="0">
                <a:latin typeface="Arial"/>
                <a:cs typeface="Arial"/>
              </a:rPr>
              <a:t>12</a:t>
            </a:r>
            <a:r>
              <a:rPr sz="1197" spc="-86" dirty="0">
                <a:latin typeface="Arial"/>
                <a:cs typeface="Arial"/>
              </a:rPr>
              <a:t> </a:t>
            </a:r>
            <a:r>
              <a:rPr sz="1197" spc="-4" dirty="0">
                <a:latin typeface="Arial"/>
                <a:cs typeface="Arial"/>
              </a:rPr>
              <a:t>941</a:t>
            </a:r>
            <a:endParaRPr sz="1197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9510" y="5105184"/>
            <a:ext cx="5232822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Tilastokeskus / </a:t>
            </a:r>
            <a:r>
              <a:rPr sz="941" spc="-4" dirty="0">
                <a:latin typeface="Arial"/>
                <a:cs typeface="Arial"/>
              </a:rPr>
              <a:t>Yritykset </a:t>
            </a:r>
            <a:r>
              <a:rPr sz="941" dirty="0">
                <a:latin typeface="Arial"/>
                <a:cs typeface="Arial"/>
              </a:rPr>
              <a:t>/ </a:t>
            </a:r>
            <a:r>
              <a:rPr sz="941" spc="-4" dirty="0">
                <a:latin typeface="Arial"/>
                <a:cs typeface="Arial"/>
              </a:rPr>
              <a:t>Yritysrekisterin</a:t>
            </a:r>
            <a:r>
              <a:rPr sz="941" spc="214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vuositilasto</a:t>
            </a:r>
            <a:endParaRPr sz="941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52808" y="3009321"/>
            <a:ext cx="487065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dirty="0">
                <a:latin typeface="Arial"/>
                <a:cs typeface="Arial"/>
              </a:rPr>
              <a:t>13</a:t>
            </a:r>
            <a:r>
              <a:rPr sz="1197" spc="-86" dirty="0">
                <a:latin typeface="Arial"/>
                <a:cs typeface="Arial"/>
              </a:rPr>
              <a:t> </a:t>
            </a:r>
            <a:r>
              <a:rPr sz="1197" spc="-4" dirty="0">
                <a:latin typeface="Arial"/>
                <a:cs typeface="Arial"/>
              </a:rPr>
              <a:t>835</a:t>
            </a:r>
            <a:endParaRPr sz="1197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76427" y="3955214"/>
            <a:ext cx="487065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12</a:t>
            </a:r>
            <a:r>
              <a:rPr sz="1197" spc="-81" dirty="0">
                <a:latin typeface="Arial"/>
                <a:cs typeface="Arial"/>
              </a:rPr>
              <a:t> </a:t>
            </a:r>
            <a:r>
              <a:rPr sz="1197" spc="-4" dirty="0">
                <a:latin typeface="Arial"/>
                <a:cs typeface="Arial"/>
              </a:rPr>
              <a:t>800</a:t>
            </a:r>
            <a:endParaRPr sz="1197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00262" y="3870182"/>
            <a:ext cx="487065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12</a:t>
            </a:r>
            <a:r>
              <a:rPr sz="1197" spc="-81" dirty="0">
                <a:latin typeface="Arial"/>
                <a:cs typeface="Arial"/>
              </a:rPr>
              <a:t> </a:t>
            </a:r>
            <a:r>
              <a:rPr sz="1197" spc="-4" dirty="0">
                <a:latin typeface="Arial"/>
                <a:cs typeface="Arial"/>
              </a:rPr>
              <a:t>893</a:t>
            </a:r>
            <a:endParaRPr sz="1197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23882" y="3646360"/>
            <a:ext cx="487065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13</a:t>
            </a:r>
            <a:r>
              <a:rPr sz="1197" spc="-81" dirty="0">
                <a:latin typeface="Arial"/>
                <a:cs typeface="Arial"/>
              </a:rPr>
              <a:t> </a:t>
            </a:r>
            <a:r>
              <a:rPr sz="1197" spc="-4" dirty="0">
                <a:latin typeface="Arial"/>
                <a:cs typeface="Arial"/>
              </a:rPr>
              <a:t>138</a:t>
            </a:r>
            <a:endParaRPr sz="1197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9553" y="4146891"/>
            <a:ext cx="419733" cy="532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12</a:t>
            </a:r>
            <a:r>
              <a:rPr sz="1026" spc="-81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400</a:t>
            </a:r>
            <a:endParaRPr sz="1026">
              <a:latin typeface="Arial"/>
              <a:cs typeface="Arial"/>
            </a:endParaRPr>
          </a:p>
          <a:p>
            <a:pPr>
              <a:spcBef>
                <a:spcPts val="21"/>
              </a:spcBef>
            </a:pPr>
            <a:endParaRPr sz="1411">
              <a:latin typeface="Times New Roman"/>
              <a:cs typeface="Times New Roman"/>
            </a:endParaRPr>
          </a:p>
          <a:p>
            <a:pPr marL="10860">
              <a:spcBef>
                <a:spcPts val="4"/>
              </a:spcBef>
            </a:pPr>
            <a:r>
              <a:rPr sz="1026" spc="-4" dirty="0">
                <a:latin typeface="Arial"/>
                <a:cs typeface="Arial"/>
              </a:rPr>
              <a:t>12</a:t>
            </a:r>
            <a:r>
              <a:rPr sz="1026" spc="-81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200</a:t>
            </a:r>
            <a:endParaRPr sz="1026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9553" y="3781456"/>
            <a:ext cx="419733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12</a:t>
            </a:r>
            <a:r>
              <a:rPr sz="1026" spc="-81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600</a:t>
            </a:r>
            <a:endParaRPr sz="1026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9553" y="3416022"/>
            <a:ext cx="419733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12</a:t>
            </a:r>
            <a:r>
              <a:rPr sz="1026" spc="-81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800</a:t>
            </a:r>
            <a:endParaRPr sz="1026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9553" y="3050371"/>
            <a:ext cx="420276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dirty="0">
                <a:latin typeface="Arial"/>
                <a:cs typeface="Arial"/>
              </a:rPr>
              <a:t>13</a:t>
            </a:r>
            <a:r>
              <a:rPr sz="1026" spc="-81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93262" y="4678698"/>
            <a:ext cx="360547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2013</a:t>
            </a:r>
            <a:endParaRPr sz="1197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16882" y="4678698"/>
            <a:ext cx="360547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2014</a:t>
            </a:r>
            <a:endParaRPr sz="1197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40717" y="4678698"/>
            <a:ext cx="360547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2015</a:t>
            </a:r>
            <a:endParaRPr sz="1197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64336" y="4678698"/>
            <a:ext cx="360547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2016</a:t>
            </a:r>
            <a:endParaRPr sz="1197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288172" y="4678698"/>
            <a:ext cx="360547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latin typeface="Arial"/>
                <a:cs typeface="Arial"/>
              </a:rPr>
              <a:t>2017</a:t>
            </a:r>
            <a:endParaRPr sz="1197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39552" y="692696"/>
            <a:ext cx="6104326" cy="2203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3672"/>
            <a:r>
              <a:rPr sz="1368" b="1" spc="-9" dirty="0">
                <a:latin typeface="Arial"/>
                <a:cs typeface="Arial"/>
              </a:rPr>
              <a:t>Yritysten </a:t>
            </a:r>
            <a:r>
              <a:rPr sz="1368" b="1" spc="-4" dirty="0">
                <a:latin typeface="Arial"/>
                <a:cs typeface="Arial"/>
              </a:rPr>
              <a:t>toimipaikat Etelä-Savossa 2013 - 2017,</a:t>
            </a:r>
            <a:r>
              <a:rPr sz="1368" b="1" spc="150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kpl</a:t>
            </a:r>
            <a:endParaRPr sz="1368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2181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14</a:t>
            </a:r>
            <a:r>
              <a:rPr sz="1026" spc="-81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000</a:t>
            </a:r>
            <a:endParaRPr sz="1026">
              <a:latin typeface="Arial"/>
              <a:cs typeface="Arial"/>
            </a:endParaRPr>
          </a:p>
          <a:p>
            <a:pPr>
              <a:spcBef>
                <a:spcPts val="21"/>
              </a:spcBef>
            </a:pPr>
            <a:endParaRPr sz="1411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13</a:t>
            </a:r>
            <a:r>
              <a:rPr sz="1026" spc="-81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800</a:t>
            </a:r>
            <a:endParaRPr sz="1026">
              <a:latin typeface="Arial"/>
              <a:cs typeface="Arial"/>
            </a:endParaRPr>
          </a:p>
          <a:p>
            <a:pPr>
              <a:spcBef>
                <a:spcPts val="21"/>
              </a:spcBef>
            </a:pPr>
            <a:endParaRPr sz="1411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13</a:t>
            </a:r>
            <a:r>
              <a:rPr sz="1026" spc="-81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600</a:t>
            </a:r>
            <a:endParaRPr sz="1026">
              <a:latin typeface="Arial"/>
              <a:cs typeface="Arial"/>
            </a:endParaRPr>
          </a:p>
          <a:p>
            <a:pPr>
              <a:spcBef>
                <a:spcPts val="21"/>
              </a:spcBef>
            </a:pPr>
            <a:endParaRPr sz="1411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13</a:t>
            </a:r>
            <a:r>
              <a:rPr sz="1026" spc="-81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400</a:t>
            </a:r>
            <a:endParaRPr sz="1026">
              <a:latin typeface="Arial"/>
              <a:cs typeface="Arial"/>
            </a:endParaRPr>
          </a:p>
          <a:p>
            <a:pPr>
              <a:spcBef>
                <a:spcPts val="21"/>
              </a:spcBef>
            </a:pPr>
            <a:endParaRPr sz="1411">
              <a:latin typeface="Times New Roman"/>
              <a:cs typeface="Times New Roman"/>
            </a:endParaRPr>
          </a:p>
          <a:p>
            <a:pPr marL="10860"/>
            <a:r>
              <a:rPr sz="1026" spc="-4" dirty="0">
                <a:latin typeface="Arial"/>
                <a:cs typeface="Arial"/>
              </a:rPr>
              <a:t>13</a:t>
            </a:r>
            <a:r>
              <a:rPr sz="1026" spc="-81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200</a:t>
            </a:r>
            <a:endParaRPr sz="102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Ryhmä 51">
            <a:extLst>
              <a:ext uri="{FF2B5EF4-FFF2-40B4-BE49-F238E27FC236}">
                <a16:creationId xmlns:a16="http://schemas.microsoft.com/office/drawing/2014/main" id="{6B65F571-C4B1-4DD2-9E90-4A03E5B9F712}"/>
              </a:ext>
            </a:extLst>
          </p:cNvPr>
          <p:cNvGrpSpPr/>
          <p:nvPr/>
        </p:nvGrpSpPr>
        <p:grpSpPr>
          <a:xfrm>
            <a:off x="439018" y="692696"/>
            <a:ext cx="7881933" cy="4621128"/>
            <a:chOff x="439018" y="692696"/>
            <a:chExt cx="7881933" cy="4621128"/>
          </a:xfrm>
        </p:grpSpPr>
        <p:sp>
          <p:nvSpPr>
            <p:cNvPr id="2" name="object 2"/>
            <p:cNvSpPr/>
            <p:nvPr/>
          </p:nvSpPr>
          <p:spPr>
            <a:xfrm>
              <a:off x="8001562" y="4049370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2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564151" y="4049370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59">
                  <a:moveTo>
                    <a:pt x="0" y="0"/>
                  </a:moveTo>
                  <a:lnTo>
                    <a:pt x="7467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25438" y="4049370"/>
              <a:ext cx="640189" cy="0"/>
            </a:xfrm>
            <a:custGeom>
              <a:avLst/>
              <a:gdLst/>
              <a:ahLst/>
              <a:cxnLst/>
              <a:rect l="l" t="t" r="r" b="b"/>
              <a:pathLst>
                <a:path w="748664">
                  <a:moveTo>
                    <a:pt x="0" y="0"/>
                  </a:moveTo>
                  <a:lnTo>
                    <a:pt x="7482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88027" y="4049370"/>
              <a:ext cx="640189" cy="0"/>
            </a:xfrm>
            <a:custGeom>
              <a:avLst/>
              <a:gdLst/>
              <a:ahLst/>
              <a:cxnLst/>
              <a:rect l="l" t="t" r="r" b="b"/>
              <a:pathLst>
                <a:path w="748664">
                  <a:moveTo>
                    <a:pt x="0" y="0"/>
                  </a:moveTo>
                  <a:lnTo>
                    <a:pt x="7482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0616" y="4049370"/>
              <a:ext cx="640189" cy="0"/>
            </a:xfrm>
            <a:custGeom>
              <a:avLst/>
              <a:gdLst/>
              <a:ahLst/>
              <a:cxnLst/>
              <a:rect l="l" t="t" r="r" b="b"/>
              <a:pathLst>
                <a:path w="748664">
                  <a:moveTo>
                    <a:pt x="0" y="0"/>
                  </a:moveTo>
                  <a:lnTo>
                    <a:pt x="748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3104" y="4049370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4151" y="3496821"/>
              <a:ext cx="1756582" cy="0"/>
            </a:xfrm>
            <a:custGeom>
              <a:avLst/>
              <a:gdLst/>
              <a:ahLst/>
              <a:cxnLst/>
              <a:rect l="l" t="t" r="r" b="b"/>
              <a:pathLst>
                <a:path w="2054225">
                  <a:moveTo>
                    <a:pt x="0" y="0"/>
                  </a:moveTo>
                  <a:lnTo>
                    <a:pt x="20539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5438" y="3496821"/>
              <a:ext cx="640189" cy="0"/>
            </a:xfrm>
            <a:custGeom>
              <a:avLst/>
              <a:gdLst/>
              <a:ahLst/>
              <a:cxnLst/>
              <a:rect l="l" t="t" r="r" b="b"/>
              <a:pathLst>
                <a:path w="748664">
                  <a:moveTo>
                    <a:pt x="0" y="0"/>
                  </a:moveTo>
                  <a:lnTo>
                    <a:pt x="7482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88027" y="3496821"/>
              <a:ext cx="640189" cy="0"/>
            </a:xfrm>
            <a:custGeom>
              <a:avLst/>
              <a:gdLst/>
              <a:ahLst/>
              <a:cxnLst/>
              <a:rect l="l" t="t" r="r" b="b"/>
              <a:pathLst>
                <a:path w="748664">
                  <a:moveTo>
                    <a:pt x="0" y="0"/>
                  </a:moveTo>
                  <a:lnTo>
                    <a:pt x="7482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50616" y="3496821"/>
              <a:ext cx="640189" cy="0"/>
            </a:xfrm>
            <a:custGeom>
              <a:avLst/>
              <a:gdLst/>
              <a:ahLst/>
              <a:cxnLst/>
              <a:rect l="l" t="t" r="r" b="b"/>
              <a:pathLst>
                <a:path w="748664">
                  <a:moveTo>
                    <a:pt x="0" y="0"/>
                  </a:moveTo>
                  <a:lnTo>
                    <a:pt x="748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3104" y="3496821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25438" y="2945574"/>
              <a:ext cx="3195513" cy="0"/>
            </a:xfrm>
            <a:custGeom>
              <a:avLst/>
              <a:gdLst/>
              <a:ahLst/>
              <a:cxnLst/>
              <a:rect l="l" t="t" r="r" b="b"/>
              <a:pathLst>
                <a:path w="3736975">
                  <a:moveTo>
                    <a:pt x="0" y="0"/>
                  </a:moveTo>
                  <a:lnTo>
                    <a:pt x="3736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88027" y="2945574"/>
              <a:ext cx="640189" cy="0"/>
            </a:xfrm>
            <a:custGeom>
              <a:avLst/>
              <a:gdLst/>
              <a:ahLst/>
              <a:cxnLst/>
              <a:rect l="l" t="t" r="r" b="b"/>
              <a:pathLst>
                <a:path w="748664">
                  <a:moveTo>
                    <a:pt x="0" y="0"/>
                  </a:moveTo>
                  <a:lnTo>
                    <a:pt x="7482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50616" y="2945574"/>
              <a:ext cx="640189" cy="0"/>
            </a:xfrm>
            <a:custGeom>
              <a:avLst/>
              <a:gdLst/>
              <a:ahLst/>
              <a:cxnLst/>
              <a:rect l="l" t="t" r="r" b="b"/>
              <a:pathLst>
                <a:path w="748664">
                  <a:moveTo>
                    <a:pt x="0" y="0"/>
                  </a:moveTo>
                  <a:lnTo>
                    <a:pt x="748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3104" y="2945574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88027" y="2394328"/>
              <a:ext cx="4632815" cy="0"/>
            </a:xfrm>
            <a:custGeom>
              <a:avLst/>
              <a:gdLst/>
              <a:ahLst/>
              <a:cxnLst/>
              <a:rect l="l" t="t" r="r" b="b"/>
              <a:pathLst>
                <a:path w="5417820">
                  <a:moveTo>
                    <a:pt x="0" y="0"/>
                  </a:moveTo>
                  <a:lnTo>
                    <a:pt x="54174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0616" y="2394328"/>
              <a:ext cx="640189" cy="0"/>
            </a:xfrm>
            <a:custGeom>
              <a:avLst/>
              <a:gdLst/>
              <a:ahLst/>
              <a:cxnLst/>
              <a:rect l="l" t="t" r="r" b="b"/>
              <a:pathLst>
                <a:path w="748664">
                  <a:moveTo>
                    <a:pt x="0" y="0"/>
                  </a:moveTo>
                  <a:lnTo>
                    <a:pt x="748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3104" y="2394328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50616" y="1841779"/>
              <a:ext cx="6070117" cy="0"/>
            </a:xfrm>
            <a:custGeom>
              <a:avLst/>
              <a:gdLst/>
              <a:ahLst/>
              <a:cxnLst/>
              <a:rect l="l" t="t" r="r" b="b"/>
              <a:pathLst>
                <a:path w="7098665">
                  <a:moveTo>
                    <a:pt x="0" y="0"/>
                  </a:moveTo>
                  <a:lnTo>
                    <a:pt x="7098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3104" y="1841779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33104" y="1290315"/>
              <a:ext cx="7187597" cy="0"/>
            </a:xfrm>
            <a:custGeom>
              <a:avLst/>
              <a:gdLst/>
              <a:ahLst/>
              <a:cxnLst/>
              <a:rect l="l" t="t" r="r" b="b"/>
              <a:pathLst>
                <a:path w="8405495">
                  <a:moveTo>
                    <a:pt x="0" y="0"/>
                  </a:moveTo>
                  <a:lnTo>
                    <a:pt x="84052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33104" y="1290315"/>
              <a:ext cx="7187597" cy="3310628"/>
            </a:xfrm>
            <a:custGeom>
              <a:avLst/>
              <a:gdLst/>
              <a:ahLst/>
              <a:cxnLst/>
              <a:rect l="l" t="t" r="r" b="b"/>
              <a:pathLst>
                <a:path w="8405495" h="3871595">
                  <a:moveTo>
                    <a:pt x="0" y="3871595"/>
                  </a:moveTo>
                  <a:lnTo>
                    <a:pt x="8405241" y="3871595"/>
                  </a:lnTo>
                  <a:lnTo>
                    <a:pt x="8405241" y="0"/>
                  </a:lnTo>
                  <a:lnTo>
                    <a:pt x="0" y="0"/>
                  </a:lnTo>
                  <a:lnTo>
                    <a:pt x="0" y="387159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53068" y="1547259"/>
              <a:ext cx="797657" cy="3053792"/>
            </a:xfrm>
            <a:custGeom>
              <a:avLst/>
              <a:gdLst/>
              <a:ahLst/>
              <a:cxnLst/>
              <a:rect l="l" t="t" r="r" b="b"/>
              <a:pathLst>
                <a:path w="932814" h="3571240">
                  <a:moveTo>
                    <a:pt x="932688" y="0"/>
                  </a:moveTo>
                  <a:lnTo>
                    <a:pt x="0" y="0"/>
                  </a:lnTo>
                  <a:lnTo>
                    <a:pt x="0" y="3571113"/>
                  </a:lnTo>
                  <a:lnTo>
                    <a:pt x="932688" y="3571113"/>
                  </a:lnTo>
                  <a:lnTo>
                    <a:pt x="93268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90479" y="2261404"/>
              <a:ext cx="797657" cy="2339756"/>
            </a:xfrm>
            <a:custGeom>
              <a:avLst/>
              <a:gdLst/>
              <a:ahLst/>
              <a:cxnLst/>
              <a:rect l="l" t="t" r="r" b="b"/>
              <a:pathLst>
                <a:path w="932814" h="2736215">
                  <a:moveTo>
                    <a:pt x="932688" y="0"/>
                  </a:moveTo>
                  <a:lnTo>
                    <a:pt x="0" y="0"/>
                  </a:lnTo>
                  <a:lnTo>
                    <a:pt x="0" y="2735961"/>
                  </a:lnTo>
                  <a:lnTo>
                    <a:pt x="932688" y="2735961"/>
                  </a:lnTo>
                  <a:lnTo>
                    <a:pt x="93268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27889" y="2797012"/>
              <a:ext cx="797657" cy="1804365"/>
            </a:xfrm>
            <a:custGeom>
              <a:avLst/>
              <a:gdLst/>
              <a:ahLst/>
              <a:cxnLst/>
              <a:rect l="l" t="t" r="r" b="b"/>
              <a:pathLst>
                <a:path w="932814" h="2110104">
                  <a:moveTo>
                    <a:pt x="932688" y="0"/>
                  </a:moveTo>
                  <a:lnTo>
                    <a:pt x="0" y="0"/>
                  </a:lnTo>
                  <a:lnTo>
                    <a:pt x="0" y="2109597"/>
                  </a:lnTo>
                  <a:lnTo>
                    <a:pt x="932688" y="2109597"/>
                  </a:lnTo>
                  <a:lnTo>
                    <a:pt x="93268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65301" y="3194483"/>
              <a:ext cx="799285" cy="1406895"/>
            </a:xfrm>
            <a:custGeom>
              <a:avLst/>
              <a:gdLst/>
              <a:ahLst/>
              <a:cxnLst/>
              <a:rect l="l" t="t" r="r" b="b"/>
              <a:pathLst>
                <a:path w="934720" h="1645285">
                  <a:moveTo>
                    <a:pt x="934212" y="0"/>
                  </a:moveTo>
                  <a:lnTo>
                    <a:pt x="0" y="0"/>
                  </a:lnTo>
                  <a:lnTo>
                    <a:pt x="0" y="1644777"/>
                  </a:lnTo>
                  <a:lnTo>
                    <a:pt x="934212" y="1644777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02712" y="3571103"/>
              <a:ext cx="799285" cy="1030057"/>
            </a:xfrm>
            <a:custGeom>
              <a:avLst/>
              <a:gdLst/>
              <a:ahLst/>
              <a:cxnLst/>
              <a:rect l="l" t="t" r="r" b="b"/>
              <a:pathLst>
                <a:path w="934720" h="1204595">
                  <a:moveTo>
                    <a:pt x="934212" y="0"/>
                  </a:moveTo>
                  <a:lnTo>
                    <a:pt x="0" y="0"/>
                  </a:lnTo>
                  <a:lnTo>
                    <a:pt x="0" y="1204341"/>
                  </a:lnTo>
                  <a:lnTo>
                    <a:pt x="934212" y="1204341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53068" y="1547259"/>
              <a:ext cx="797657" cy="3053792"/>
            </a:xfrm>
            <a:custGeom>
              <a:avLst/>
              <a:gdLst/>
              <a:ahLst/>
              <a:cxnLst/>
              <a:rect l="l" t="t" r="r" b="b"/>
              <a:pathLst>
                <a:path w="932814" h="3571240">
                  <a:moveTo>
                    <a:pt x="0" y="0"/>
                  </a:moveTo>
                  <a:lnTo>
                    <a:pt x="932688" y="0"/>
                  </a:lnTo>
                  <a:lnTo>
                    <a:pt x="932688" y="3571113"/>
                  </a:lnTo>
                  <a:lnTo>
                    <a:pt x="0" y="35711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90479" y="2261404"/>
              <a:ext cx="797657" cy="2339756"/>
            </a:xfrm>
            <a:custGeom>
              <a:avLst/>
              <a:gdLst/>
              <a:ahLst/>
              <a:cxnLst/>
              <a:rect l="l" t="t" r="r" b="b"/>
              <a:pathLst>
                <a:path w="932814" h="2736215">
                  <a:moveTo>
                    <a:pt x="0" y="0"/>
                  </a:moveTo>
                  <a:lnTo>
                    <a:pt x="932688" y="0"/>
                  </a:lnTo>
                  <a:lnTo>
                    <a:pt x="932688" y="2735961"/>
                  </a:lnTo>
                  <a:lnTo>
                    <a:pt x="0" y="27359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27889" y="2797012"/>
              <a:ext cx="797657" cy="1804365"/>
            </a:xfrm>
            <a:custGeom>
              <a:avLst/>
              <a:gdLst/>
              <a:ahLst/>
              <a:cxnLst/>
              <a:rect l="l" t="t" r="r" b="b"/>
              <a:pathLst>
                <a:path w="932814" h="2110104">
                  <a:moveTo>
                    <a:pt x="0" y="0"/>
                  </a:moveTo>
                  <a:lnTo>
                    <a:pt x="932688" y="0"/>
                  </a:lnTo>
                  <a:lnTo>
                    <a:pt x="932688" y="2109597"/>
                  </a:lnTo>
                  <a:lnTo>
                    <a:pt x="0" y="21095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65301" y="3194483"/>
              <a:ext cx="799285" cy="1406895"/>
            </a:xfrm>
            <a:custGeom>
              <a:avLst/>
              <a:gdLst/>
              <a:ahLst/>
              <a:cxnLst/>
              <a:rect l="l" t="t" r="r" b="b"/>
              <a:pathLst>
                <a:path w="934720" h="1645285">
                  <a:moveTo>
                    <a:pt x="0" y="0"/>
                  </a:moveTo>
                  <a:lnTo>
                    <a:pt x="934212" y="0"/>
                  </a:lnTo>
                  <a:lnTo>
                    <a:pt x="934212" y="1644777"/>
                  </a:lnTo>
                  <a:lnTo>
                    <a:pt x="0" y="16447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02712" y="3571103"/>
              <a:ext cx="799285" cy="1030057"/>
            </a:xfrm>
            <a:custGeom>
              <a:avLst/>
              <a:gdLst/>
              <a:ahLst/>
              <a:cxnLst/>
              <a:rect l="l" t="t" r="r" b="b"/>
              <a:pathLst>
                <a:path w="934720" h="1204595">
                  <a:moveTo>
                    <a:pt x="0" y="0"/>
                  </a:moveTo>
                  <a:lnTo>
                    <a:pt x="934212" y="0"/>
                  </a:lnTo>
                  <a:lnTo>
                    <a:pt x="934212" y="1204341"/>
                  </a:lnTo>
                  <a:lnTo>
                    <a:pt x="0" y="12043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33104" y="4600943"/>
              <a:ext cx="7187597" cy="0"/>
            </a:xfrm>
            <a:custGeom>
              <a:avLst/>
              <a:gdLst/>
              <a:ahLst/>
              <a:cxnLst/>
              <a:rect l="l" t="t" r="r" b="b"/>
              <a:pathLst>
                <a:path w="8405495">
                  <a:moveTo>
                    <a:pt x="0" y="0"/>
                  </a:moveTo>
                  <a:lnTo>
                    <a:pt x="84052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1607929" y="2977285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33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535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439018" y="5169041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3045666" y="3334900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32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239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4483294" y="3602270"/>
              <a:ext cx="1924910" cy="3812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31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270</a:t>
              </a:r>
              <a:endParaRPr sz="1197">
                <a:latin typeface="Arial"/>
                <a:cs typeface="Arial"/>
              </a:endParaRPr>
            </a:p>
            <a:p>
              <a:pPr marR="4344" algn="r">
                <a:spcBef>
                  <a:spcPts val="128"/>
                </a:spcBef>
              </a:pPr>
              <a:r>
                <a:rPr sz="1197" spc="-4" dirty="0">
                  <a:latin typeface="Arial"/>
                  <a:cs typeface="Arial"/>
                </a:rPr>
                <a:t>30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7358659" y="3989315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29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867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611560" y="4513520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28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611560" y="3961840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29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611560" y="3409725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611560" y="2858044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611560" y="2305929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32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611560" y="1754247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33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672111" y="4679785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3110066" y="4679785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4547693" y="4679785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5985321" y="4679785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7423058" y="4679785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611560" y="692696"/>
              <a:ext cx="6305776" cy="6841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31680"/>
              <a:r>
                <a:rPr sz="1368" b="1" spc="-9" dirty="0">
                  <a:latin typeface="Arial"/>
                  <a:cs typeface="Arial"/>
                </a:rPr>
                <a:t>Yritysten </a:t>
              </a:r>
              <a:r>
                <a:rPr sz="1368" b="1" spc="-4" dirty="0">
                  <a:latin typeface="Arial"/>
                  <a:cs typeface="Arial"/>
                </a:rPr>
                <a:t>henkilöstö </a:t>
              </a:r>
              <a:r>
                <a:rPr sz="1368" b="1" spc="-9" dirty="0">
                  <a:latin typeface="Arial"/>
                  <a:cs typeface="Arial"/>
                </a:rPr>
                <a:t>Etelä-Savossa </a:t>
              </a:r>
              <a:r>
                <a:rPr sz="1368" b="1" spc="-4" dirty="0">
                  <a:latin typeface="Arial"/>
                  <a:cs typeface="Arial"/>
                </a:rPr>
                <a:t>2013 - 2017,</a:t>
              </a:r>
              <a:r>
                <a:rPr sz="1368" b="1" spc="209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2052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34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Ryhmä 171">
            <a:extLst>
              <a:ext uri="{FF2B5EF4-FFF2-40B4-BE49-F238E27FC236}">
                <a16:creationId xmlns:a16="http://schemas.microsoft.com/office/drawing/2014/main" id="{B6F7E3EF-4F52-4525-93C3-A9FDB9A26E2C}"/>
              </a:ext>
            </a:extLst>
          </p:cNvPr>
          <p:cNvGrpSpPr/>
          <p:nvPr/>
        </p:nvGrpSpPr>
        <p:grpSpPr>
          <a:xfrm>
            <a:off x="539552" y="836712"/>
            <a:ext cx="7794185" cy="4572909"/>
            <a:chOff x="200515" y="1083271"/>
            <a:chExt cx="7794185" cy="4572909"/>
          </a:xfrm>
        </p:grpSpPr>
        <p:sp>
          <p:nvSpPr>
            <p:cNvPr id="2" name="object 2"/>
            <p:cNvSpPr/>
            <p:nvPr/>
          </p:nvSpPr>
          <p:spPr>
            <a:xfrm>
              <a:off x="7923352" y="4056808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428143" y="405680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32933" y="405680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9026" y="405680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3817" y="405680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8608" y="405680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3397" y="405680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8188" y="405680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4282" y="405680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9073" y="405680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3863" y="405680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8654" y="405680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3444" y="405680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8234" y="405680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4328" y="405680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501" y="4056808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3352" y="3638487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28143" y="36384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32933" y="36384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39026" y="36384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3817" y="36384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48608" y="36384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53397" y="36384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8188" y="36384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64282" y="36384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69073" y="36384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73863" y="36384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78654" y="36384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83444" y="36384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88234" y="36384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4328" y="36384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9501" y="3638487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3352" y="3218862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28143" y="321886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32933" y="321886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39026" y="321886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3817" y="321886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48608" y="321886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53397" y="321886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58188" y="321886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64282" y="321886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69073" y="321886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73863" y="321886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78654" y="321886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83444" y="321886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88234" y="321886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4328" y="321886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501" y="3218862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3352" y="2800540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28143" y="280054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32933" y="280054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39026" y="280054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43817" y="280054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48608" y="280054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53397" y="280054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58188" y="280054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64282" y="280054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69073" y="280054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73863" y="280054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78654" y="280054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83444" y="280054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88234" y="280054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4328" y="280054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9501" y="280054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58188" y="2382218"/>
              <a:ext cx="3536512" cy="0"/>
            </a:xfrm>
            <a:custGeom>
              <a:avLst/>
              <a:gdLst/>
              <a:ahLst/>
              <a:cxnLst/>
              <a:rect l="l" t="t" r="r" b="b"/>
              <a:pathLst>
                <a:path w="4135754">
                  <a:moveTo>
                    <a:pt x="0" y="0"/>
                  </a:moveTo>
                  <a:lnTo>
                    <a:pt x="41352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73863" y="2382218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8654" y="238221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4328" y="2382218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9501" y="2382218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9501" y="1962593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501" y="1544055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9501" y="1544055"/>
              <a:ext cx="7424885" cy="2931619"/>
            </a:xfrm>
            <a:custGeom>
              <a:avLst/>
              <a:gdLst/>
              <a:ahLst/>
              <a:cxnLst/>
              <a:rect l="l" t="t" r="r" b="b"/>
              <a:pathLst>
                <a:path w="8682990" h="3428365">
                  <a:moveTo>
                    <a:pt x="0" y="3427983"/>
                  </a:moveTo>
                  <a:lnTo>
                    <a:pt x="8682863" y="3427983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798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9862" y="2013417"/>
              <a:ext cx="177559" cy="2461930"/>
            </a:xfrm>
            <a:custGeom>
              <a:avLst/>
              <a:gdLst/>
              <a:ahLst/>
              <a:cxnLst/>
              <a:rect l="l" t="t" r="r" b="b"/>
              <a:pathLst>
                <a:path w="207644" h="2879090">
                  <a:moveTo>
                    <a:pt x="207263" y="0"/>
                  </a:moveTo>
                  <a:lnTo>
                    <a:pt x="0" y="0"/>
                  </a:lnTo>
                  <a:lnTo>
                    <a:pt x="0" y="2879090"/>
                  </a:lnTo>
                  <a:lnTo>
                    <a:pt x="207263" y="287909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35072" y="2554238"/>
              <a:ext cx="177559" cy="1921109"/>
            </a:xfrm>
            <a:custGeom>
              <a:avLst/>
              <a:gdLst/>
              <a:ahLst/>
              <a:cxnLst/>
              <a:rect l="l" t="t" r="r" b="b"/>
              <a:pathLst>
                <a:path w="207644" h="2246629">
                  <a:moveTo>
                    <a:pt x="207264" y="0"/>
                  </a:moveTo>
                  <a:lnTo>
                    <a:pt x="0" y="0"/>
                  </a:lnTo>
                  <a:lnTo>
                    <a:pt x="0" y="2246630"/>
                  </a:lnTo>
                  <a:lnTo>
                    <a:pt x="207264" y="224663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30281" y="2532085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207263" y="0"/>
                  </a:moveTo>
                  <a:lnTo>
                    <a:pt x="0" y="0"/>
                  </a:lnTo>
                  <a:lnTo>
                    <a:pt x="0" y="2272538"/>
                  </a:lnTo>
                  <a:lnTo>
                    <a:pt x="207263" y="227253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25491" y="2343123"/>
              <a:ext cx="175930" cy="2132333"/>
            </a:xfrm>
            <a:custGeom>
              <a:avLst/>
              <a:gdLst/>
              <a:ahLst/>
              <a:cxnLst/>
              <a:rect l="l" t="t" r="r" b="b"/>
              <a:pathLst>
                <a:path w="205739" h="2493645">
                  <a:moveTo>
                    <a:pt x="205739" y="0"/>
                  </a:moveTo>
                  <a:lnTo>
                    <a:pt x="0" y="0"/>
                  </a:lnTo>
                  <a:lnTo>
                    <a:pt x="0" y="2493518"/>
                  </a:lnTo>
                  <a:lnTo>
                    <a:pt x="205739" y="249351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20701" y="2323575"/>
              <a:ext cx="175930" cy="2151881"/>
            </a:xfrm>
            <a:custGeom>
              <a:avLst/>
              <a:gdLst/>
              <a:ahLst/>
              <a:cxnLst/>
              <a:rect l="l" t="t" r="r" b="b"/>
              <a:pathLst>
                <a:path w="205739" h="2516504">
                  <a:moveTo>
                    <a:pt x="205739" y="0"/>
                  </a:moveTo>
                  <a:lnTo>
                    <a:pt x="0" y="0"/>
                  </a:lnTo>
                  <a:lnTo>
                    <a:pt x="0" y="2516378"/>
                  </a:lnTo>
                  <a:lnTo>
                    <a:pt x="205739" y="251637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14607" y="2468229"/>
              <a:ext cx="177559" cy="2007445"/>
            </a:xfrm>
            <a:custGeom>
              <a:avLst/>
              <a:gdLst/>
              <a:ahLst/>
              <a:cxnLst/>
              <a:rect l="l" t="t" r="r" b="b"/>
              <a:pathLst>
                <a:path w="207645" h="2347595">
                  <a:moveTo>
                    <a:pt x="207263" y="0"/>
                  </a:moveTo>
                  <a:lnTo>
                    <a:pt x="0" y="0"/>
                  </a:lnTo>
                  <a:lnTo>
                    <a:pt x="0" y="2347214"/>
                  </a:lnTo>
                  <a:lnTo>
                    <a:pt x="207263" y="234721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09816" y="2459106"/>
              <a:ext cx="177559" cy="2016676"/>
            </a:xfrm>
            <a:custGeom>
              <a:avLst/>
              <a:gdLst/>
              <a:ahLst/>
              <a:cxnLst/>
              <a:rect l="l" t="t" r="r" b="b"/>
              <a:pathLst>
                <a:path w="207645" h="2358390">
                  <a:moveTo>
                    <a:pt x="207264" y="0"/>
                  </a:moveTo>
                  <a:lnTo>
                    <a:pt x="0" y="0"/>
                  </a:lnTo>
                  <a:lnTo>
                    <a:pt x="0" y="2357882"/>
                  </a:lnTo>
                  <a:lnTo>
                    <a:pt x="207264" y="235788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05026" y="2250597"/>
              <a:ext cx="177559" cy="2225185"/>
            </a:xfrm>
            <a:custGeom>
              <a:avLst/>
              <a:gdLst/>
              <a:ahLst/>
              <a:cxnLst/>
              <a:rect l="l" t="t" r="r" b="b"/>
              <a:pathLst>
                <a:path w="207645" h="2602229">
                  <a:moveTo>
                    <a:pt x="207263" y="0"/>
                  </a:moveTo>
                  <a:lnTo>
                    <a:pt x="0" y="0"/>
                  </a:lnTo>
                  <a:lnTo>
                    <a:pt x="0" y="2601722"/>
                  </a:lnTo>
                  <a:lnTo>
                    <a:pt x="207263" y="260172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00236" y="2386128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207263" y="0"/>
                  </a:moveTo>
                  <a:lnTo>
                    <a:pt x="0" y="0"/>
                  </a:lnTo>
                  <a:lnTo>
                    <a:pt x="0" y="2443226"/>
                  </a:lnTo>
                  <a:lnTo>
                    <a:pt x="207263" y="244322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95445" y="2565968"/>
              <a:ext cx="175930" cy="1909706"/>
            </a:xfrm>
            <a:custGeom>
              <a:avLst/>
              <a:gdLst/>
              <a:ahLst/>
              <a:cxnLst/>
              <a:rect l="l" t="t" r="r" b="b"/>
              <a:pathLst>
                <a:path w="205739" h="2233295">
                  <a:moveTo>
                    <a:pt x="205739" y="0"/>
                  </a:moveTo>
                  <a:lnTo>
                    <a:pt x="0" y="0"/>
                  </a:lnTo>
                  <a:lnTo>
                    <a:pt x="0" y="2232914"/>
                  </a:lnTo>
                  <a:lnTo>
                    <a:pt x="205739" y="223291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90654" y="2426527"/>
              <a:ext cx="175930" cy="2049255"/>
            </a:xfrm>
            <a:custGeom>
              <a:avLst/>
              <a:gdLst/>
              <a:ahLst/>
              <a:cxnLst/>
              <a:rect l="l" t="t" r="r" b="b"/>
              <a:pathLst>
                <a:path w="205740" h="2396490">
                  <a:moveTo>
                    <a:pt x="205740" y="0"/>
                  </a:moveTo>
                  <a:lnTo>
                    <a:pt x="0" y="0"/>
                  </a:lnTo>
                  <a:lnTo>
                    <a:pt x="0" y="2395982"/>
                  </a:lnTo>
                  <a:lnTo>
                    <a:pt x="205740" y="2395982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84561" y="2465622"/>
              <a:ext cx="177559" cy="2010160"/>
            </a:xfrm>
            <a:custGeom>
              <a:avLst/>
              <a:gdLst/>
              <a:ahLst/>
              <a:cxnLst/>
              <a:rect l="l" t="t" r="r" b="b"/>
              <a:pathLst>
                <a:path w="207645" h="2350770">
                  <a:moveTo>
                    <a:pt x="207264" y="0"/>
                  </a:moveTo>
                  <a:lnTo>
                    <a:pt x="0" y="0"/>
                  </a:lnTo>
                  <a:lnTo>
                    <a:pt x="0" y="2350262"/>
                  </a:lnTo>
                  <a:lnTo>
                    <a:pt x="207264" y="235026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79771" y="2549026"/>
              <a:ext cx="177559" cy="1926539"/>
            </a:xfrm>
            <a:custGeom>
              <a:avLst/>
              <a:gdLst/>
              <a:ahLst/>
              <a:cxnLst/>
              <a:rect l="l" t="t" r="r" b="b"/>
              <a:pathLst>
                <a:path w="207645" h="2252979">
                  <a:moveTo>
                    <a:pt x="207264" y="0"/>
                  </a:moveTo>
                  <a:lnTo>
                    <a:pt x="0" y="0"/>
                  </a:lnTo>
                  <a:lnTo>
                    <a:pt x="0" y="2252726"/>
                  </a:lnTo>
                  <a:lnTo>
                    <a:pt x="207264" y="225272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74979" y="2391340"/>
              <a:ext cx="177559" cy="2084007"/>
            </a:xfrm>
            <a:custGeom>
              <a:avLst/>
              <a:gdLst/>
              <a:ahLst/>
              <a:cxnLst/>
              <a:rect l="l" t="t" r="r" b="b"/>
              <a:pathLst>
                <a:path w="207645" h="2437129">
                  <a:moveTo>
                    <a:pt x="207263" y="0"/>
                  </a:moveTo>
                  <a:lnTo>
                    <a:pt x="0" y="0"/>
                  </a:lnTo>
                  <a:lnTo>
                    <a:pt x="0" y="2437130"/>
                  </a:lnTo>
                  <a:lnTo>
                    <a:pt x="207263" y="243713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70189" y="2577696"/>
              <a:ext cx="175930" cy="1897760"/>
            </a:xfrm>
            <a:custGeom>
              <a:avLst/>
              <a:gdLst/>
              <a:ahLst/>
              <a:cxnLst/>
              <a:rect l="l" t="t" r="r" b="b"/>
              <a:pathLst>
                <a:path w="205740" h="2219325">
                  <a:moveTo>
                    <a:pt x="205739" y="0"/>
                  </a:moveTo>
                  <a:lnTo>
                    <a:pt x="0" y="0"/>
                  </a:lnTo>
                  <a:lnTo>
                    <a:pt x="0" y="2219197"/>
                  </a:lnTo>
                  <a:lnTo>
                    <a:pt x="205739" y="221919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9862" y="2013417"/>
              <a:ext cx="177559" cy="2461930"/>
            </a:xfrm>
            <a:custGeom>
              <a:avLst/>
              <a:gdLst/>
              <a:ahLst/>
              <a:cxnLst/>
              <a:rect l="l" t="t" r="r" b="b"/>
              <a:pathLst>
                <a:path w="207644" h="2879090">
                  <a:moveTo>
                    <a:pt x="0" y="0"/>
                  </a:moveTo>
                  <a:lnTo>
                    <a:pt x="207263" y="0"/>
                  </a:lnTo>
                  <a:lnTo>
                    <a:pt x="207263" y="2879090"/>
                  </a:lnTo>
                  <a:lnTo>
                    <a:pt x="0" y="28790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35072" y="2554238"/>
              <a:ext cx="177559" cy="1921109"/>
            </a:xfrm>
            <a:custGeom>
              <a:avLst/>
              <a:gdLst/>
              <a:ahLst/>
              <a:cxnLst/>
              <a:rect l="l" t="t" r="r" b="b"/>
              <a:pathLst>
                <a:path w="207644" h="2246629">
                  <a:moveTo>
                    <a:pt x="0" y="0"/>
                  </a:moveTo>
                  <a:lnTo>
                    <a:pt x="207264" y="0"/>
                  </a:lnTo>
                  <a:lnTo>
                    <a:pt x="207264" y="2246630"/>
                  </a:lnTo>
                  <a:lnTo>
                    <a:pt x="0" y="224663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30281" y="2532085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0" y="0"/>
                  </a:moveTo>
                  <a:lnTo>
                    <a:pt x="207263" y="0"/>
                  </a:lnTo>
                  <a:lnTo>
                    <a:pt x="207263" y="2272538"/>
                  </a:lnTo>
                  <a:lnTo>
                    <a:pt x="0" y="227253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25491" y="2343123"/>
              <a:ext cx="175930" cy="2132333"/>
            </a:xfrm>
            <a:custGeom>
              <a:avLst/>
              <a:gdLst/>
              <a:ahLst/>
              <a:cxnLst/>
              <a:rect l="l" t="t" r="r" b="b"/>
              <a:pathLst>
                <a:path w="205739" h="2493645">
                  <a:moveTo>
                    <a:pt x="0" y="0"/>
                  </a:moveTo>
                  <a:lnTo>
                    <a:pt x="205739" y="0"/>
                  </a:lnTo>
                  <a:lnTo>
                    <a:pt x="205739" y="2493518"/>
                  </a:lnTo>
                  <a:lnTo>
                    <a:pt x="0" y="24935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20701" y="2323575"/>
              <a:ext cx="175930" cy="2151881"/>
            </a:xfrm>
            <a:custGeom>
              <a:avLst/>
              <a:gdLst/>
              <a:ahLst/>
              <a:cxnLst/>
              <a:rect l="l" t="t" r="r" b="b"/>
              <a:pathLst>
                <a:path w="205739" h="2516504">
                  <a:moveTo>
                    <a:pt x="0" y="0"/>
                  </a:moveTo>
                  <a:lnTo>
                    <a:pt x="205739" y="0"/>
                  </a:lnTo>
                  <a:lnTo>
                    <a:pt x="205739" y="2516378"/>
                  </a:lnTo>
                  <a:lnTo>
                    <a:pt x="0" y="25163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14607" y="2468229"/>
              <a:ext cx="177559" cy="2007445"/>
            </a:xfrm>
            <a:custGeom>
              <a:avLst/>
              <a:gdLst/>
              <a:ahLst/>
              <a:cxnLst/>
              <a:rect l="l" t="t" r="r" b="b"/>
              <a:pathLst>
                <a:path w="207645" h="2347595">
                  <a:moveTo>
                    <a:pt x="0" y="0"/>
                  </a:moveTo>
                  <a:lnTo>
                    <a:pt x="207263" y="0"/>
                  </a:lnTo>
                  <a:lnTo>
                    <a:pt x="207263" y="2347214"/>
                  </a:lnTo>
                  <a:lnTo>
                    <a:pt x="0" y="234721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09816" y="2459106"/>
              <a:ext cx="177559" cy="2016676"/>
            </a:xfrm>
            <a:custGeom>
              <a:avLst/>
              <a:gdLst/>
              <a:ahLst/>
              <a:cxnLst/>
              <a:rect l="l" t="t" r="r" b="b"/>
              <a:pathLst>
                <a:path w="207645" h="2358390">
                  <a:moveTo>
                    <a:pt x="0" y="0"/>
                  </a:moveTo>
                  <a:lnTo>
                    <a:pt x="207264" y="0"/>
                  </a:lnTo>
                  <a:lnTo>
                    <a:pt x="207264" y="2357882"/>
                  </a:lnTo>
                  <a:lnTo>
                    <a:pt x="0" y="23578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105026" y="2250597"/>
              <a:ext cx="177559" cy="2225185"/>
            </a:xfrm>
            <a:custGeom>
              <a:avLst/>
              <a:gdLst/>
              <a:ahLst/>
              <a:cxnLst/>
              <a:rect l="l" t="t" r="r" b="b"/>
              <a:pathLst>
                <a:path w="207645" h="2602229">
                  <a:moveTo>
                    <a:pt x="0" y="0"/>
                  </a:moveTo>
                  <a:lnTo>
                    <a:pt x="207263" y="0"/>
                  </a:lnTo>
                  <a:lnTo>
                    <a:pt x="207263" y="2601722"/>
                  </a:lnTo>
                  <a:lnTo>
                    <a:pt x="0" y="26017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00236" y="2386128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0" y="0"/>
                  </a:moveTo>
                  <a:lnTo>
                    <a:pt x="207263" y="0"/>
                  </a:lnTo>
                  <a:lnTo>
                    <a:pt x="207263" y="2443226"/>
                  </a:lnTo>
                  <a:lnTo>
                    <a:pt x="0" y="24432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95445" y="2565968"/>
              <a:ext cx="175930" cy="1909706"/>
            </a:xfrm>
            <a:custGeom>
              <a:avLst/>
              <a:gdLst/>
              <a:ahLst/>
              <a:cxnLst/>
              <a:rect l="l" t="t" r="r" b="b"/>
              <a:pathLst>
                <a:path w="205739" h="2233295">
                  <a:moveTo>
                    <a:pt x="0" y="0"/>
                  </a:moveTo>
                  <a:lnTo>
                    <a:pt x="205739" y="0"/>
                  </a:lnTo>
                  <a:lnTo>
                    <a:pt x="205739" y="2232914"/>
                  </a:lnTo>
                  <a:lnTo>
                    <a:pt x="0" y="22329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90654" y="2426527"/>
              <a:ext cx="175930" cy="2049255"/>
            </a:xfrm>
            <a:custGeom>
              <a:avLst/>
              <a:gdLst/>
              <a:ahLst/>
              <a:cxnLst/>
              <a:rect l="l" t="t" r="r" b="b"/>
              <a:pathLst>
                <a:path w="205740" h="2396490">
                  <a:moveTo>
                    <a:pt x="0" y="0"/>
                  </a:moveTo>
                  <a:lnTo>
                    <a:pt x="205740" y="0"/>
                  </a:lnTo>
                  <a:lnTo>
                    <a:pt x="205740" y="2395982"/>
                  </a:lnTo>
                  <a:lnTo>
                    <a:pt x="0" y="23959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84561" y="2465622"/>
              <a:ext cx="177559" cy="2010160"/>
            </a:xfrm>
            <a:custGeom>
              <a:avLst/>
              <a:gdLst/>
              <a:ahLst/>
              <a:cxnLst/>
              <a:rect l="l" t="t" r="r" b="b"/>
              <a:pathLst>
                <a:path w="207645" h="2350770">
                  <a:moveTo>
                    <a:pt x="0" y="0"/>
                  </a:moveTo>
                  <a:lnTo>
                    <a:pt x="207264" y="0"/>
                  </a:lnTo>
                  <a:lnTo>
                    <a:pt x="207264" y="2350262"/>
                  </a:lnTo>
                  <a:lnTo>
                    <a:pt x="0" y="23502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79771" y="2549026"/>
              <a:ext cx="177559" cy="1926539"/>
            </a:xfrm>
            <a:custGeom>
              <a:avLst/>
              <a:gdLst/>
              <a:ahLst/>
              <a:cxnLst/>
              <a:rect l="l" t="t" r="r" b="b"/>
              <a:pathLst>
                <a:path w="207645" h="2252979">
                  <a:moveTo>
                    <a:pt x="0" y="0"/>
                  </a:moveTo>
                  <a:lnTo>
                    <a:pt x="207264" y="0"/>
                  </a:lnTo>
                  <a:lnTo>
                    <a:pt x="207264" y="2252726"/>
                  </a:lnTo>
                  <a:lnTo>
                    <a:pt x="0" y="22527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74979" y="2391340"/>
              <a:ext cx="177559" cy="2084007"/>
            </a:xfrm>
            <a:custGeom>
              <a:avLst/>
              <a:gdLst/>
              <a:ahLst/>
              <a:cxnLst/>
              <a:rect l="l" t="t" r="r" b="b"/>
              <a:pathLst>
                <a:path w="207645" h="2437129">
                  <a:moveTo>
                    <a:pt x="0" y="0"/>
                  </a:moveTo>
                  <a:lnTo>
                    <a:pt x="207263" y="0"/>
                  </a:lnTo>
                  <a:lnTo>
                    <a:pt x="207263" y="2437130"/>
                  </a:lnTo>
                  <a:lnTo>
                    <a:pt x="0" y="243713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70189" y="2577696"/>
              <a:ext cx="175930" cy="1897760"/>
            </a:xfrm>
            <a:custGeom>
              <a:avLst/>
              <a:gdLst/>
              <a:ahLst/>
              <a:cxnLst/>
              <a:rect l="l" t="t" r="r" b="b"/>
              <a:pathLst>
                <a:path w="205740" h="2219325">
                  <a:moveTo>
                    <a:pt x="0" y="0"/>
                  </a:moveTo>
                  <a:lnTo>
                    <a:pt x="205739" y="0"/>
                  </a:lnTo>
                  <a:lnTo>
                    <a:pt x="205739" y="2219197"/>
                  </a:lnTo>
                  <a:lnTo>
                    <a:pt x="0" y="22191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17095" y="1966503"/>
              <a:ext cx="177559" cy="2509170"/>
            </a:xfrm>
            <a:custGeom>
              <a:avLst/>
              <a:gdLst/>
              <a:ahLst/>
              <a:cxnLst/>
              <a:rect l="l" t="t" r="r" b="b"/>
              <a:pathLst>
                <a:path w="207644" h="2934335">
                  <a:moveTo>
                    <a:pt x="207264" y="0"/>
                  </a:moveTo>
                  <a:lnTo>
                    <a:pt x="0" y="0"/>
                  </a:lnTo>
                  <a:lnTo>
                    <a:pt x="0" y="2933954"/>
                  </a:lnTo>
                  <a:lnTo>
                    <a:pt x="207264" y="2933954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312304" y="2513840"/>
              <a:ext cx="175930" cy="1961833"/>
            </a:xfrm>
            <a:custGeom>
              <a:avLst/>
              <a:gdLst/>
              <a:ahLst/>
              <a:cxnLst/>
              <a:rect l="l" t="t" r="r" b="b"/>
              <a:pathLst>
                <a:path w="205739" h="2294254">
                  <a:moveTo>
                    <a:pt x="205739" y="0"/>
                  </a:moveTo>
                  <a:lnTo>
                    <a:pt x="0" y="0"/>
                  </a:lnTo>
                  <a:lnTo>
                    <a:pt x="0" y="2293874"/>
                  </a:lnTo>
                  <a:lnTo>
                    <a:pt x="205739" y="229387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07515" y="2532085"/>
              <a:ext cx="175930" cy="1943371"/>
            </a:xfrm>
            <a:custGeom>
              <a:avLst/>
              <a:gdLst/>
              <a:ahLst/>
              <a:cxnLst/>
              <a:rect l="l" t="t" r="r" b="b"/>
              <a:pathLst>
                <a:path w="205739" h="2272665">
                  <a:moveTo>
                    <a:pt x="205739" y="0"/>
                  </a:moveTo>
                  <a:lnTo>
                    <a:pt x="0" y="0"/>
                  </a:lnTo>
                  <a:lnTo>
                    <a:pt x="0" y="2272538"/>
                  </a:lnTo>
                  <a:lnTo>
                    <a:pt x="205739" y="227253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01420" y="2354852"/>
              <a:ext cx="177559" cy="2120930"/>
            </a:xfrm>
            <a:custGeom>
              <a:avLst/>
              <a:gdLst/>
              <a:ahLst/>
              <a:cxnLst/>
              <a:rect l="l" t="t" r="r" b="b"/>
              <a:pathLst>
                <a:path w="207644" h="2480310">
                  <a:moveTo>
                    <a:pt x="207264" y="0"/>
                  </a:moveTo>
                  <a:lnTo>
                    <a:pt x="0" y="0"/>
                  </a:lnTo>
                  <a:lnTo>
                    <a:pt x="0" y="2479802"/>
                  </a:lnTo>
                  <a:lnTo>
                    <a:pt x="207264" y="247980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96630" y="2292299"/>
              <a:ext cx="177559" cy="2183374"/>
            </a:xfrm>
            <a:custGeom>
              <a:avLst/>
              <a:gdLst/>
              <a:ahLst/>
              <a:cxnLst/>
              <a:rect l="l" t="t" r="r" b="b"/>
              <a:pathLst>
                <a:path w="207645" h="2553335">
                  <a:moveTo>
                    <a:pt x="207263" y="0"/>
                  </a:moveTo>
                  <a:lnTo>
                    <a:pt x="0" y="0"/>
                  </a:lnTo>
                  <a:lnTo>
                    <a:pt x="0" y="2552954"/>
                  </a:lnTo>
                  <a:lnTo>
                    <a:pt x="207263" y="255295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1839" y="2412192"/>
              <a:ext cx="177559" cy="2063373"/>
            </a:xfrm>
            <a:custGeom>
              <a:avLst/>
              <a:gdLst/>
              <a:ahLst/>
              <a:cxnLst/>
              <a:rect l="l" t="t" r="r" b="b"/>
              <a:pathLst>
                <a:path w="207645" h="2413000">
                  <a:moveTo>
                    <a:pt x="207263" y="0"/>
                  </a:moveTo>
                  <a:lnTo>
                    <a:pt x="0" y="0"/>
                  </a:lnTo>
                  <a:lnTo>
                    <a:pt x="0" y="2412746"/>
                  </a:lnTo>
                  <a:lnTo>
                    <a:pt x="207263" y="241274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87050" y="2440862"/>
              <a:ext cx="177559" cy="2034594"/>
            </a:xfrm>
            <a:custGeom>
              <a:avLst/>
              <a:gdLst/>
              <a:ahLst/>
              <a:cxnLst/>
              <a:rect l="l" t="t" r="r" b="b"/>
              <a:pathLst>
                <a:path w="207645" h="2379345">
                  <a:moveTo>
                    <a:pt x="207263" y="0"/>
                  </a:moveTo>
                  <a:lnTo>
                    <a:pt x="0" y="0"/>
                  </a:lnTo>
                  <a:lnTo>
                    <a:pt x="0" y="2379218"/>
                  </a:lnTo>
                  <a:lnTo>
                    <a:pt x="207263" y="237921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82259" y="2216714"/>
              <a:ext cx="175930" cy="2258850"/>
            </a:xfrm>
            <a:custGeom>
              <a:avLst/>
              <a:gdLst/>
              <a:ahLst/>
              <a:cxnLst/>
              <a:rect l="l" t="t" r="r" b="b"/>
              <a:pathLst>
                <a:path w="205739" h="2641600">
                  <a:moveTo>
                    <a:pt x="205739" y="0"/>
                  </a:moveTo>
                  <a:lnTo>
                    <a:pt x="0" y="0"/>
                  </a:lnTo>
                  <a:lnTo>
                    <a:pt x="0" y="2641346"/>
                  </a:lnTo>
                  <a:lnTo>
                    <a:pt x="205739" y="264134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77468" y="2390038"/>
              <a:ext cx="175930" cy="2085636"/>
            </a:xfrm>
            <a:custGeom>
              <a:avLst/>
              <a:gdLst/>
              <a:ahLst/>
              <a:cxnLst/>
              <a:rect l="l" t="t" r="r" b="b"/>
              <a:pathLst>
                <a:path w="205739" h="2439035">
                  <a:moveTo>
                    <a:pt x="205739" y="0"/>
                  </a:moveTo>
                  <a:lnTo>
                    <a:pt x="0" y="0"/>
                  </a:lnTo>
                  <a:lnTo>
                    <a:pt x="0" y="2438654"/>
                  </a:lnTo>
                  <a:lnTo>
                    <a:pt x="205739" y="243865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71374" y="2563361"/>
              <a:ext cx="177559" cy="1912421"/>
            </a:xfrm>
            <a:custGeom>
              <a:avLst/>
              <a:gdLst/>
              <a:ahLst/>
              <a:cxnLst/>
              <a:rect l="l" t="t" r="r" b="b"/>
              <a:pathLst>
                <a:path w="207645" h="2236470">
                  <a:moveTo>
                    <a:pt x="207264" y="0"/>
                  </a:moveTo>
                  <a:lnTo>
                    <a:pt x="0" y="0"/>
                  </a:lnTo>
                  <a:lnTo>
                    <a:pt x="0" y="2235962"/>
                  </a:lnTo>
                  <a:lnTo>
                    <a:pt x="207264" y="223596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766585" y="2379612"/>
              <a:ext cx="177559" cy="2095952"/>
            </a:xfrm>
            <a:custGeom>
              <a:avLst/>
              <a:gdLst/>
              <a:ahLst/>
              <a:cxnLst/>
              <a:rect l="l" t="t" r="r" b="b"/>
              <a:pathLst>
                <a:path w="207645" h="2451100">
                  <a:moveTo>
                    <a:pt x="207264" y="0"/>
                  </a:moveTo>
                  <a:lnTo>
                    <a:pt x="0" y="0"/>
                  </a:lnTo>
                  <a:lnTo>
                    <a:pt x="0" y="2450846"/>
                  </a:lnTo>
                  <a:lnTo>
                    <a:pt x="207264" y="245084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61793" y="2371793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207263" y="0"/>
                  </a:moveTo>
                  <a:lnTo>
                    <a:pt x="0" y="0"/>
                  </a:lnTo>
                  <a:lnTo>
                    <a:pt x="0" y="2459990"/>
                  </a:lnTo>
                  <a:lnTo>
                    <a:pt x="207263" y="245999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57003" y="2555542"/>
              <a:ext cx="175930" cy="1920023"/>
            </a:xfrm>
            <a:custGeom>
              <a:avLst/>
              <a:gdLst/>
              <a:ahLst/>
              <a:cxnLst/>
              <a:rect l="l" t="t" r="r" b="b"/>
              <a:pathLst>
                <a:path w="205740" h="2245360">
                  <a:moveTo>
                    <a:pt x="205739" y="0"/>
                  </a:moveTo>
                  <a:lnTo>
                    <a:pt x="0" y="0"/>
                  </a:lnTo>
                  <a:lnTo>
                    <a:pt x="0" y="2245106"/>
                  </a:lnTo>
                  <a:lnTo>
                    <a:pt x="205739" y="224510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52212" y="2371793"/>
              <a:ext cx="175930" cy="2103554"/>
            </a:xfrm>
            <a:custGeom>
              <a:avLst/>
              <a:gdLst/>
              <a:ahLst/>
              <a:cxnLst/>
              <a:rect l="l" t="t" r="r" b="b"/>
              <a:pathLst>
                <a:path w="205740" h="2459990">
                  <a:moveTo>
                    <a:pt x="205740" y="0"/>
                  </a:moveTo>
                  <a:lnTo>
                    <a:pt x="0" y="0"/>
                  </a:lnTo>
                  <a:lnTo>
                    <a:pt x="0" y="2459990"/>
                  </a:lnTo>
                  <a:lnTo>
                    <a:pt x="205740" y="245999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746119" y="2592031"/>
              <a:ext cx="177559" cy="1883642"/>
            </a:xfrm>
            <a:custGeom>
              <a:avLst/>
              <a:gdLst/>
              <a:ahLst/>
              <a:cxnLst/>
              <a:rect l="l" t="t" r="r" b="b"/>
              <a:pathLst>
                <a:path w="207645" h="2202815">
                  <a:moveTo>
                    <a:pt x="207264" y="0"/>
                  </a:moveTo>
                  <a:lnTo>
                    <a:pt x="0" y="0"/>
                  </a:lnTo>
                  <a:lnTo>
                    <a:pt x="0" y="2202434"/>
                  </a:lnTo>
                  <a:lnTo>
                    <a:pt x="207264" y="2202434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17095" y="1966503"/>
              <a:ext cx="177559" cy="2509170"/>
            </a:xfrm>
            <a:custGeom>
              <a:avLst/>
              <a:gdLst/>
              <a:ahLst/>
              <a:cxnLst/>
              <a:rect l="l" t="t" r="r" b="b"/>
              <a:pathLst>
                <a:path w="207644" h="2934335">
                  <a:moveTo>
                    <a:pt x="0" y="0"/>
                  </a:moveTo>
                  <a:lnTo>
                    <a:pt x="207264" y="0"/>
                  </a:lnTo>
                  <a:lnTo>
                    <a:pt x="207264" y="2933954"/>
                  </a:lnTo>
                  <a:lnTo>
                    <a:pt x="0" y="29339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12304" y="2513840"/>
              <a:ext cx="175930" cy="1961833"/>
            </a:xfrm>
            <a:custGeom>
              <a:avLst/>
              <a:gdLst/>
              <a:ahLst/>
              <a:cxnLst/>
              <a:rect l="l" t="t" r="r" b="b"/>
              <a:pathLst>
                <a:path w="205739" h="2294254">
                  <a:moveTo>
                    <a:pt x="0" y="0"/>
                  </a:moveTo>
                  <a:lnTo>
                    <a:pt x="205739" y="0"/>
                  </a:lnTo>
                  <a:lnTo>
                    <a:pt x="205739" y="2293874"/>
                  </a:lnTo>
                  <a:lnTo>
                    <a:pt x="0" y="22938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07515" y="2532085"/>
              <a:ext cx="175930" cy="1943371"/>
            </a:xfrm>
            <a:custGeom>
              <a:avLst/>
              <a:gdLst/>
              <a:ahLst/>
              <a:cxnLst/>
              <a:rect l="l" t="t" r="r" b="b"/>
              <a:pathLst>
                <a:path w="205739" h="2272665">
                  <a:moveTo>
                    <a:pt x="0" y="0"/>
                  </a:moveTo>
                  <a:lnTo>
                    <a:pt x="205739" y="0"/>
                  </a:lnTo>
                  <a:lnTo>
                    <a:pt x="205739" y="2272538"/>
                  </a:lnTo>
                  <a:lnTo>
                    <a:pt x="0" y="22725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01420" y="2354852"/>
              <a:ext cx="177559" cy="2120930"/>
            </a:xfrm>
            <a:custGeom>
              <a:avLst/>
              <a:gdLst/>
              <a:ahLst/>
              <a:cxnLst/>
              <a:rect l="l" t="t" r="r" b="b"/>
              <a:pathLst>
                <a:path w="207644" h="2480310">
                  <a:moveTo>
                    <a:pt x="0" y="0"/>
                  </a:moveTo>
                  <a:lnTo>
                    <a:pt x="207264" y="0"/>
                  </a:lnTo>
                  <a:lnTo>
                    <a:pt x="207264" y="2479802"/>
                  </a:lnTo>
                  <a:lnTo>
                    <a:pt x="0" y="24798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96630" y="2292299"/>
              <a:ext cx="177559" cy="2183374"/>
            </a:xfrm>
            <a:custGeom>
              <a:avLst/>
              <a:gdLst/>
              <a:ahLst/>
              <a:cxnLst/>
              <a:rect l="l" t="t" r="r" b="b"/>
              <a:pathLst>
                <a:path w="207645" h="2553335">
                  <a:moveTo>
                    <a:pt x="0" y="0"/>
                  </a:moveTo>
                  <a:lnTo>
                    <a:pt x="207263" y="0"/>
                  </a:lnTo>
                  <a:lnTo>
                    <a:pt x="207263" y="2552954"/>
                  </a:lnTo>
                  <a:lnTo>
                    <a:pt x="0" y="25529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91839" y="2412192"/>
              <a:ext cx="177559" cy="2063373"/>
            </a:xfrm>
            <a:custGeom>
              <a:avLst/>
              <a:gdLst/>
              <a:ahLst/>
              <a:cxnLst/>
              <a:rect l="l" t="t" r="r" b="b"/>
              <a:pathLst>
                <a:path w="207645" h="2413000">
                  <a:moveTo>
                    <a:pt x="0" y="0"/>
                  </a:moveTo>
                  <a:lnTo>
                    <a:pt x="207263" y="0"/>
                  </a:lnTo>
                  <a:lnTo>
                    <a:pt x="207263" y="2412746"/>
                  </a:lnTo>
                  <a:lnTo>
                    <a:pt x="0" y="24127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87050" y="2440862"/>
              <a:ext cx="177559" cy="2034594"/>
            </a:xfrm>
            <a:custGeom>
              <a:avLst/>
              <a:gdLst/>
              <a:ahLst/>
              <a:cxnLst/>
              <a:rect l="l" t="t" r="r" b="b"/>
              <a:pathLst>
                <a:path w="207645" h="2379345">
                  <a:moveTo>
                    <a:pt x="0" y="0"/>
                  </a:moveTo>
                  <a:lnTo>
                    <a:pt x="207263" y="0"/>
                  </a:lnTo>
                  <a:lnTo>
                    <a:pt x="207263" y="2379218"/>
                  </a:lnTo>
                  <a:lnTo>
                    <a:pt x="0" y="23792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82259" y="2216714"/>
              <a:ext cx="175930" cy="2258850"/>
            </a:xfrm>
            <a:custGeom>
              <a:avLst/>
              <a:gdLst/>
              <a:ahLst/>
              <a:cxnLst/>
              <a:rect l="l" t="t" r="r" b="b"/>
              <a:pathLst>
                <a:path w="205739" h="2641600">
                  <a:moveTo>
                    <a:pt x="0" y="0"/>
                  </a:moveTo>
                  <a:lnTo>
                    <a:pt x="205739" y="0"/>
                  </a:lnTo>
                  <a:lnTo>
                    <a:pt x="205739" y="2641346"/>
                  </a:lnTo>
                  <a:lnTo>
                    <a:pt x="0" y="264134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77468" y="2390038"/>
              <a:ext cx="175930" cy="2085636"/>
            </a:xfrm>
            <a:custGeom>
              <a:avLst/>
              <a:gdLst/>
              <a:ahLst/>
              <a:cxnLst/>
              <a:rect l="l" t="t" r="r" b="b"/>
              <a:pathLst>
                <a:path w="205739" h="2439035">
                  <a:moveTo>
                    <a:pt x="0" y="0"/>
                  </a:moveTo>
                  <a:lnTo>
                    <a:pt x="205739" y="0"/>
                  </a:lnTo>
                  <a:lnTo>
                    <a:pt x="205739" y="2438654"/>
                  </a:lnTo>
                  <a:lnTo>
                    <a:pt x="0" y="24386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71374" y="2563361"/>
              <a:ext cx="177559" cy="1912421"/>
            </a:xfrm>
            <a:custGeom>
              <a:avLst/>
              <a:gdLst/>
              <a:ahLst/>
              <a:cxnLst/>
              <a:rect l="l" t="t" r="r" b="b"/>
              <a:pathLst>
                <a:path w="207645" h="2236470">
                  <a:moveTo>
                    <a:pt x="0" y="0"/>
                  </a:moveTo>
                  <a:lnTo>
                    <a:pt x="207264" y="0"/>
                  </a:lnTo>
                  <a:lnTo>
                    <a:pt x="207264" y="2235962"/>
                  </a:lnTo>
                  <a:lnTo>
                    <a:pt x="0" y="2235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66585" y="2379612"/>
              <a:ext cx="177559" cy="2095952"/>
            </a:xfrm>
            <a:custGeom>
              <a:avLst/>
              <a:gdLst/>
              <a:ahLst/>
              <a:cxnLst/>
              <a:rect l="l" t="t" r="r" b="b"/>
              <a:pathLst>
                <a:path w="207645" h="2451100">
                  <a:moveTo>
                    <a:pt x="0" y="0"/>
                  </a:moveTo>
                  <a:lnTo>
                    <a:pt x="207264" y="0"/>
                  </a:lnTo>
                  <a:lnTo>
                    <a:pt x="207264" y="2450846"/>
                  </a:lnTo>
                  <a:lnTo>
                    <a:pt x="0" y="24508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61793" y="2371793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0" y="0"/>
                  </a:moveTo>
                  <a:lnTo>
                    <a:pt x="207263" y="0"/>
                  </a:lnTo>
                  <a:lnTo>
                    <a:pt x="207263" y="2459990"/>
                  </a:lnTo>
                  <a:lnTo>
                    <a:pt x="0" y="245999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57003" y="2555542"/>
              <a:ext cx="175930" cy="1920023"/>
            </a:xfrm>
            <a:custGeom>
              <a:avLst/>
              <a:gdLst/>
              <a:ahLst/>
              <a:cxnLst/>
              <a:rect l="l" t="t" r="r" b="b"/>
              <a:pathLst>
                <a:path w="205740" h="2245360">
                  <a:moveTo>
                    <a:pt x="0" y="0"/>
                  </a:moveTo>
                  <a:lnTo>
                    <a:pt x="205739" y="0"/>
                  </a:lnTo>
                  <a:lnTo>
                    <a:pt x="205739" y="2245106"/>
                  </a:lnTo>
                  <a:lnTo>
                    <a:pt x="0" y="2245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52212" y="2371793"/>
              <a:ext cx="175930" cy="2103554"/>
            </a:xfrm>
            <a:custGeom>
              <a:avLst/>
              <a:gdLst/>
              <a:ahLst/>
              <a:cxnLst/>
              <a:rect l="l" t="t" r="r" b="b"/>
              <a:pathLst>
                <a:path w="205740" h="2459990">
                  <a:moveTo>
                    <a:pt x="0" y="0"/>
                  </a:moveTo>
                  <a:lnTo>
                    <a:pt x="205740" y="0"/>
                  </a:lnTo>
                  <a:lnTo>
                    <a:pt x="205740" y="2459990"/>
                  </a:lnTo>
                  <a:lnTo>
                    <a:pt x="0" y="24599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46119" y="2592031"/>
              <a:ext cx="177559" cy="1883642"/>
            </a:xfrm>
            <a:custGeom>
              <a:avLst/>
              <a:gdLst/>
              <a:ahLst/>
              <a:cxnLst/>
              <a:rect l="l" t="t" r="r" b="b"/>
              <a:pathLst>
                <a:path w="207645" h="2202815">
                  <a:moveTo>
                    <a:pt x="0" y="0"/>
                  </a:moveTo>
                  <a:lnTo>
                    <a:pt x="207264" y="0"/>
                  </a:lnTo>
                  <a:lnTo>
                    <a:pt x="207264" y="2202434"/>
                  </a:lnTo>
                  <a:lnTo>
                    <a:pt x="0" y="22024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9501" y="4475347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647602" y="3011004"/>
              <a:ext cx="337400" cy="4457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397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1142530" y="3284890"/>
              <a:ext cx="337400" cy="4419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  <a:p>
              <a:pPr marL="3095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1637739" y="3294012"/>
              <a:ext cx="337400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2132732" y="3199097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833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467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325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2627615" y="3174337"/>
              <a:ext cx="337400" cy="4376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691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122825" y="3234066"/>
              <a:ext cx="337400" cy="45014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970</a:t>
              </a:r>
              <a:endParaRPr sz="1026">
                <a:latin typeface="Arial"/>
                <a:cs typeface="Arial"/>
              </a:endParaRPr>
            </a:p>
            <a:p>
              <a:pPr marL="3855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637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3617817" y="3248184"/>
              <a:ext cx="337400" cy="43113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080</a:t>
              </a:r>
              <a:endParaRPr sz="1026">
                <a:latin typeface="Arial"/>
                <a:cs typeface="Arial"/>
              </a:endParaRPr>
            </a:p>
            <a:p>
              <a:pPr marL="19548">
                <a:spcBef>
                  <a:spcPts val="162"/>
                </a:spcBef>
              </a:pPr>
              <a:r>
                <a:rPr sz="1026" b="1" spc="4" dirty="0">
                  <a:latin typeface="Arial"/>
                  <a:cs typeface="Arial"/>
                </a:rPr>
                <a:t>2</a:t>
              </a:r>
              <a:r>
                <a:rPr sz="1026" b="1" dirty="0">
                  <a:latin typeface="Arial"/>
                  <a:cs typeface="Arial"/>
                </a:rPr>
                <a:t>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297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113027" y="3136327"/>
              <a:ext cx="337400" cy="43928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26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560</a:t>
              </a:r>
              <a:endParaRPr sz="1026">
                <a:latin typeface="Arial"/>
                <a:cs typeface="Arial"/>
              </a:endParaRPr>
            </a:p>
            <a:p>
              <a:pPr marL="276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4608019" y="3221251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488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939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102903" y="3309433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  <a:p>
              <a:pPr marL="11946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834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598112" y="3217102"/>
              <a:ext cx="337400" cy="44688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458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024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6093104" y="3217233"/>
              <a:ext cx="337400" cy="46534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003</a:t>
              </a:r>
              <a:endParaRPr sz="1026">
                <a:latin typeface="Arial"/>
                <a:cs typeface="Arial"/>
              </a:endParaRPr>
            </a:p>
            <a:p>
              <a:pPr marL="6135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6588314" y="3302048"/>
              <a:ext cx="337400" cy="4257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4118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926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7083198" y="3213432"/>
              <a:ext cx="337400" cy="4322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881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7577954" y="3316707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485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5871" y="4416379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266717" y="3997514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18240" y="3578758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18240" y="315989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18240" y="2741028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18240" y="2322164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18240" y="1903299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18240" y="148454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298537" y="4578081"/>
              <a:ext cx="2029490" cy="5446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39992" y="4603819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7" y="438150"/>
                  </a:lnTo>
                  <a:lnTo>
                    <a:pt x="70357" y="427989"/>
                  </a:lnTo>
                  <a:lnTo>
                    <a:pt x="50545" y="427989"/>
                  </a:lnTo>
                  <a:lnTo>
                    <a:pt x="46481" y="426719"/>
                  </a:lnTo>
                  <a:lnTo>
                    <a:pt x="42290" y="426719"/>
                  </a:lnTo>
                  <a:lnTo>
                    <a:pt x="37211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7531" y="398779"/>
                  </a:lnTo>
                  <a:lnTo>
                    <a:pt x="60451" y="402589"/>
                  </a:lnTo>
                  <a:lnTo>
                    <a:pt x="61721" y="405129"/>
                  </a:lnTo>
                  <a:lnTo>
                    <a:pt x="63118" y="407669"/>
                  </a:lnTo>
                  <a:lnTo>
                    <a:pt x="63372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1" y="419100"/>
                  </a:lnTo>
                  <a:lnTo>
                    <a:pt x="57912" y="421639"/>
                  </a:lnTo>
                  <a:lnTo>
                    <a:pt x="54356" y="425450"/>
                  </a:lnTo>
                  <a:lnTo>
                    <a:pt x="50545" y="427989"/>
                  </a:lnTo>
                  <a:lnTo>
                    <a:pt x="70357" y="427989"/>
                  </a:lnTo>
                  <a:lnTo>
                    <a:pt x="71627" y="426719"/>
                  </a:lnTo>
                  <a:lnTo>
                    <a:pt x="74675" y="421639"/>
                  </a:lnTo>
                  <a:lnTo>
                    <a:pt x="77724" y="411479"/>
                  </a:lnTo>
                  <a:lnTo>
                    <a:pt x="77469" y="406400"/>
                  </a:lnTo>
                  <a:lnTo>
                    <a:pt x="75437" y="401319"/>
                  </a:lnTo>
                  <a:lnTo>
                    <a:pt x="73532" y="396239"/>
                  </a:lnTo>
                  <a:lnTo>
                    <a:pt x="69214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5439"/>
                  </a:lnTo>
                  <a:lnTo>
                    <a:pt x="92948" y="38226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5" y="370839"/>
                  </a:lnTo>
                  <a:lnTo>
                    <a:pt x="108584" y="370839"/>
                  </a:lnTo>
                  <a:lnTo>
                    <a:pt x="101853" y="369569"/>
                  </a:lnTo>
                  <a:lnTo>
                    <a:pt x="95250" y="369569"/>
                  </a:lnTo>
                  <a:lnTo>
                    <a:pt x="88264" y="365759"/>
                  </a:lnTo>
                  <a:lnTo>
                    <a:pt x="81152" y="358139"/>
                  </a:lnTo>
                  <a:lnTo>
                    <a:pt x="73913" y="351789"/>
                  </a:lnTo>
                  <a:lnTo>
                    <a:pt x="70231" y="344169"/>
                  </a:lnTo>
                  <a:lnTo>
                    <a:pt x="69722" y="337819"/>
                  </a:lnTo>
                  <a:lnTo>
                    <a:pt x="69341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613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19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3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7" y="359409"/>
                  </a:lnTo>
                  <a:lnTo>
                    <a:pt x="118999" y="363219"/>
                  </a:lnTo>
                  <a:lnTo>
                    <a:pt x="114300" y="368300"/>
                  </a:lnTo>
                  <a:lnTo>
                    <a:pt x="108584" y="370839"/>
                  </a:lnTo>
                  <a:lnTo>
                    <a:pt x="126745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3" y="347979"/>
                  </a:lnTo>
                  <a:lnTo>
                    <a:pt x="138683" y="341629"/>
                  </a:lnTo>
                  <a:lnTo>
                    <a:pt x="136651" y="335279"/>
                  </a:lnTo>
                  <a:lnTo>
                    <a:pt x="134746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6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3" y="278129"/>
                  </a:lnTo>
                  <a:lnTo>
                    <a:pt x="132079" y="276859"/>
                  </a:lnTo>
                  <a:lnTo>
                    <a:pt x="124206" y="276859"/>
                  </a:lnTo>
                  <a:lnTo>
                    <a:pt x="115696" y="267969"/>
                  </a:lnTo>
                  <a:close/>
                </a:path>
                <a:path w="448310" h="440689">
                  <a:moveTo>
                    <a:pt x="190626" y="205739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200" y="284479"/>
                  </a:lnTo>
                  <a:lnTo>
                    <a:pt x="216663" y="280669"/>
                  </a:lnTo>
                  <a:lnTo>
                    <a:pt x="222757" y="275589"/>
                  </a:lnTo>
                  <a:lnTo>
                    <a:pt x="223964" y="274319"/>
                  </a:lnTo>
                  <a:lnTo>
                    <a:pt x="191134" y="274319"/>
                  </a:lnTo>
                  <a:lnTo>
                    <a:pt x="184150" y="270509"/>
                  </a:lnTo>
                  <a:lnTo>
                    <a:pt x="169925" y="255269"/>
                  </a:lnTo>
                  <a:lnTo>
                    <a:pt x="166115" y="248919"/>
                  </a:lnTo>
                  <a:lnTo>
                    <a:pt x="165607" y="242569"/>
                  </a:lnTo>
                  <a:lnTo>
                    <a:pt x="165226" y="234950"/>
                  </a:lnTo>
                  <a:lnTo>
                    <a:pt x="167386" y="229869"/>
                  </a:lnTo>
                  <a:lnTo>
                    <a:pt x="176783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6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33984" y="248919"/>
                  </a:lnTo>
                  <a:lnTo>
                    <a:pt x="129793" y="251459"/>
                  </a:lnTo>
                  <a:lnTo>
                    <a:pt x="126618" y="255269"/>
                  </a:lnTo>
                  <a:lnTo>
                    <a:pt x="124332" y="256539"/>
                  </a:lnTo>
                  <a:lnTo>
                    <a:pt x="122936" y="259079"/>
                  </a:lnTo>
                  <a:lnTo>
                    <a:pt x="122427" y="262889"/>
                  </a:lnTo>
                  <a:lnTo>
                    <a:pt x="121793" y="265429"/>
                  </a:lnTo>
                  <a:lnTo>
                    <a:pt x="122427" y="270509"/>
                  </a:lnTo>
                  <a:lnTo>
                    <a:pt x="124206" y="276859"/>
                  </a:lnTo>
                  <a:lnTo>
                    <a:pt x="132079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7" y="266700"/>
                  </a:lnTo>
                  <a:lnTo>
                    <a:pt x="135889" y="265429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3" y="218439"/>
                  </a:lnTo>
                  <a:lnTo>
                    <a:pt x="202691" y="222250"/>
                  </a:lnTo>
                  <a:lnTo>
                    <a:pt x="209550" y="229869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1" y="257809"/>
                  </a:lnTo>
                  <a:lnTo>
                    <a:pt x="219582" y="262889"/>
                  </a:lnTo>
                  <a:lnTo>
                    <a:pt x="210184" y="273050"/>
                  </a:lnTo>
                  <a:lnTo>
                    <a:pt x="204469" y="274319"/>
                  </a:lnTo>
                  <a:lnTo>
                    <a:pt x="223964" y="274319"/>
                  </a:lnTo>
                  <a:lnTo>
                    <a:pt x="227583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59" y="226059"/>
                  </a:lnTo>
                  <a:lnTo>
                    <a:pt x="218820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6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61746" y="172719"/>
                  </a:lnTo>
                  <a:lnTo>
                    <a:pt x="254634" y="165100"/>
                  </a:lnTo>
                  <a:lnTo>
                    <a:pt x="251206" y="158750"/>
                  </a:lnTo>
                  <a:lnTo>
                    <a:pt x="251396" y="156209"/>
                  </a:lnTo>
                  <a:lnTo>
                    <a:pt x="243458" y="156209"/>
                  </a:lnTo>
                  <a:lnTo>
                    <a:pt x="235457" y="148589"/>
                  </a:lnTo>
                  <a:close/>
                </a:path>
                <a:path w="448310" h="440689">
                  <a:moveTo>
                    <a:pt x="293877" y="133350"/>
                  </a:moveTo>
                  <a:lnTo>
                    <a:pt x="269494" y="133350"/>
                  </a:lnTo>
                  <a:lnTo>
                    <a:pt x="272288" y="134619"/>
                  </a:lnTo>
                  <a:lnTo>
                    <a:pt x="277621" y="137159"/>
                  </a:lnTo>
                  <a:lnTo>
                    <a:pt x="280924" y="138429"/>
                  </a:lnTo>
                  <a:lnTo>
                    <a:pt x="284733" y="143509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3877" y="133350"/>
                  </a:lnTo>
                  <a:close/>
                </a:path>
                <a:path w="448310" h="440689">
                  <a:moveTo>
                    <a:pt x="191515" y="149859"/>
                  </a:moveTo>
                  <a:lnTo>
                    <a:pt x="181990" y="158750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5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6" y="121919"/>
                  </a:lnTo>
                  <a:lnTo>
                    <a:pt x="259080" y="123189"/>
                  </a:lnTo>
                  <a:lnTo>
                    <a:pt x="242788" y="148589"/>
                  </a:lnTo>
                  <a:lnTo>
                    <a:pt x="243458" y="156209"/>
                  </a:lnTo>
                  <a:lnTo>
                    <a:pt x="251396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58190" y="139700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5" y="134619"/>
                  </a:lnTo>
                  <a:lnTo>
                    <a:pt x="269494" y="133350"/>
                  </a:lnTo>
                  <a:lnTo>
                    <a:pt x="293877" y="133350"/>
                  </a:lnTo>
                  <a:lnTo>
                    <a:pt x="289432" y="128269"/>
                  </a:lnTo>
                  <a:lnTo>
                    <a:pt x="286257" y="125729"/>
                  </a:lnTo>
                  <a:lnTo>
                    <a:pt x="284099" y="124459"/>
                  </a:lnTo>
                  <a:lnTo>
                    <a:pt x="280924" y="121919"/>
                  </a:lnTo>
                  <a:lnTo>
                    <a:pt x="277494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2519" y="130809"/>
                  </a:lnTo>
                  <a:lnTo>
                    <a:pt x="336169" y="129539"/>
                  </a:lnTo>
                  <a:lnTo>
                    <a:pt x="329691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3" y="85089"/>
                  </a:lnTo>
                  <a:lnTo>
                    <a:pt x="320547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0" y="102869"/>
                  </a:lnTo>
                  <a:lnTo>
                    <a:pt x="365887" y="107950"/>
                  </a:lnTo>
                  <a:lnTo>
                    <a:pt x="364616" y="116839"/>
                  </a:lnTo>
                  <a:lnTo>
                    <a:pt x="362584" y="120650"/>
                  </a:lnTo>
                  <a:lnTo>
                    <a:pt x="359028" y="123189"/>
                  </a:lnTo>
                  <a:lnTo>
                    <a:pt x="354456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570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1279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0" y="8000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1269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74903" y="6350"/>
                  </a:lnTo>
                  <a:lnTo>
                    <a:pt x="371601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46582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81381" y="5333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1" y="2920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0364" y="17779"/>
                  </a:lnTo>
                  <a:lnTo>
                    <a:pt x="383158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3512" y="13969"/>
                  </a:lnTo>
                  <a:lnTo>
                    <a:pt x="409066" y="8889"/>
                  </a:lnTo>
                  <a:lnTo>
                    <a:pt x="405891" y="6350"/>
                  </a:lnTo>
                  <a:lnTo>
                    <a:pt x="400430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7" y="0"/>
                  </a:lnTo>
                  <a:close/>
                </a:path>
                <a:path w="448310" h="440689">
                  <a:moveTo>
                    <a:pt x="413512" y="13969"/>
                  </a:moveTo>
                  <a:lnTo>
                    <a:pt x="389127" y="13969"/>
                  </a:lnTo>
                  <a:lnTo>
                    <a:pt x="391921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3512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093865" y="4578081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973621" y="4578190"/>
              <a:ext cx="1819243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71599" y="4578190"/>
              <a:ext cx="1408415" cy="5133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401535" y="4603385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10"/>
                  </a:moveTo>
                  <a:lnTo>
                    <a:pt x="38226" y="394969"/>
                  </a:lnTo>
                  <a:lnTo>
                    <a:pt x="43561" y="400050"/>
                  </a:lnTo>
                  <a:lnTo>
                    <a:pt x="49530" y="402590"/>
                  </a:lnTo>
                  <a:lnTo>
                    <a:pt x="63119" y="405130"/>
                  </a:lnTo>
                  <a:lnTo>
                    <a:pt x="69850" y="405130"/>
                  </a:lnTo>
                  <a:lnTo>
                    <a:pt x="83312" y="400050"/>
                  </a:lnTo>
                  <a:lnTo>
                    <a:pt x="90170" y="394969"/>
                  </a:lnTo>
                  <a:lnTo>
                    <a:pt x="93941" y="391160"/>
                  </a:lnTo>
                  <a:lnTo>
                    <a:pt x="63881" y="391160"/>
                  </a:lnTo>
                  <a:lnTo>
                    <a:pt x="59690" y="389890"/>
                  </a:lnTo>
                  <a:lnTo>
                    <a:pt x="55499" y="389890"/>
                  </a:lnTo>
                  <a:lnTo>
                    <a:pt x="51308" y="387350"/>
                  </a:lnTo>
                  <a:lnTo>
                    <a:pt x="46990" y="384810"/>
                  </a:lnTo>
                  <a:close/>
                </a:path>
                <a:path w="436879" h="405129">
                  <a:moveTo>
                    <a:pt x="108077" y="342900"/>
                  </a:moveTo>
                  <a:lnTo>
                    <a:pt x="88392" y="342900"/>
                  </a:lnTo>
                  <a:lnTo>
                    <a:pt x="91186" y="344169"/>
                  </a:lnTo>
                  <a:lnTo>
                    <a:pt x="96012" y="349250"/>
                  </a:lnTo>
                  <a:lnTo>
                    <a:pt x="97536" y="351790"/>
                  </a:lnTo>
                  <a:lnTo>
                    <a:pt x="98551" y="359410"/>
                  </a:lnTo>
                  <a:lnTo>
                    <a:pt x="97917" y="363219"/>
                  </a:lnTo>
                  <a:lnTo>
                    <a:pt x="73406" y="388619"/>
                  </a:lnTo>
                  <a:lnTo>
                    <a:pt x="68453" y="391160"/>
                  </a:lnTo>
                  <a:lnTo>
                    <a:pt x="93941" y="391160"/>
                  </a:lnTo>
                  <a:lnTo>
                    <a:pt x="102743" y="382269"/>
                  </a:lnTo>
                  <a:lnTo>
                    <a:pt x="106680" y="375919"/>
                  </a:lnTo>
                  <a:lnTo>
                    <a:pt x="109093" y="369569"/>
                  </a:lnTo>
                  <a:lnTo>
                    <a:pt x="111379" y="363219"/>
                  </a:lnTo>
                  <a:lnTo>
                    <a:pt x="112014" y="356869"/>
                  </a:lnTo>
                  <a:lnTo>
                    <a:pt x="109474" y="345440"/>
                  </a:lnTo>
                  <a:lnTo>
                    <a:pt x="108077" y="342900"/>
                  </a:lnTo>
                  <a:close/>
                </a:path>
                <a:path w="436879" h="405129">
                  <a:moveTo>
                    <a:pt x="44831" y="295910"/>
                  </a:moveTo>
                  <a:lnTo>
                    <a:pt x="38735" y="295910"/>
                  </a:lnTo>
                  <a:lnTo>
                    <a:pt x="26289" y="300990"/>
                  </a:lnTo>
                  <a:lnTo>
                    <a:pt x="20320" y="304800"/>
                  </a:lnTo>
                  <a:lnTo>
                    <a:pt x="14605" y="311150"/>
                  </a:lnTo>
                  <a:lnTo>
                    <a:pt x="9398" y="316230"/>
                  </a:lnTo>
                  <a:lnTo>
                    <a:pt x="5588" y="321310"/>
                  </a:lnTo>
                  <a:lnTo>
                    <a:pt x="3175" y="327660"/>
                  </a:lnTo>
                  <a:lnTo>
                    <a:pt x="635" y="334010"/>
                  </a:lnTo>
                  <a:lnTo>
                    <a:pt x="25781" y="367030"/>
                  </a:lnTo>
                  <a:lnTo>
                    <a:pt x="30861" y="367030"/>
                  </a:lnTo>
                  <a:lnTo>
                    <a:pt x="47371" y="360680"/>
                  </a:lnTo>
                  <a:lnTo>
                    <a:pt x="56134" y="355600"/>
                  </a:lnTo>
                  <a:lnTo>
                    <a:pt x="59690" y="353060"/>
                  </a:lnTo>
                  <a:lnTo>
                    <a:pt x="24003" y="353060"/>
                  </a:lnTo>
                  <a:lnTo>
                    <a:pt x="20700" y="351790"/>
                  </a:lnTo>
                  <a:lnTo>
                    <a:pt x="14732" y="345440"/>
                  </a:lnTo>
                  <a:lnTo>
                    <a:pt x="13335" y="341630"/>
                  </a:lnTo>
                  <a:lnTo>
                    <a:pt x="13970" y="336550"/>
                  </a:lnTo>
                  <a:lnTo>
                    <a:pt x="14478" y="331469"/>
                  </a:lnTo>
                  <a:lnTo>
                    <a:pt x="17907" y="325119"/>
                  </a:lnTo>
                  <a:lnTo>
                    <a:pt x="24003" y="320040"/>
                  </a:lnTo>
                  <a:lnTo>
                    <a:pt x="29972" y="313690"/>
                  </a:lnTo>
                  <a:lnTo>
                    <a:pt x="35687" y="309880"/>
                  </a:lnTo>
                  <a:lnTo>
                    <a:pt x="62667" y="309880"/>
                  </a:lnTo>
                  <a:lnTo>
                    <a:pt x="66675" y="304800"/>
                  </a:lnTo>
                  <a:lnTo>
                    <a:pt x="61975" y="300990"/>
                  </a:lnTo>
                  <a:lnTo>
                    <a:pt x="56642" y="298450"/>
                  </a:lnTo>
                  <a:lnTo>
                    <a:pt x="44831" y="295910"/>
                  </a:lnTo>
                  <a:close/>
                </a:path>
                <a:path w="436879" h="405129">
                  <a:moveTo>
                    <a:pt x="83185" y="327660"/>
                  </a:moveTo>
                  <a:lnTo>
                    <a:pt x="77216" y="327660"/>
                  </a:lnTo>
                  <a:lnTo>
                    <a:pt x="70612" y="330200"/>
                  </a:lnTo>
                  <a:lnTo>
                    <a:pt x="66167" y="332740"/>
                  </a:lnTo>
                  <a:lnTo>
                    <a:pt x="58800" y="336550"/>
                  </a:lnTo>
                  <a:lnTo>
                    <a:pt x="38481" y="349250"/>
                  </a:lnTo>
                  <a:lnTo>
                    <a:pt x="31496" y="353060"/>
                  </a:lnTo>
                  <a:lnTo>
                    <a:pt x="59690" y="353060"/>
                  </a:lnTo>
                  <a:lnTo>
                    <a:pt x="65024" y="349250"/>
                  </a:lnTo>
                  <a:lnTo>
                    <a:pt x="70866" y="346710"/>
                  </a:lnTo>
                  <a:lnTo>
                    <a:pt x="78105" y="342900"/>
                  </a:lnTo>
                  <a:lnTo>
                    <a:pt x="108077" y="342900"/>
                  </a:lnTo>
                  <a:lnTo>
                    <a:pt x="106680" y="340360"/>
                  </a:lnTo>
                  <a:lnTo>
                    <a:pt x="102616" y="336550"/>
                  </a:lnTo>
                  <a:lnTo>
                    <a:pt x="98425" y="332740"/>
                  </a:lnTo>
                  <a:lnTo>
                    <a:pt x="93725" y="328930"/>
                  </a:lnTo>
                  <a:lnTo>
                    <a:pt x="83185" y="327660"/>
                  </a:lnTo>
                  <a:close/>
                </a:path>
                <a:path w="436879" h="405129">
                  <a:moveTo>
                    <a:pt x="90805" y="279400"/>
                  </a:moveTo>
                  <a:lnTo>
                    <a:pt x="81407" y="289560"/>
                  </a:lnTo>
                  <a:lnTo>
                    <a:pt x="120015" y="327660"/>
                  </a:lnTo>
                  <a:lnTo>
                    <a:pt x="123190" y="330200"/>
                  </a:lnTo>
                  <a:lnTo>
                    <a:pt x="125349" y="332740"/>
                  </a:lnTo>
                  <a:lnTo>
                    <a:pt x="128778" y="334010"/>
                  </a:lnTo>
                  <a:lnTo>
                    <a:pt x="135382" y="336550"/>
                  </a:lnTo>
                  <a:lnTo>
                    <a:pt x="142367" y="336550"/>
                  </a:lnTo>
                  <a:lnTo>
                    <a:pt x="161396" y="322580"/>
                  </a:lnTo>
                  <a:lnTo>
                    <a:pt x="135509" y="322580"/>
                  </a:lnTo>
                  <a:lnTo>
                    <a:pt x="132461" y="320040"/>
                  </a:lnTo>
                  <a:lnTo>
                    <a:pt x="130301" y="318769"/>
                  </a:lnTo>
                  <a:lnTo>
                    <a:pt x="126746" y="316230"/>
                  </a:lnTo>
                  <a:lnTo>
                    <a:pt x="90805" y="279400"/>
                  </a:lnTo>
                  <a:close/>
                </a:path>
                <a:path w="436879" h="405129">
                  <a:moveTo>
                    <a:pt x="126619" y="243840"/>
                  </a:moveTo>
                  <a:lnTo>
                    <a:pt x="117221" y="254000"/>
                  </a:lnTo>
                  <a:lnTo>
                    <a:pt x="147193" y="283210"/>
                  </a:lnTo>
                  <a:lnTo>
                    <a:pt x="151892" y="288290"/>
                  </a:lnTo>
                  <a:lnTo>
                    <a:pt x="155067" y="292100"/>
                  </a:lnTo>
                  <a:lnTo>
                    <a:pt x="156464" y="295910"/>
                  </a:lnTo>
                  <a:lnTo>
                    <a:pt x="157988" y="299719"/>
                  </a:lnTo>
                  <a:lnTo>
                    <a:pt x="145415" y="322580"/>
                  </a:lnTo>
                  <a:lnTo>
                    <a:pt x="161396" y="322580"/>
                  </a:lnTo>
                  <a:lnTo>
                    <a:pt x="162343" y="321310"/>
                  </a:lnTo>
                  <a:lnTo>
                    <a:pt x="165306" y="314960"/>
                  </a:lnTo>
                  <a:lnTo>
                    <a:pt x="166483" y="307340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40"/>
                  </a:lnTo>
                  <a:close/>
                </a:path>
                <a:path w="436879" h="405129">
                  <a:moveTo>
                    <a:pt x="62667" y="309880"/>
                  </a:moveTo>
                  <a:lnTo>
                    <a:pt x="46736" y="309880"/>
                  </a:lnTo>
                  <a:lnTo>
                    <a:pt x="52197" y="311150"/>
                  </a:lnTo>
                  <a:lnTo>
                    <a:pt x="57658" y="316230"/>
                  </a:lnTo>
                  <a:lnTo>
                    <a:pt x="62667" y="309880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10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5" y="199390"/>
                  </a:moveTo>
                  <a:lnTo>
                    <a:pt x="119380" y="208280"/>
                  </a:lnTo>
                  <a:lnTo>
                    <a:pt x="196469" y="285750"/>
                  </a:lnTo>
                  <a:lnTo>
                    <a:pt x="205994" y="276860"/>
                  </a:lnTo>
                  <a:lnTo>
                    <a:pt x="128905" y="199390"/>
                  </a:lnTo>
                  <a:close/>
                </a:path>
                <a:path w="436879" h="405129">
                  <a:moveTo>
                    <a:pt x="153924" y="173990"/>
                  </a:moveTo>
                  <a:lnTo>
                    <a:pt x="144399" y="184150"/>
                  </a:lnTo>
                  <a:lnTo>
                    <a:pt x="221615" y="260350"/>
                  </a:lnTo>
                  <a:lnTo>
                    <a:pt x="231013" y="251460"/>
                  </a:lnTo>
                  <a:lnTo>
                    <a:pt x="208915" y="229869"/>
                  </a:lnTo>
                  <a:lnTo>
                    <a:pt x="209122" y="218440"/>
                  </a:lnTo>
                  <a:lnTo>
                    <a:pt x="197866" y="218440"/>
                  </a:lnTo>
                  <a:lnTo>
                    <a:pt x="153924" y="173990"/>
                  </a:lnTo>
                  <a:close/>
                </a:path>
                <a:path w="436879" h="405129">
                  <a:moveTo>
                    <a:pt x="266544" y="215900"/>
                  </a:moveTo>
                  <a:lnTo>
                    <a:pt x="209169" y="215900"/>
                  </a:lnTo>
                  <a:lnTo>
                    <a:pt x="256159" y="226060"/>
                  </a:lnTo>
                  <a:lnTo>
                    <a:pt x="266544" y="215900"/>
                  </a:lnTo>
                  <a:close/>
                </a:path>
                <a:path w="436879" h="405129">
                  <a:moveTo>
                    <a:pt x="209804" y="161290"/>
                  </a:moveTo>
                  <a:lnTo>
                    <a:pt x="197612" y="172719"/>
                  </a:lnTo>
                  <a:lnTo>
                    <a:pt x="197866" y="218440"/>
                  </a:lnTo>
                  <a:lnTo>
                    <a:pt x="209122" y="218440"/>
                  </a:lnTo>
                  <a:lnTo>
                    <a:pt x="209169" y="215900"/>
                  </a:lnTo>
                  <a:lnTo>
                    <a:pt x="266544" y="215900"/>
                  </a:lnTo>
                  <a:lnTo>
                    <a:pt x="267843" y="214630"/>
                  </a:lnTo>
                  <a:lnTo>
                    <a:pt x="209169" y="203200"/>
                  </a:lnTo>
                  <a:lnTo>
                    <a:pt x="209804" y="161290"/>
                  </a:lnTo>
                  <a:close/>
                </a:path>
                <a:path w="436879" h="405129">
                  <a:moveTo>
                    <a:pt x="286829" y="128269"/>
                  </a:moveTo>
                  <a:lnTo>
                    <a:pt x="265684" y="128269"/>
                  </a:lnTo>
                  <a:lnTo>
                    <a:pt x="269367" y="129540"/>
                  </a:lnTo>
                  <a:lnTo>
                    <a:pt x="273176" y="133350"/>
                  </a:lnTo>
                  <a:lnTo>
                    <a:pt x="274320" y="134619"/>
                  </a:lnTo>
                  <a:lnTo>
                    <a:pt x="275590" y="135890"/>
                  </a:lnTo>
                  <a:lnTo>
                    <a:pt x="273304" y="140969"/>
                  </a:lnTo>
                  <a:lnTo>
                    <a:pt x="268732" y="147319"/>
                  </a:lnTo>
                  <a:lnTo>
                    <a:pt x="262000" y="156210"/>
                  </a:lnTo>
                  <a:lnTo>
                    <a:pt x="258699" y="160019"/>
                  </a:lnTo>
                  <a:lnTo>
                    <a:pt x="256413" y="163830"/>
                  </a:lnTo>
                  <a:lnTo>
                    <a:pt x="255016" y="166369"/>
                  </a:lnTo>
                  <a:lnTo>
                    <a:pt x="253111" y="168910"/>
                  </a:lnTo>
                  <a:lnTo>
                    <a:pt x="251968" y="172719"/>
                  </a:lnTo>
                  <a:lnTo>
                    <a:pt x="251333" y="176530"/>
                  </a:lnTo>
                  <a:lnTo>
                    <a:pt x="250571" y="179069"/>
                  </a:lnTo>
                  <a:lnTo>
                    <a:pt x="250825" y="182880"/>
                  </a:lnTo>
                  <a:lnTo>
                    <a:pt x="267589" y="201930"/>
                  </a:lnTo>
                  <a:lnTo>
                    <a:pt x="280162" y="201930"/>
                  </a:lnTo>
                  <a:lnTo>
                    <a:pt x="286385" y="198119"/>
                  </a:lnTo>
                  <a:lnTo>
                    <a:pt x="292608" y="193040"/>
                  </a:lnTo>
                  <a:lnTo>
                    <a:pt x="296291" y="189230"/>
                  </a:lnTo>
                  <a:lnTo>
                    <a:pt x="272923" y="189230"/>
                  </a:lnTo>
                  <a:lnTo>
                    <a:pt x="269875" y="187960"/>
                  </a:lnTo>
                  <a:lnTo>
                    <a:pt x="267335" y="185419"/>
                  </a:lnTo>
                  <a:lnTo>
                    <a:pt x="265684" y="184150"/>
                  </a:lnTo>
                  <a:lnTo>
                    <a:pt x="264541" y="181610"/>
                  </a:lnTo>
                  <a:lnTo>
                    <a:pt x="264160" y="179069"/>
                  </a:lnTo>
                  <a:lnTo>
                    <a:pt x="263651" y="176530"/>
                  </a:lnTo>
                  <a:lnTo>
                    <a:pt x="263906" y="175260"/>
                  </a:lnTo>
                  <a:lnTo>
                    <a:pt x="265684" y="170180"/>
                  </a:lnTo>
                  <a:lnTo>
                    <a:pt x="267843" y="166369"/>
                  </a:lnTo>
                  <a:lnTo>
                    <a:pt x="276987" y="154940"/>
                  </a:lnTo>
                  <a:lnTo>
                    <a:pt x="281050" y="148590"/>
                  </a:lnTo>
                  <a:lnTo>
                    <a:pt x="283083" y="143510"/>
                  </a:lnTo>
                  <a:lnTo>
                    <a:pt x="302221" y="143510"/>
                  </a:lnTo>
                  <a:lnTo>
                    <a:pt x="286829" y="128269"/>
                  </a:lnTo>
                  <a:close/>
                </a:path>
                <a:path w="436879" h="405129">
                  <a:moveTo>
                    <a:pt x="302221" y="143510"/>
                  </a:moveTo>
                  <a:lnTo>
                    <a:pt x="283083" y="143510"/>
                  </a:lnTo>
                  <a:lnTo>
                    <a:pt x="290703" y="151130"/>
                  </a:lnTo>
                  <a:lnTo>
                    <a:pt x="293370" y="154940"/>
                  </a:lnTo>
                  <a:lnTo>
                    <a:pt x="295910" y="161290"/>
                  </a:lnTo>
                  <a:lnTo>
                    <a:pt x="296037" y="166369"/>
                  </a:lnTo>
                  <a:lnTo>
                    <a:pt x="293497" y="175260"/>
                  </a:lnTo>
                  <a:lnTo>
                    <a:pt x="291084" y="179069"/>
                  </a:lnTo>
                  <a:lnTo>
                    <a:pt x="283718" y="186690"/>
                  </a:lnTo>
                  <a:lnTo>
                    <a:pt x="280035" y="187960"/>
                  </a:lnTo>
                  <a:lnTo>
                    <a:pt x="276479" y="189230"/>
                  </a:lnTo>
                  <a:lnTo>
                    <a:pt x="296291" y="189230"/>
                  </a:lnTo>
                  <a:lnTo>
                    <a:pt x="299085" y="184150"/>
                  </a:lnTo>
                  <a:lnTo>
                    <a:pt x="303149" y="175260"/>
                  </a:lnTo>
                  <a:lnTo>
                    <a:pt x="304419" y="170180"/>
                  </a:lnTo>
                  <a:lnTo>
                    <a:pt x="304926" y="163830"/>
                  </a:lnTo>
                  <a:lnTo>
                    <a:pt x="318706" y="163830"/>
                  </a:lnTo>
                  <a:lnTo>
                    <a:pt x="323596" y="158750"/>
                  </a:lnTo>
                  <a:lnTo>
                    <a:pt x="320294" y="157480"/>
                  </a:lnTo>
                  <a:lnTo>
                    <a:pt x="317246" y="156210"/>
                  </a:lnTo>
                  <a:lnTo>
                    <a:pt x="314579" y="154940"/>
                  </a:lnTo>
                  <a:lnTo>
                    <a:pt x="311785" y="152400"/>
                  </a:lnTo>
                  <a:lnTo>
                    <a:pt x="306070" y="147319"/>
                  </a:lnTo>
                  <a:lnTo>
                    <a:pt x="302221" y="143510"/>
                  </a:lnTo>
                  <a:close/>
                </a:path>
                <a:path w="436879" h="405129">
                  <a:moveTo>
                    <a:pt x="269113" y="114300"/>
                  </a:moveTo>
                  <a:lnTo>
                    <a:pt x="259334" y="114300"/>
                  </a:lnTo>
                  <a:lnTo>
                    <a:pt x="255143" y="116840"/>
                  </a:lnTo>
                  <a:lnTo>
                    <a:pt x="251079" y="118110"/>
                  </a:lnTo>
                  <a:lnTo>
                    <a:pt x="246634" y="121919"/>
                  </a:lnTo>
                  <a:lnTo>
                    <a:pt x="241935" y="125730"/>
                  </a:lnTo>
                  <a:lnTo>
                    <a:pt x="237109" y="130810"/>
                  </a:lnTo>
                  <a:lnTo>
                    <a:pt x="233553" y="135890"/>
                  </a:lnTo>
                  <a:lnTo>
                    <a:pt x="231140" y="140969"/>
                  </a:lnTo>
                  <a:lnTo>
                    <a:pt x="228854" y="146050"/>
                  </a:lnTo>
                  <a:lnTo>
                    <a:pt x="227965" y="151130"/>
                  </a:lnTo>
                  <a:lnTo>
                    <a:pt x="228981" y="158750"/>
                  </a:lnTo>
                  <a:lnTo>
                    <a:pt x="230759" y="163830"/>
                  </a:lnTo>
                  <a:lnTo>
                    <a:pt x="233934" y="168910"/>
                  </a:lnTo>
                  <a:lnTo>
                    <a:pt x="244348" y="161290"/>
                  </a:lnTo>
                  <a:lnTo>
                    <a:pt x="241426" y="156210"/>
                  </a:lnTo>
                  <a:lnTo>
                    <a:pt x="240284" y="151130"/>
                  </a:lnTo>
                  <a:lnTo>
                    <a:pt x="240792" y="147319"/>
                  </a:lnTo>
                  <a:lnTo>
                    <a:pt x="241426" y="144780"/>
                  </a:lnTo>
                  <a:lnTo>
                    <a:pt x="243840" y="139700"/>
                  </a:lnTo>
                  <a:lnTo>
                    <a:pt x="248412" y="135890"/>
                  </a:lnTo>
                  <a:lnTo>
                    <a:pt x="253111" y="130810"/>
                  </a:lnTo>
                  <a:lnTo>
                    <a:pt x="257810" y="128269"/>
                  </a:lnTo>
                  <a:lnTo>
                    <a:pt x="286829" y="128269"/>
                  </a:lnTo>
                  <a:lnTo>
                    <a:pt x="280416" y="121919"/>
                  </a:lnTo>
                  <a:lnTo>
                    <a:pt x="277368" y="119380"/>
                  </a:lnTo>
                  <a:lnTo>
                    <a:pt x="275336" y="118110"/>
                  </a:lnTo>
                  <a:lnTo>
                    <a:pt x="272288" y="115569"/>
                  </a:lnTo>
                  <a:lnTo>
                    <a:pt x="269113" y="114300"/>
                  </a:lnTo>
                  <a:close/>
                </a:path>
                <a:path w="436879" h="405129">
                  <a:moveTo>
                    <a:pt x="318706" y="163830"/>
                  </a:moveTo>
                  <a:lnTo>
                    <a:pt x="304926" y="163830"/>
                  </a:lnTo>
                  <a:lnTo>
                    <a:pt x="307848" y="166369"/>
                  </a:lnTo>
                  <a:lnTo>
                    <a:pt x="310769" y="167640"/>
                  </a:lnTo>
                  <a:lnTo>
                    <a:pt x="313817" y="168910"/>
                  </a:lnTo>
                  <a:lnTo>
                    <a:pt x="318706" y="163830"/>
                  </a:lnTo>
                  <a:close/>
                </a:path>
                <a:path w="436879" h="405129">
                  <a:moveTo>
                    <a:pt x="283083" y="87630"/>
                  </a:moveTo>
                  <a:lnTo>
                    <a:pt x="273050" y="97790"/>
                  </a:lnTo>
                  <a:lnTo>
                    <a:pt x="350139" y="132080"/>
                  </a:lnTo>
                  <a:lnTo>
                    <a:pt x="359029" y="123190"/>
                  </a:lnTo>
                  <a:lnTo>
                    <a:pt x="356139" y="116840"/>
                  </a:lnTo>
                  <a:lnTo>
                    <a:pt x="343408" y="116840"/>
                  </a:lnTo>
                  <a:lnTo>
                    <a:pt x="338328" y="114300"/>
                  </a:lnTo>
                  <a:lnTo>
                    <a:pt x="333375" y="111760"/>
                  </a:lnTo>
                  <a:lnTo>
                    <a:pt x="283083" y="87630"/>
                  </a:lnTo>
                  <a:close/>
                </a:path>
                <a:path w="436879" h="405129">
                  <a:moveTo>
                    <a:pt x="324358" y="46990"/>
                  </a:moveTo>
                  <a:lnTo>
                    <a:pt x="314579" y="55880"/>
                  </a:lnTo>
                  <a:lnTo>
                    <a:pt x="336296" y="102869"/>
                  </a:lnTo>
                  <a:lnTo>
                    <a:pt x="338836" y="107950"/>
                  </a:lnTo>
                  <a:lnTo>
                    <a:pt x="341249" y="113030"/>
                  </a:lnTo>
                  <a:lnTo>
                    <a:pt x="343408" y="116840"/>
                  </a:lnTo>
                  <a:lnTo>
                    <a:pt x="356139" y="116840"/>
                  </a:lnTo>
                  <a:lnTo>
                    <a:pt x="324358" y="46990"/>
                  </a:lnTo>
                  <a:close/>
                </a:path>
                <a:path w="436879" h="405129">
                  <a:moveTo>
                    <a:pt x="398703" y="13969"/>
                  </a:moveTo>
                  <a:lnTo>
                    <a:pt x="378841" y="13969"/>
                  </a:lnTo>
                  <a:lnTo>
                    <a:pt x="382524" y="16510"/>
                  </a:lnTo>
                  <a:lnTo>
                    <a:pt x="386334" y="20319"/>
                  </a:lnTo>
                  <a:lnTo>
                    <a:pt x="387476" y="21590"/>
                  </a:lnTo>
                  <a:lnTo>
                    <a:pt x="388747" y="22860"/>
                  </a:lnTo>
                  <a:lnTo>
                    <a:pt x="386461" y="27940"/>
                  </a:lnTo>
                  <a:lnTo>
                    <a:pt x="381889" y="34290"/>
                  </a:lnTo>
                  <a:lnTo>
                    <a:pt x="375158" y="43180"/>
                  </a:lnTo>
                  <a:lnTo>
                    <a:pt x="369443" y="50800"/>
                  </a:lnTo>
                  <a:lnTo>
                    <a:pt x="368173" y="53340"/>
                  </a:lnTo>
                  <a:lnTo>
                    <a:pt x="366268" y="55880"/>
                  </a:lnTo>
                  <a:lnTo>
                    <a:pt x="364363" y="62230"/>
                  </a:lnTo>
                  <a:lnTo>
                    <a:pt x="363728" y="66040"/>
                  </a:lnTo>
                  <a:lnTo>
                    <a:pt x="363982" y="69850"/>
                  </a:lnTo>
                  <a:lnTo>
                    <a:pt x="364998" y="72390"/>
                  </a:lnTo>
                  <a:lnTo>
                    <a:pt x="366014" y="76200"/>
                  </a:lnTo>
                  <a:lnTo>
                    <a:pt x="367919" y="80010"/>
                  </a:lnTo>
                  <a:lnTo>
                    <a:pt x="375285" y="87630"/>
                  </a:lnTo>
                  <a:lnTo>
                    <a:pt x="380746" y="88900"/>
                  </a:lnTo>
                  <a:lnTo>
                    <a:pt x="393319" y="88900"/>
                  </a:lnTo>
                  <a:lnTo>
                    <a:pt x="399542" y="85090"/>
                  </a:lnTo>
                  <a:lnTo>
                    <a:pt x="405765" y="78740"/>
                  </a:lnTo>
                  <a:lnTo>
                    <a:pt x="408220" y="76200"/>
                  </a:lnTo>
                  <a:lnTo>
                    <a:pt x="386080" y="76200"/>
                  </a:lnTo>
                  <a:lnTo>
                    <a:pt x="383032" y="74930"/>
                  </a:lnTo>
                  <a:lnTo>
                    <a:pt x="380492" y="72390"/>
                  </a:lnTo>
                  <a:lnTo>
                    <a:pt x="378841" y="69850"/>
                  </a:lnTo>
                  <a:lnTo>
                    <a:pt x="377698" y="68580"/>
                  </a:lnTo>
                  <a:lnTo>
                    <a:pt x="377317" y="66040"/>
                  </a:lnTo>
                  <a:lnTo>
                    <a:pt x="376809" y="63500"/>
                  </a:lnTo>
                  <a:lnTo>
                    <a:pt x="377063" y="62230"/>
                  </a:lnTo>
                  <a:lnTo>
                    <a:pt x="378841" y="57150"/>
                  </a:lnTo>
                  <a:lnTo>
                    <a:pt x="381000" y="53340"/>
                  </a:lnTo>
                  <a:lnTo>
                    <a:pt x="390144" y="41910"/>
                  </a:lnTo>
                  <a:lnTo>
                    <a:pt x="394208" y="35560"/>
                  </a:lnTo>
                  <a:lnTo>
                    <a:pt x="396240" y="30480"/>
                  </a:lnTo>
                  <a:lnTo>
                    <a:pt x="415378" y="30480"/>
                  </a:lnTo>
                  <a:lnTo>
                    <a:pt x="398703" y="13969"/>
                  </a:lnTo>
                  <a:close/>
                </a:path>
                <a:path w="436879" h="405129">
                  <a:moveTo>
                    <a:pt x="415378" y="30480"/>
                  </a:moveTo>
                  <a:lnTo>
                    <a:pt x="396240" y="30480"/>
                  </a:lnTo>
                  <a:lnTo>
                    <a:pt x="399669" y="34290"/>
                  </a:lnTo>
                  <a:lnTo>
                    <a:pt x="403860" y="38100"/>
                  </a:lnTo>
                  <a:lnTo>
                    <a:pt x="406526" y="41910"/>
                  </a:lnTo>
                  <a:lnTo>
                    <a:pt x="409067" y="48260"/>
                  </a:lnTo>
                  <a:lnTo>
                    <a:pt x="409194" y="53340"/>
                  </a:lnTo>
                  <a:lnTo>
                    <a:pt x="406654" y="62230"/>
                  </a:lnTo>
                  <a:lnTo>
                    <a:pt x="404241" y="66040"/>
                  </a:lnTo>
                  <a:lnTo>
                    <a:pt x="396875" y="73660"/>
                  </a:lnTo>
                  <a:lnTo>
                    <a:pt x="393192" y="74930"/>
                  </a:lnTo>
                  <a:lnTo>
                    <a:pt x="389636" y="74930"/>
                  </a:lnTo>
                  <a:lnTo>
                    <a:pt x="386080" y="76200"/>
                  </a:lnTo>
                  <a:lnTo>
                    <a:pt x="408220" y="76200"/>
                  </a:lnTo>
                  <a:lnTo>
                    <a:pt x="409448" y="74930"/>
                  </a:lnTo>
                  <a:lnTo>
                    <a:pt x="412242" y="71119"/>
                  </a:lnTo>
                  <a:lnTo>
                    <a:pt x="416306" y="62230"/>
                  </a:lnTo>
                  <a:lnTo>
                    <a:pt x="417575" y="57150"/>
                  </a:lnTo>
                  <a:lnTo>
                    <a:pt x="418084" y="50800"/>
                  </a:lnTo>
                  <a:lnTo>
                    <a:pt x="431800" y="50800"/>
                  </a:lnTo>
                  <a:lnTo>
                    <a:pt x="436753" y="45719"/>
                  </a:lnTo>
                  <a:lnTo>
                    <a:pt x="433450" y="44450"/>
                  </a:lnTo>
                  <a:lnTo>
                    <a:pt x="430403" y="43180"/>
                  </a:lnTo>
                  <a:lnTo>
                    <a:pt x="427736" y="41910"/>
                  </a:lnTo>
                  <a:lnTo>
                    <a:pt x="424942" y="39369"/>
                  </a:lnTo>
                  <a:lnTo>
                    <a:pt x="419226" y="34290"/>
                  </a:lnTo>
                  <a:lnTo>
                    <a:pt x="415378" y="30480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10"/>
                  </a:lnTo>
                  <a:lnTo>
                    <a:pt x="364236" y="5080"/>
                  </a:lnTo>
                  <a:lnTo>
                    <a:pt x="359791" y="8890"/>
                  </a:lnTo>
                  <a:lnTo>
                    <a:pt x="355092" y="12700"/>
                  </a:lnTo>
                  <a:lnTo>
                    <a:pt x="350266" y="17780"/>
                  </a:lnTo>
                  <a:lnTo>
                    <a:pt x="346710" y="22860"/>
                  </a:lnTo>
                  <a:lnTo>
                    <a:pt x="344297" y="27940"/>
                  </a:lnTo>
                  <a:lnTo>
                    <a:pt x="342011" y="33019"/>
                  </a:lnTo>
                  <a:lnTo>
                    <a:pt x="341122" y="36830"/>
                  </a:lnTo>
                  <a:lnTo>
                    <a:pt x="342138" y="45719"/>
                  </a:lnTo>
                  <a:lnTo>
                    <a:pt x="343916" y="50800"/>
                  </a:lnTo>
                  <a:lnTo>
                    <a:pt x="347091" y="55880"/>
                  </a:lnTo>
                  <a:lnTo>
                    <a:pt x="357505" y="46990"/>
                  </a:lnTo>
                  <a:lnTo>
                    <a:pt x="354584" y="43180"/>
                  </a:lnTo>
                  <a:lnTo>
                    <a:pt x="353441" y="38100"/>
                  </a:lnTo>
                  <a:lnTo>
                    <a:pt x="353949" y="34290"/>
                  </a:lnTo>
                  <a:lnTo>
                    <a:pt x="354584" y="30480"/>
                  </a:lnTo>
                  <a:lnTo>
                    <a:pt x="356997" y="26669"/>
                  </a:lnTo>
                  <a:lnTo>
                    <a:pt x="361442" y="22860"/>
                  </a:lnTo>
                  <a:lnTo>
                    <a:pt x="366268" y="17780"/>
                  </a:lnTo>
                  <a:lnTo>
                    <a:pt x="370967" y="15240"/>
                  </a:lnTo>
                  <a:lnTo>
                    <a:pt x="375539" y="15240"/>
                  </a:lnTo>
                  <a:lnTo>
                    <a:pt x="378841" y="13969"/>
                  </a:lnTo>
                  <a:lnTo>
                    <a:pt x="398703" y="13969"/>
                  </a:lnTo>
                  <a:lnTo>
                    <a:pt x="393573" y="8890"/>
                  </a:lnTo>
                  <a:lnTo>
                    <a:pt x="390525" y="5080"/>
                  </a:lnTo>
                  <a:lnTo>
                    <a:pt x="388493" y="5080"/>
                  </a:lnTo>
                  <a:lnTo>
                    <a:pt x="385445" y="2540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800"/>
                  </a:moveTo>
                  <a:lnTo>
                    <a:pt x="418084" y="50800"/>
                  </a:lnTo>
                  <a:lnTo>
                    <a:pt x="421005" y="53340"/>
                  </a:lnTo>
                  <a:lnTo>
                    <a:pt x="426847" y="55880"/>
                  </a:lnTo>
                  <a:lnTo>
                    <a:pt x="43180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1326748" y="1083271"/>
              <a:ext cx="5652556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608"/>
                </a:lnSpc>
              </a:pPr>
              <a:r>
                <a:rPr sz="1368" b="1" spc="-9" dirty="0">
                  <a:latin typeface="Arial"/>
                  <a:cs typeface="Arial"/>
                </a:rPr>
                <a:t>Veronalaiset </a:t>
              </a:r>
              <a:r>
                <a:rPr sz="1368" b="1" spc="-4" dirty="0">
                  <a:latin typeface="Arial"/>
                  <a:cs typeface="Arial"/>
                </a:rPr>
                <a:t>tulot keskimäärin kunnittain Etelä-Savossa 2016 -</a:t>
              </a:r>
              <a:r>
                <a:rPr sz="1368" b="1" spc="15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2017,</a:t>
              </a:r>
              <a:endParaRPr sz="1368">
                <a:latin typeface="Arial"/>
                <a:cs typeface="Arial"/>
              </a:endParaRPr>
            </a:p>
            <a:p>
              <a:pPr algn="ctr">
                <a:lnSpc>
                  <a:spcPts val="1608"/>
                </a:lnSpc>
              </a:pP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3739809" y="1715917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739809" y="1715917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242295" y="1715917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242295" y="1715917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3617527" y="1647375"/>
              <a:ext cx="1086529" cy="166637"/>
            </a:xfrm>
            <a:prstGeom prst="rect">
              <a:avLst/>
            </a:prstGeom>
            <a:ln w="9525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557132" y="1965308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45" y="0"/>
                  </a:lnTo>
                </a:path>
              </a:pathLst>
            </a:custGeom>
            <a:ln w="19050">
              <a:solidFill>
                <a:srgbClr val="6F2F9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Ryhmä 165">
            <a:extLst>
              <a:ext uri="{FF2B5EF4-FFF2-40B4-BE49-F238E27FC236}">
                <a16:creationId xmlns:a16="http://schemas.microsoft.com/office/drawing/2014/main" id="{D5B3DEE1-657D-4B09-9576-47144ED1C6E5}"/>
              </a:ext>
            </a:extLst>
          </p:cNvPr>
          <p:cNvGrpSpPr/>
          <p:nvPr/>
        </p:nvGrpSpPr>
        <p:grpSpPr>
          <a:xfrm>
            <a:off x="467544" y="836712"/>
            <a:ext cx="7968703" cy="4549452"/>
            <a:chOff x="200515" y="1106728"/>
            <a:chExt cx="7968703" cy="4549452"/>
          </a:xfrm>
        </p:grpSpPr>
        <p:sp>
          <p:nvSpPr>
            <p:cNvPr id="2" name="object 2"/>
            <p:cNvSpPr/>
            <p:nvPr/>
          </p:nvSpPr>
          <p:spPr>
            <a:xfrm>
              <a:off x="8097978" y="4002075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02769" y="400207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7559" y="400207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13653" y="400207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444" y="400207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3233" y="400207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8025" y="400207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2815" y="400207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8908" y="400207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3699" y="400207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8490" y="400207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3280" y="400207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8071" y="400207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2861" y="400207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8954" y="400207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4128" y="4002075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97978" y="3504259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02769" y="350425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07559" y="350425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13653" y="350425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8444" y="350425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3233" y="350425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28025" y="350425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32815" y="350425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38908" y="350425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3699" y="350425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48490" y="350425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53280" y="350425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58071" y="350425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2861" y="350425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8954" y="350425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4128" y="3504259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97978" y="3006443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02769" y="300644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07559" y="300644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13653" y="3006443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18444" y="3006443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23233" y="300644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28025" y="300644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32815" y="300644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38908" y="3006443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43699" y="3006443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48490" y="3006443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53280" y="300644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58071" y="300644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2861" y="300644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8954" y="3006443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4128" y="3006443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97978" y="2509930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02769" y="250993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07559" y="250993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13653" y="250993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18444" y="250993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28025" y="2509930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32815" y="250993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38908" y="250993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43699" y="250993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48490" y="250993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53280" y="250993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58071" y="250993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62861" y="250993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68954" y="250993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4128" y="250993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68954" y="2012114"/>
              <a:ext cx="7000264" cy="0"/>
            </a:xfrm>
            <a:custGeom>
              <a:avLst/>
              <a:gdLst/>
              <a:ahLst/>
              <a:cxnLst/>
              <a:rect l="l" t="t" r="r" b="b"/>
              <a:pathLst>
                <a:path w="8186420">
                  <a:moveTo>
                    <a:pt x="0" y="0"/>
                  </a:moveTo>
                  <a:lnTo>
                    <a:pt x="8186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4128" y="2012114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4127" y="151495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44127" y="1514950"/>
              <a:ext cx="7424885" cy="2984289"/>
            </a:xfrm>
            <a:custGeom>
              <a:avLst/>
              <a:gdLst/>
              <a:ahLst/>
              <a:cxnLst/>
              <a:rect l="l" t="t" r="r" b="b"/>
              <a:pathLst>
                <a:path w="8682990" h="3489960">
                  <a:moveTo>
                    <a:pt x="0" y="3489452"/>
                  </a:moveTo>
                  <a:lnTo>
                    <a:pt x="8682863" y="3489452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8945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4490" y="1764510"/>
              <a:ext cx="177559" cy="2734512"/>
            </a:xfrm>
            <a:custGeom>
              <a:avLst/>
              <a:gdLst/>
              <a:ahLst/>
              <a:cxnLst/>
              <a:rect l="l" t="t" r="r" b="b"/>
              <a:pathLst>
                <a:path w="207644" h="3197860">
                  <a:moveTo>
                    <a:pt x="207263" y="0"/>
                  </a:moveTo>
                  <a:lnTo>
                    <a:pt x="0" y="0"/>
                  </a:lnTo>
                  <a:lnTo>
                    <a:pt x="0" y="3197606"/>
                  </a:lnTo>
                  <a:lnTo>
                    <a:pt x="207263" y="319760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09698" y="2391341"/>
              <a:ext cx="177559" cy="2107898"/>
            </a:xfrm>
            <a:custGeom>
              <a:avLst/>
              <a:gdLst/>
              <a:ahLst/>
              <a:cxnLst/>
              <a:rect l="l" t="t" r="r" b="b"/>
              <a:pathLst>
                <a:path w="207644" h="2465070">
                  <a:moveTo>
                    <a:pt x="207263" y="0"/>
                  </a:moveTo>
                  <a:lnTo>
                    <a:pt x="0" y="0"/>
                  </a:lnTo>
                  <a:lnTo>
                    <a:pt x="0" y="2464562"/>
                  </a:lnTo>
                  <a:lnTo>
                    <a:pt x="207263" y="246456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04908" y="2451288"/>
              <a:ext cx="177559" cy="2047626"/>
            </a:xfrm>
            <a:custGeom>
              <a:avLst/>
              <a:gdLst/>
              <a:ahLst/>
              <a:cxnLst/>
              <a:rect l="l" t="t" r="r" b="b"/>
              <a:pathLst>
                <a:path w="207644" h="2394585">
                  <a:moveTo>
                    <a:pt x="207264" y="0"/>
                  </a:moveTo>
                  <a:lnTo>
                    <a:pt x="0" y="0"/>
                  </a:lnTo>
                  <a:lnTo>
                    <a:pt x="0" y="2394458"/>
                  </a:lnTo>
                  <a:lnTo>
                    <a:pt x="207264" y="239445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00118" y="2379612"/>
              <a:ext cx="175930" cy="2119301"/>
            </a:xfrm>
            <a:custGeom>
              <a:avLst/>
              <a:gdLst/>
              <a:ahLst/>
              <a:cxnLst/>
              <a:rect l="l" t="t" r="r" b="b"/>
              <a:pathLst>
                <a:path w="205739" h="2478404">
                  <a:moveTo>
                    <a:pt x="205739" y="0"/>
                  </a:moveTo>
                  <a:lnTo>
                    <a:pt x="0" y="0"/>
                  </a:lnTo>
                  <a:lnTo>
                    <a:pt x="0" y="2478278"/>
                  </a:lnTo>
                  <a:lnTo>
                    <a:pt x="205739" y="247827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95326" y="2141130"/>
              <a:ext cx="175930" cy="2357675"/>
            </a:xfrm>
            <a:custGeom>
              <a:avLst/>
              <a:gdLst/>
              <a:ahLst/>
              <a:cxnLst/>
              <a:rect l="l" t="t" r="r" b="b"/>
              <a:pathLst>
                <a:path w="205739" h="2757170">
                  <a:moveTo>
                    <a:pt x="205740" y="0"/>
                  </a:moveTo>
                  <a:lnTo>
                    <a:pt x="0" y="0"/>
                  </a:lnTo>
                  <a:lnTo>
                    <a:pt x="0" y="2757170"/>
                  </a:lnTo>
                  <a:lnTo>
                    <a:pt x="205740" y="275717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89234" y="2370490"/>
              <a:ext cx="177559" cy="2128532"/>
            </a:xfrm>
            <a:custGeom>
              <a:avLst/>
              <a:gdLst/>
              <a:ahLst/>
              <a:cxnLst/>
              <a:rect l="l" t="t" r="r" b="b"/>
              <a:pathLst>
                <a:path w="207645" h="2489200">
                  <a:moveTo>
                    <a:pt x="207263" y="0"/>
                  </a:moveTo>
                  <a:lnTo>
                    <a:pt x="0" y="0"/>
                  </a:lnTo>
                  <a:lnTo>
                    <a:pt x="0" y="2488946"/>
                  </a:lnTo>
                  <a:lnTo>
                    <a:pt x="207263" y="248894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84443" y="2388734"/>
              <a:ext cx="177559" cy="2110070"/>
            </a:xfrm>
            <a:custGeom>
              <a:avLst/>
              <a:gdLst/>
              <a:ahLst/>
              <a:cxnLst/>
              <a:rect l="l" t="t" r="r" b="b"/>
              <a:pathLst>
                <a:path w="207645" h="2467610">
                  <a:moveTo>
                    <a:pt x="207263" y="0"/>
                  </a:moveTo>
                  <a:lnTo>
                    <a:pt x="0" y="0"/>
                  </a:lnTo>
                  <a:lnTo>
                    <a:pt x="0" y="2467610"/>
                  </a:lnTo>
                  <a:lnTo>
                    <a:pt x="207263" y="246761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79652" y="2035572"/>
              <a:ext cx="177559" cy="2463559"/>
            </a:xfrm>
            <a:custGeom>
              <a:avLst/>
              <a:gdLst/>
              <a:ahLst/>
              <a:cxnLst/>
              <a:rect l="l" t="t" r="r" b="b"/>
              <a:pathLst>
                <a:path w="207645" h="2880995">
                  <a:moveTo>
                    <a:pt x="207263" y="0"/>
                  </a:moveTo>
                  <a:lnTo>
                    <a:pt x="0" y="0"/>
                  </a:lnTo>
                  <a:lnTo>
                    <a:pt x="0" y="2880614"/>
                  </a:lnTo>
                  <a:lnTo>
                    <a:pt x="207263" y="288061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74862" y="2292299"/>
              <a:ext cx="177559" cy="2206723"/>
            </a:xfrm>
            <a:custGeom>
              <a:avLst/>
              <a:gdLst/>
              <a:ahLst/>
              <a:cxnLst/>
              <a:rect l="l" t="t" r="r" b="b"/>
              <a:pathLst>
                <a:path w="207645" h="2580640">
                  <a:moveTo>
                    <a:pt x="207263" y="0"/>
                  </a:moveTo>
                  <a:lnTo>
                    <a:pt x="0" y="0"/>
                  </a:lnTo>
                  <a:lnTo>
                    <a:pt x="0" y="2580386"/>
                  </a:lnTo>
                  <a:lnTo>
                    <a:pt x="207263" y="258038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70071" y="2524266"/>
              <a:ext cx="175930" cy="1974865"/>
            </a:xfrm>
            <a:custGeom>
              <a:avLst/>
              <a:gdLst/>
              <a:ahLst/>
              <a:cxnLst/>
              <a:rect l="l" t="t" r="r" b="b"/>
              <a:pathLst>
                <a:path w="205739" h="2309495">
                  <a:moveTo>
                    <a:pt x="205740" y="0"/>
                  </a:moveTo>
                  <a:lnTo>
                    <a:pt x="0" y="0"/>
                  </a:lnTo>
                  <a:lnTo>
                    <a:pt x="0" y="2309114"/>
                  </a:lnTo>
                  <a:lnTo>
                    <a:pt x="205740" y="230911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65281" y="2214108"/>
              <a:ext cx="175930" cy="2284914"/>
            </a:xfrm>
            <a:custGeom>
              <a:avLst/>
              <a:gdLst/>
              <a:ahLst/>
              <a:cxnLst/>
              <a:rect l="l" t="t" r="r" b="b"/>
              <a:pathLst>
                <a:path w="205740" h="2672079">
                  <a:moveTo>
                    <a:pt x="205740" y="0"/>
                  </a:moveTo>
                  <a:lnTo>
                    <a:pt x="0" y="0"/>
                  </a:lnTo>
                  <a:lnTo>
                    <a:pt x="0" y="2671826"/>
                  </a:lnTo>
                  <a:lnTo>
                    <a:pt x="205740" y="267182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59187" y="2399160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207263" y="0"/>
                  </a:moveTo>
                  <a:lnTo>
                    <a:pt x="0" y="0"/>
                  </a:lnTo>
                  <a:lnTo>
                    <a:pt x="0" y="2455417"/>
                  </a:lnTo>
                  <a:lnTo>
                    <a:pt x="207263" y="2455417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54397" y="2423920"/>
              <a:ext cx="177559" cy="2075319"/>
            </a:xfrm>
            <a:custGeom>
              <a:avLst/>
              <a:gdLst/>
              <a:ahLst/>
              <a:cxnLst/>
              <a:rect l="l" t="t" r="r" b="b"/>
              <a:pathLst>
                <a:path w="207645" h="2426970">
                  <a:moveTo>
                    <a:pt x="207263" y="0"/>
                  </a:moveTo>
                  <a:lnTo>
                    <a:pt x="0" y="0"/>
                  </a:lnTo>
                  <a:lnTo>
                    <a:pt x="0" y="2426462"/>
                  </a:lnTo>
                  <a:lnTo>
                    <a:pt x="207263" y="242646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49606" y="2168497"/>
              <a:ext cx="177559" cy="2330525"/>
            </a:xfrm>
            <a:custGeom>
              <a:avLst/>
              <a:gdLst/>
              <a:ahLst/>
              <a:cxnLst/>
              <a:rect l="l" t="t" r="r" b="b"/>
              <a:pathLst>
                <a:path w="207645" h="2725420">
                  <a:moveTo>
                    <a:pt x="207264" y="0"/>
                  </a:moveTo>
                  <a:lnTo>
                    <a:pt x="0" y="0"/>
                  </a:lnTo>
                  <a:lnTo>
                    <a:pt x="0" y="2725166"/>
                  </a:lnTo>
                  <a:lnTo>
                    <a:pt x="207264" y="272516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44815" y="2483867"/>
              <a:ext cx="175930" cy="2015047"/>
            </a:xfrm>
            <a:custGeom>
              <a:avLst/>
              <a:gdLst/>
              <a:ahLst/>
              <a:cxnLst/>
              <a:rect l="l" t="t" r="r" b="b"/>
              <a:pathLst>
                <a:path w="205740" h="2356485">
                  <a:moveTo>
                    <a:pt x="205740" y="0"/>
                  </a:moveTo>
                  <a:lnTo>
                    <a:pt x="0" y="0"/>
                  </a:lnTo>
                  <a:lnTo>
                    <a:pt x="0" y="2356358"/>
                  </a:lnTo>
                  <a:lnTo>
                    <a:pt x="205740" y="235635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14490" y="1764510"/>
              <a:ext cx="177559" cy="2734512"/>
            </a:xfrm>
            <a:custGeom>
              <a:avLst/>
              <a:gdLst/>
              <a:ahLst/>
              <a:cxnLst/>
              <a:rect l="l" t="t" r="r" b="b"/>
              <a:pathLst>
                <a:path w="207644" h="3197860">
                  <a:moveTo>
                    <a:pt x="0" y="0"/>
                  </a:moveTo>
                  <a:lnTo>
                    <a:pt x="207263" y="0"/>
                  </a:lnTo>
                  <a:lnTo>
                    <a:pt x="207263" y="3197606"/>
                  </a:lnTo>
                  <a:lnTo>
                    <a:pt x="0" y="31976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09698" y="2391341"/>
              <a:ext cx="177559" cy="2107898"/>
            </a:xfrm>
            <a:custGeom>
              <a:avLst/>
              <a:gdLst/>
              <a:ahLst/>
              <a:cxnLst/>
              <a:rect l="l" t="t" r="r" b="b"/>
              <a:pathLst>
                <a:path w="207644" h="2465070">
                  <a:moveTo>
                    <a:pt x="0" y="0"/>
                  </a:moveTo>
                  <a:lnTo>
                    <a:pt x="207263" y="0"/>
                  </a:lnTo>
                  <a:lnTo>
                    <a:pt x="207263" y="2464562"/>
                  </a:lnTo>
                  <a:lnTo>
                    <a:pt x="0" y="24645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04908" y="2451288"/>
              <a:ext cx="177559" cy="2047626"/>
            </a:xfrm>
            <a:custGeom>
              <a:avLst/>
              <a:gdLst/>
              <a:ahLst/>
              <a:cxnLst/>
              <a:rect l="l" t="t" r="r" b="b"/>
              <a:pathLst>
                <a:path w="207644" h="2394585">
                  <a:moveTo>
                    <a:pt x="0" y="0"/>
                  </a:moveTo>
                  <a:lnTo>
                    <a:pt x="207264" y="0"/>
                  </a:lnTo>
                  <a:lnTo>
                    <a:pt x="207264" y="2394458"/>
                  </a:lnTo>
                  <a:lnTo>
                    <a:pt x="0" y="239445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300118" y="2379612"/>
              <a:ext cx="175930" cy="2119301"/>
            </a:xfrm>
            <a:custGeom>
              <a:avLst/>
              <a:gdLst/>
              <a:ahLst/>
              <a:cxnLst/>
              <a:rect l="l" t="t" r="r" b="b"/>
              <a:pathLst>
                <a:path w="205739" h="2478404">
                  <a:moveTo>
                    <a:pt x="0" y="0"/>
                  </a:moveTo>
                  <a:lnTo>
                    <a:pt x="205739" y="0"/>
                  </a:lnTo>
                  <a:lnTo>
                    <a:pt x="205739" y="2478278"/>
                  </a:lnTo>
                  <a:lnTo>
                    <a:pt x="0" y="24782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5326" y="2141130"/>
              <a:ext cx="175930" cy="2357675"/>
            </a:xfrm>
            <a:custGeom>
              <a:avLst/>
              <a:gdLst/>
              <a:ahLst/>
              <a:cxnLst/>
              <a:rect l="l" t="t" r="r" b="b"/>
              <a:pathLst>
                <a:path w="205739" h="2757170">
                  <a:moveTo>
                    <a:pt x="0" y="0"/>
                  </a:moveTo>
                  <a:lnTo>
                    <a:pt x="205740" y="0"/>
                  </a:lnTo>
                  <a:lnTo>
                    <a:pt x="205740" y="2757170"/>
                  </a:lnTo>
                  <a:lnTo>
                    <a:pt x="0" y="27571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89234" y="2370490"/>
              <a:ext cx="177559" cy="2128532"/>
            </a:xfrm>
            <a:custGeom>
              <a:avLst/>
              <a:gdLst/>
              <a:ahLst/>
              <a:cxnLst/>
              <a:rect l="l" t="t" r="r" b="b"/>
              <a:pathLst>
                <a:path w="207645" h="2489200">
                  <a:moveTo>
                    <a:pt x="0" y="0"/>
                  </a:moveTo>
                  <a:lnTo>
                    <a:pt x="207263" y="0"/>
                  </a:lnTo>
                  <a:lnTo>
                    <a:pt x="207263" y="2488946"/>
                  </a:lnTo>
                  <a:lnTo>
                    <a:pt x="0" y="24889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84443" y="2388734"/>
              <a:ext cx="177559" cy="2110070"/>
            </a:xfrm>
            <a:custGeom>
              <a:avLst/>
              <a:gdLst/>
              <a:ahLst/>
              <a:cxnLst/>
              <a:rect l="l" t="t" r="r" b="b"/>
              <a:pathLst>
                <a:path w="207645" h="2467610">
                  <a:moveTo>
                    <a:pt x="0" y="0"/>
                  </a:moveTo>
                  <a:lnTo>
                    <a:pt x="207263" y="0"/>
                  </a:lnTo>
                  <a:lnTo>
                    <a:pt x="207263" y="2467610"/>
                  </a:lnTo>
                  <a:lnTo>
                    <a:pt x="0" y="246761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279652" y="2035572"/>
              <a:ext cx="177559" cy="2463559"/>
            </a:xfrm>
            <a:custGeom>
              <a:avLst/>
              <a:gdLst/>
              <a:ahLst/>
              <a:cxnLst/>
              <a:rect l="l" t="t" r="r" b="b"/>
              <a:pathLst>
                <a:path w="207645" h="2880995">
                  <a:moveTo>
                    <a:pt x="0" y="0"/>
                  </a:moveTo>
                  <a:lnTo>
                    <a:pt x="207263" y="0"/>
                  </a:lnTo>
                  <a:lnTo>
                    <a:pt x="207263" y="2880614"/>
                  </a:lnTo>
                  <a:lnTo>
                    <a:pt x="0" y="28806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774862" y="2292299"/>
              <a:ext cx="177559" cy="2206723"/>
            </a:xfrm>
            <a:custGeom>
              <a:avLst/>
              <a:gdLst/>
              <a:ahLst/>
              <a:cxnLst/>
              <a:rect l="l" t="t" r="r" b="b"/>
              <a:pathLst>
                <a:path w="207645" h="2580640">
                  <a:moveTo>
                    <a:pt x="0" y="0"/>
                  </a:moveTo>
                  <a:lnTo>
                    <a:pt x="207263" y="0"/>
                  </a:lnTo>
                  <a:lnTo>
                    <a:pt x="207263" y="2580386"/>
                  </a:lnTo>
                  <a:lnTo>
                    <a:pt x="0" y="25803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70071" y="2524266"/>
              <a:ext cx="175930" cy="1974865"/>
            </a:xfrm>
            <a:custGeom>
              <a:avLst/>
              <a:gdLst/>
              <a:ahLst/>
              <a:cxnLst/>
              <a:rect l="l" t="t" r="r" b="b"/>
              <a:pathLst>
                <a:path w="205739" h="2309495">
                  <a:moveTo>
                    <a:pt x="0" y="0"/>
                  </a:moveTo>
                  <a:lnTo>
                    <a:pt x="205740" y="0"/>
                  </a:lnTo>
                  <a:lnTo>
                    <a:pt x="205740" y="2309114"/>
                  </a:lnTo>
                  <a:lnTo>
                    <a:pt x="0" y="23091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65281" y="2214108"/>
              <a:ext cx="175930" cy="2284914"/>
            </a:xfrm>
            <a:custGeom>
              <a:avLst/>
              <a:gdLst/>
              <a:ahLst/>
              <a:cxnLst/>
              <a:rect l="l" t="t" r="r" b="b"/>
              <a:pathLst>
                <a:path w="205740" h="2672079">
                  <a:moveTo>
                    <a:pt x="0" y="0"/>
                  </a:moveTo>
                  <a:lnTo>
                    <a:pt x="205740" y="0"/>
                  </a:lnTo>
                  <a:lnTo>
                    <a:pt x="205740" y="2671826"/>
                  </a:lnTo>
                  <a:lnTo>
                    <a:pt x="0" y="26718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59187" y="2399160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0" y="0"/>
                  </a:moveTo>
                  <a:lnTo>
                    <a:pt x="207263" y="0"/>
                  </a:lnTo>
                  <a:lnTo>
                    <a:pt x="207263" y="2455417"/>
                  </a:lnTo>
                  <a:lnTo>
                    <a:pt x="0" y="24554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754397" y="2423920"/>
              <a:ext cx="177559" cy="2075319"/>
            </a:xfrm>
            <a:custGeom>
              <a:avLst/>
              <a:gdLst/>
              <a:ahLst/>
              <a:cxnLst/>
              <a:rect l="l" t="t" r="r" b="b"/>
              <a:pathLst>
                <a:path w="207645" h="2426970">
                  <a:moveTo>
                    <a:pt x="0" y="0"/>
                  </a:moveTo>
                  <a:lnTo>
                    <a:pt x="207263" y="0"/>
                  </a:lnTo>
                  <a:lnTo>
                    <a:pt x="207263" y="2426462"/>
                  </a:lnTo>
                  <a:lnTo>
                    <a:pt x="0" y="242646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249606" y="2168497"/>
              <a:ext cx="177559" cy="2330525"/>
            </a:xfrm>
            <a:custGeom>
              <a:avLst/>
              <a:gdLst/>
              <a:ahLst/>
              <a:cxnLst/>
              <a:rect l="l" t="t" r="r" b="b"/>
              <a:pathLst>
                <a:path w="207645" h="2725420">
                  <a:moveTo>
                    <a:pt x="0" y="0"/>
                  </a:moveTo>
                  <a:lnTo>
                    <a:pt x="207264" y="0"/>
                  </a:lnTo>
                  <a:lnTo>
                    <a:pt x="207264" y="2725166"/>
                  </a:lnTo>
                  <a:lnTo>
                    <a:pt x="0" y="27251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744815" y="2483867"/>
              <a:ext cx="175930" cy="2015047"/>
            </a:xfrm>
            <a:custGeom>
              <a:avLst/>
              <a:gdLst/>
              <a:ahLst/>
              <a:cxnLst/>
              <a:rect l="l" t="t" r="r" b="b"/>
              <a:pathLst>
                <a:path w="205740" h="2356485">
                  <a:moveTo>
                    <a:pt x="0" y="0"/>
                  </a:moveTo>
                  <a:lnTo>
                    <a:pt x="205740" y="0"/>
                  </a:lnTo>
                  <a:lnTo>
                    <a:pt x="205740" y="2356358"/>
                  </a:lnTo>
                  <a:lnTo>
                    <a:pt x="0" y="23563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91722" y="1733233"/>
              <a:ext cx="177559" cy="2766006"/>
            </a:xfrm>
            <a:custGeom>
              <a:avLst/>
              <a:gdLst/>
              <a:ahLst/>
              <a:cxnLst/>
              <a:rect l="l" t="t" r="r" b="b"/>
              <a:pathLst>
                <a:path w="207644" h="3234690">
                  <a:moveTo>
                    <a:pt x="207264" y="0"/>
                  </a:moveTo>
                  <a:lnTo>
                    <a:pt x="0" y="0"/>
                  </a:lnTo>
                  <a:lnTo>
                    <a:pt x="0" y="3234182"/>
                  </a:lnTo>
                  <a:lnTo>
                    <a:pt x="207264" y="323418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86931" y="2405676"/>
              <a:ext cx="175930" cy="2093238"/>
            </a:xfrm>
            <a:custGeom>
              <a:avLst/>
              <a:gdLst/>
              <a:ahLst/>
              <a:cxnLst/>
              <a:rect l="l" t="t" r="r" b="b"/>
              <a:pathLst>
                <a:path w="205739" h="2447925">
                  <a:moveTo>
                    <a:pt x="205740" y="0"/>
                  </a:moveTo>
                  <a:lnTo>
                    <a:pt x="0" y="0"/>
                  </a:lnTo>
                  <a:lnTo>
                    <a:pt x="0" y="2447798"/>
                  </a:lnTo>
                  <a:lnTo>
                    <a:pt x="205740" y="244779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982141" y="2446075"/>
              <a:ext cx="175930" cy="2053056"/>
            </a:xfrm>
            <a:custGeom>
              <a:avLst/>
              <a:gdLst/>
              <a:ahLst/>
              <a:cxnLst/>
              <a:rect l="l" t="t" r="r" b="b"/>
              <a:pathLst>
                <a:path w="205739" h="2400935">
                  <a:moveTo>
                    <a:pt x="205739" y="0"/>
                  </a:moveTo>
                  <a:lnTo>
                    <a:pt x="0" y="0"/>
                  </a:lnTo>
                  <a:lnTo>
                    <a:pt x="0" y="2400554"/>
                  </a:lnTo>
                  <a:lnTo>
                    <a:pt x="205739" y="240055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476048" y="2360065"/>
              <a:ext cx="177559" cy="2138849"/>
            </a:xfrm>
            <a:custGeom>
              <a:avLst/>
              <a:gdLst/>
              <a:ahLst/>
              <a:cxnLst/>
              <a:rect l="l" t="t" r="r" b="b"/>
              <a:pathLst>
                <a:path w="207644" h="2501265">
                  <a:moveTo>
                    <a:pt x="207263" y="0"/>
                  </a:moveTo>
                  <a:lnTo>
                    <a:pt x="0" y="0"/>
                  </a:lnTo>
                  <a:lnTo>
                    <a:pt x="0" y="2501138"/>
                  </a:lnTo>
                  <a:lnTo>
                    <a:pt x="207263" y="250113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71257" y="2129401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207263" y="0"/>
                  </a:moveTo>
                  <a:lnTo>
                    <a:pt x="0" y="0"/>
                  </a:lnTo>
                  <a:lnTo>
                    <a:pt x="0" y="2770886"/>
                  </a:lnTo>
                  <a:lnTo>
                    <a:pt x="207263" y="277088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66467" y="2340517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207263" y="0"/>
                  </a:moveTo>
                  <a:lnTo>
                    <a:pt x="0" y="0"/>
                  </a:lnTo>
                  <a:lnTo>
                    <a:pt x="0" y="2523998"/>
                  </a:lnTo>
                  <a:lnTo>
                    <a:pt x="207263" y="252399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61675" y="2352245"/>
              <a:ext cx="177559" cy="2146994"/>
            </a:xfrm>
            <a:custGeom>
              <a:avLst/>
              <a:gdLst/>
              <a:ahLst/>
              <a:cxnLst/>
              <a:rect l="l" t="t" r="r" b="b"/>
              <a:pathLst>
                <a:path w="207645" h="2510790">
                  <a:moveTo>
                    <a:pt x="207263" y="0"/>
                  </a:moveTo>
                  <a:lnTo>
                    <a:pt x="0" y="0"/>
                  </a:lnTo>
                  <a:lnTo>
                    <a:pt x="0" y="2510282"/>
                  </a:lnTo>
                  <a:lnTo>
                    <a:pt x="207263" y="251028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56885" y="2012115"/>
              <a:ext cx="175930" cy="2486907"/>
            </a:xfrm>
            <a:custGeom>
              <a:avLst/>
              <a:gdLst/>
              <a:ahLst/>
              <a:cxnLst/>
              <a:rect l="l" t="t" r="r" b="b"/>
              <a:pathLst>
                <a:path w="205739" h="2908300">
                  <a:moveTo>
                    <a:pt x="205740" y="0"/>
                  </a:moveTo>
                  <a:lnTo>
                    <a:pt x="0" y="0"/>
                  </a:lnTo>
                  <a:lnTo>
                    <a:pt x="0" y="2908046"/>
                  </a:lnTo>
                  <a:lnTo>
                    <a:pt x="205740" y="290804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52095" y="2259719"/>
              <a:ext cx="175930" cy="2239303"/>
            </a:xfrm>
            <a:custGeom>
              <a:avLst/>
              <a:gdLst/>
              <a:ahLst/>
              <a:cxnLst/>
              <a:rect l="l" t="t" r="r" b="b"/>
              <a:pathLst>
                <a:path w="205739" h="2618740">
                  <a:moveTo>
                    <a:pt x="205739" y="0"/>
                  </a:moveTo>
                  <a:lnTo>
                    <a:pt x="0" y="0"/>
                  </a:lnTo>
                  <a:lnTo>
                    <a:pt x="0" y="2618486"/>
                  </a:lnTo>
                  <a:lnTo>
                    <a:pt x="205739" y="261848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46002" y="2534691"/>
              <a:ext cx="177559" cy="1964548"/>
            </a:xfrm>
            <a:custGeom>
              <a:avLst/>
              <a:gdLst/>
              <a:ahLst/>
              <a:cxnLst/>
              <a:rect l="l" t="t" r="r" b="b"/>
              <a:pathLst>
                <a:path w="207645" h="2297429">
                  <a:moveTo>
                    <a:pt x="207263" y="0"/>
                  </a:moveTo>
                  <a:lnTo>
                    <a:pt x="0" y="0"/>
                  </a:lnTo>
                  <a:lnTo>
                    <a:pt x="0" y="2296922"/>
                  </a:lnTo>
                  <a:lnTo>
                    <a:pt x="207263" y="229692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941211" y="2180225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207263" y="0"/>
                  </a:moveTo>
                  <a:lnTo>
                    <a:pt x="0" y="0"/>
                  </a:lnTo>
                  <a:lnTo>
                    <a:pt x="0" y="2711450"/>
                  </a:lnTo>
                  <a:lnTo>
                    <a:pt x="207263" y="271145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436420" y="2358761"/>
              <a:ext cx="177559" cy="2140478"/>
            </a:xfrm>
            <a:custGeom>
              <a:avLst/>
              <a:gdLst/>
              <a:ahLst/>
              <a:cxnLst/>
              <a:rect l="l" t="t" r="r" b="b"/>
              <a:pathLst>
                <a:path w="207645" h="2503170">
                  <a:moveTo>
                    <a:pt x="207264" y="0"/>
                  </a:moveTo>
                  <a:lnTo>
                    <a:pt x="0" y="0"/>
                  </a:lnTo>
                  <a:lnTo>
                    <a:pt x="0" y="2502662"/>
                  </a:lnTo>
                  <a:lnTo>
                    <a:pt x="207264" y="250266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31630" y="2426527"/>
              <a:ext cx="175930" cy="2072604"/>
            </a:xfrm>
            <a:custGeom>
              <a:avLst/>
              <a:gdLst/>
              <a:ahLst/>
              <a:cxnLst/>
              <a:rect l="l" t="t" r="r" b="b"/>
              <a:pathLst>
                <a:path w="205740" h="2423795">
                  <a:moveTo>
                    <a:pt x="205740" y="0"/>
                  </a:moveTo>
                  <a:lnTo>
                    <a:pt x="0" y="0"/>
                  </a:lnTo>
                  <a:lnTo>
                    <a:pt x="0" y="2423414"/>
                  </a:lnTo>
                  <a:lnTo>
                    <a:pt x="205740" y="242341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26839" y="2155465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205740" y="0"/>
                  </a:moveTo>
                  <a:lnTo>
                    <a:pt x="0" y="0"/>
                  </a:lnTo>
                  <a:lnTo>
                    <a:pt x="0" y="2740406"/>
                  </a:lnTo>
                  <a:lnTo>
                    <a:pt x="205740" y="274040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20745" y="2496899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207263" y="0"/>
                  </a:moveTo>
                  <a:lnTo>
                    <a:pt x="0" y="0"/>
                  </a:lnTo>
                  <a:lnTo>
                    <a:pt x="0" y="2341117"/>
                  </a:lnTo>
                  <a:lnTo>
                    <a:pt x="207263" y="2341117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91722" y="1733233"/>
              <a:ext cx="177559" cy="2766006"/>
            </a:xfrm>
            <a:custGeom>
              <a:avLst/>
              <a:gdLst/>
              <a:ahLst/>
              <a:cxnLst/>
              <a:rect l="l" t="t" r="r" b="b"/>
              <a:pathLst>
                <a:path w="207644" h="3234690">
                  <a:moveTo>
                    <a:pt x="0" y="0"/>
                  </a:moveTo>
                  <a:lnTo>
                    <a:pt x="207264" y="0"/>
                  </a:lnTo>
                  <a:lnTo>
                    <a:pt x="207264" y="3234182"/>
                  </a:lnTo>
                  <a:lnTo>
                    <a:pt x="0" y="32341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486931" y="2405676"/>
              <a:ext cx="175930" cy="2093238"/>
            </a:xfrm>
            <a:custGeom>
              <a:avLst/>
              <a:gdLst/>
              <a:ahLst/>
              <a:cxnLst/>
              <a:rect l="l" t="t" r="r" b="b"/>
              <a:pathLst>
                <a:path w="205739" h="2447925">
                  <a:moveTo>
                    <a:pt x="0" y="0"/>
                  </a:moveTo>
                  <a:lnTo>
                    <a:pt x="205740" y="0"/>
                  </a:lnTo>
                  <a:lnTo>
                    <a:pt x="205740" y="2447798"/>
                  </a:lnTo>
                  <a:lnTo>
                    <a:pt x="0" y="244779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82141" y="2446075"/>
              <a:ext cx="175930" cy="2053056"/>
            </a:xfrm>
            <a:custGeom>
              <a:avLst/>
              <a:gdLst/>
              <a:ahLst/>
              <a:cxnLst/>
              <a:rect l="l" t="t" r="r" b="b"/>
              <a:pathLst>
                <a:path w="205739" h="2400935">
                  <a:moveTo>
                    <a:pt x="0" y="0"/>
                  </a:moveTo>
                  <a:lnTo>
                    <a:pt x="205739" y="0"/>
                  </a:lnTo>
                  <a:lnTo>
                    <a:pt x="205739" y="2400554"/>
                  </a:lnTo>
                  <a:lnTo>
                    <a:pt x="0" y="24005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76048" y="2360065"/>
              <a:ext cx="177559" cy="2138849"/>
            </a:xfrm>
            <a:custGeom>
              <a:avLst/>
              <a:gdLst/>
              <a:ahLst/>
              <a:cxnLst/>
              <a:rect l="l" t="t" r="r" b="b"/>
              <a:pathLst>
                <a:path w="207644" h="2501265">
                  <a:moveTo>
                    <a:pt x="0" y="0"/>
                  </a:moveTo>
                  <a:lnTo>
                    <a:pt x="207263" y="0"/>
                  </a:lnTo>
                  <a:lnTo>
                    <a:pt x="207263" y="2501138"/>
                  </a:lnTo>
                  <a:lnTo>
                    <a:pt x="0" y="25011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971257" y="2129401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0" y="0"/>
                  </a:moveTo>
                  <a:lnTo>
                    <a:pt x="207263" y="0"/>
                  </a:lnTo>
                  <a:lnTo>
                    <a:pt x="207263" y="2770886"/>
                  </a:lnTo>
                  <a:lnTo>
                    <a:pt x="0" y="27708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466467" y="2340517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0" y="0"/>
                  </a:moveTo>
                  <a:lnTo>
                    <a:pt x="207263" y="0"/>
                  </a:lnTo>
                  <a:lnTo>
                    <a:pt x="207263" y="2523998"/>
                  </a:lnTo>
                  <a:lnTo>
                    <a:pt x="0" y="25239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961675" y="2352245"/>
              <a:ext cx="177559" cy="2146994"/>
            </a:xfrm>
            <a:custGeom>
              <a:avLst/>
              <a:gdLst/>
              <a:ahLst/>
              <a:cxnLst/>
              <a:rect l="l" t="t" r="r" b="b"/>
              <a:pathLst>
                <a:path w="207645" h="2510790">
                  <a:moveTo>
                    <a:pt x="0" y="0"/>
                  </a:moveTo>
                  <a:lnTo>
                    <a:pt x="207263" y="0"/>
                  </a:lnTo>
                  <a:lnTo>
                    <a:pt x="207263" y="2510282"/>
                  </a:lnTo>
                  <a:lnTo>
                    <a:pt x="0" y="25102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56885" y="2012115"/>
              <a:ext cx="175930" cy="2486907"/>
            </a:xfrm>
            <a:custGeom>
              <a:avLst/>
              <a:gdLst/>
              <a:ahLst/>
              <a:cxnLst/>
              <a:rect l="l" t="t" r="r" b="b"/>
              <a:pathLst>
                <a:path w="205739" h="2908300">
                  <a:moveTo>
                    <a:pt x="0" y="0"/>
                  </a:moveTo>
                  <a:lnTo>
                    <a:pt x="205740" y="0"/>
                  </a:lnTo>
                  <a:lnTo>
                    <a:pt x="205740" y="2908046"/>
                  </a:lnTo>
                  <a:lnTo>
                    <a:pt x="0" y="29080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52095" y="2259719"/>
              <a:ext cx="175930" cy="2239303"/>
            </a:xfrm>
            <a:custGeom>
              <a:avLst/>
              <a:gdLst/>
              <a:ahLst/>
              <a:cxnLst/>
              <a:rect l="l" t="t" r="r" b="b"/>
              <a:pathLst>
                <a:path w="205739" h="2618740">
                  <a:moveTo>
                    <a:pt x="0" y="0"/>
                  </a:moveTo>
                  <a:lnTo>
                    <a:pt x="205739" y="0"/>
                  </a:lnTo>
                  <a:lnTo>
                    <a:pt x="205739" y="2618486"/>
                  </a:lnTo>
                  <a:lnTo>
                    <a:pt x="0" y="26184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46002" y="2534691"/>
              <a:ext cx="177559" cy="1964548"/>
            </a:xfrm>
            <a:custGeom>
              <a:avLst/>
              <a:gdLst/>
              <a:ahLst/>
              <a:cxnLst/>
              <a:rect l="l" t="t" r="r" b="b"/>
              <a:pathLst>
                <a:path w="207645" h="2297429">
                  <a:moveTo>
                    <a:pt x="0" y="0"/>
                  </a:moveTo>
                  <a:lnTo>
                    <a:pt x="207263" y="0"/>
                  </a:lnTo>
                  <a:lnTo>
                    <a:pt x="207263" y="2296922"/>
                  </a:lnTo>
                  <a:lnTo>
                    <a:pt x="0" y="22969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941211" y="2180225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0" y="0"/>
                  </a:moveTo>
                  <a:lnTo>
                    <a:pt x="207263" y="0"/>
                  </a:lnTo>
                  <a:lnTo>
                    <a:pt x="207263" y="2711450"/>
                  </a:lnTo>
                  <a:lnTo>
                    <a:pt x="0" y="271145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36420" y="2358761"/>
              <a:ext cx="177559" cy="2140478"/>
            </a:xfrm>
            <a:custGeom>
              <a:avLst/>
              <a:gdLst/>
              <a:ahLst/>
              <a:cxnLst/>
              <a:rect l="l" t="t" r="r" b="b"/>
              <a:pathLst>
                <a:path w="207645" h="2503170">
                  <a:moveTo>
                    <a:pt x="0" y="0"/>
                  </a:moveTo>
                  <a:lnTo>
                    <a:pt x="207264" y="0"/>
                  </a:lnTo>
                  <a:lnTo>
                    <a:pt x="207264" y="2502662"/>
                  </a:lnTo>
                  <a:lnTo>
                    <a:pt x="0" y="25026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31630" y="2426527"/>
              <a:ext cx="175930" cy="2072604"/>
            </a:xfrm>
            <a:custGeom>
              <a:avLst/>
              <a:gdLst/>
              <a:ahLst/>
              <a:cxnLst/>
              <a:rect l="l" t="t" r="r" b="b"/>
              <a:pathLst>
                <a:path w="205740" h="2423795">
                  <a:moveTo>
                    <a:pt x="0" y="0"/>
                  </a:moveTo>
                  <a:lnTo>
                    <a:pt x="205740" y="0"/>
                  </a:lnTo>
                  <a:lnTo>
                    <a:pt x="205740" y="2423414"/>
                  </a:lnTo>
                  <a:lnTo>
                    <a:pt x="0" y="24234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26839" y="2155465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0" y="0"/>
                  </a:moveTo>
                  <a:lnTo>
                    <a:pt x="205740" y="0"/>
                  </a:lnTo>
                  <a:lnTo>
                    <a:pt x="205740" y="2740406"/>
                  </a:lnTo>
                  <a:lnTo>
                    <a:pt x="0" y="27404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920745" y="2496899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0" y="0"/>
                  </a:moveTo>
                  <a:lnTo>
                    <a:pt x="207263" y="0"/>
                  </a:lnTo>
                  <a:lnTo>
                    <a:pt x="207263" y="2341117"/>
                  </a:lnTo>
                  <a:lnTo>
                    <a:pt x="0" y="23411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44127" y="4498805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822229" y="2906424"/>
              <a:ext cx="337400" cy="4376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27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492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27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1317156" y="3235368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043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1812366" y="3262736"/>
              <a:ext cx="337400" cy="42462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591</a:t>
              </a:r>
              <a:endParaRPr sz="1026">
                <a:latin typeface="Arial"/>
                <a:cs typeface="Arial"/>
              </a:endParaRPr>
            </a:p>
            <a:p>
              <a:pPr marL="1303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2307358" y="3219729"/>
              <a:ext cx="337400" cy="4316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305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2802006" y="3104834"/>
              <a:ext cx="337400" cy="42733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23"/>
                </a:lnSpc>
              </a:pPr>
              <a:r>
                <a:rPr sz="1026" spc="4" dirty="0">
                  <a:latin typeface="Arial"/>
                  <a:cs typeface="Arial"/>
                </a:rPr>
                <a:t>2</a:t>
              </a:r>
              <a:r>
                <a:rPr sz="1026" dirty="0">
                  <a:latin typeface="Arial"/>
                  <a:cs typeface="Arial"/>
                </a:rPr>
                <a:t>3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708</a:t>
              </a:r>
              <a:endParaRPr sz="1026">
                <a:latin typeface="Arial"/>
                <a:cs typeface="Arial"/>
              </a:endParaRPr>
            </a:p>
            <a:p>
              <a:pPr marL="1629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297451" y="3210065"/>
              <a:ext cx="337400" cy="4365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403</a:t>
              </a:r>
              <a:endParaRPr sz="1026">
                <a:latin typeface="Arial"/>
                <a:cs typeface="Arial"/>
              </a:endParaRPr>
            </a:p>
            <a:p>
              <a:pPr marL="2497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696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792444" y="3215604"/>
              <a:ext cx="337400" cy="4403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220</a:t>
              </a:r>
              <a:endParaRPr sz="1026">
                <a:latin typeface="Arial"/>
                <a:cs typeface="Arial"/>
              </a:endParaRPr>
            </a:p>
            <a:p>
              <a:pPr marL="2877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586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4287653" y="3045322"/>
              <a:ext cx="337400" cy="4338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770</a:t>
              </a:r>
              <a:endParaRPr sz="1026">
                <a:latin typeface="Arial"/>
                <a:cs typeface="Arial"/>
              </a:endParaRPr>
            </a:p>
            <a:p>
              <a:pPr marL="228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4782645" y="3169665"/>
              <a:ext cx="337400" cy="43819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266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5277855" y="3301614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29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858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746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5772739" y="3130028"/>
              <a:ext cx="337400" cy="4387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spc="4" dirty="0">
                  <a:latin typeface="Arial"/>
                  <a:cs typeface="Arial"/>
                </a:rPr>
                <a:t>2</a:t>
              </a: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969</a:t>
              </a:r>
              <a:endParaRPr sz="1026">
                <a:latin typeface="Arial"/>
                <a:cs typeface="Arial"/>
              </a:endParaRPr>
            </a:p>
            <a:p>
              <a:pPr marL="276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6267731" y="3219188"/>
              <a:ext cx="337400" cy="44253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106</a:t>
              </a:r>
              <a:endParaRPr sz="1026">
                <a:latin typeface="Arial"/>
                <a:cs typeface="Arial"/>
              </a:endParaRPr>
            </a:p>
            <a:p>
              <a:pPr marL="3095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6762940" y="3251767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836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7257824" y="3117538"/>
              <a:ext cx="337400" cy="4284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428</a:t>
              </a:r>
              <a:endParaRPr sz="1026">
                <a:latin typeface="Arial"/>
                <a:cs typeface="Arial"/>
              </a:endParaRPr>
            </a:p>
            <a:p>
              <a:pPr marL="1683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557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7753034" y="3281523"/>
              <a:ext cx="337400" cy="42896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37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610498" y="4439836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441344" y="3942563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392866" y="3444964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92866" y="294769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92866" y="245020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392866" y="1952820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392867" y="1455330"/>
              <a:ext cx="28832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30</a:t>
              </a:r>
              <a:r>
                <a:rPr sz="684" spc="-86" dirty="0">
                  <a:latin typeface="Arial"/>
                  <a:cs typeface="Arial"/>
                </a:rPr>
                <a:t> </a:t>
              </a:r>
              <a:r>
                <a:rPr sz="68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3163" y="4601539"/>
              <a:ext cx="2029490" cy="5446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614619" y="4627277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4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39973" y="440690"/>
                  </a:lnTo>
                  <a:lnTo>
                    <a:pt x="53086" y="440690"/>
                  </a:lnTo>
                  <a:lnTo>
                    <a:pt x="60198" y="438150"/>
                  </a:lnTo>
                  <a:lnTo>
                    <a:pt x="70358" y="427990"/>
                  </a:lnTo>
                  <a:lnTo>
                    <a:pt x="50546" y="427990"/>
                  </a:lnTo>
                  <a:lnTo>
                    <a:pt x="46481" y="426720"/>
                  </a:lnTo>
                  <a:lnTo>
                    <a:pt x="42291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7531" y="398780"/>
                  </a:lnTo>
                  <a:lnTo>
                    <a:pt x="60452" y="402590"/>
                  </a:lnTo>
                  <a:lnTo>
                    <a:pt x="61722" y="405130"/>
                  </a:lnTo>
                  <a:lnTo>
                    <a:pt x="63118" y="407670"/>
                  </a:lnTo>
                  <a:lnTo>
                    <a:pt x="63373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2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6" y="427990"/>
                  </a:lnTo>
                  <a:lnTo>
                    <a:pt x="70358" y="427990"/>
                  </a:lnTo>
                  <a:lnTo>
                    <a:pt x="71628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70" y="406400"/>
                  </a:lnTo>
                  <a:lnTo>
                    <a:pt x="75437" y="401320"/>
                  </a:lnTo>
                  <a:lnTo>
                    <a:pt x="73533" y="396240"/>
                  </a:lnTo>
                  <a:lnTo>
                    <a:pt x="69215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5440"/>
                  </a:lnTo>
                  <a:lnTo>
                    <a:pt x="92948" y="382270"/>
                  </a:lnTo>
                  <a:lnTo>
                    <a:pt x="100330" y="38354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6" y="370840"/>
                  </a:lnTo>
                  <a:lnTo>
                    <a:pt x="108585" y="370840"/>
                  </a:lnTo>
                  <a:lnTo>
                    <a:pt x="101854" y="369570"/>
                  </a:lnTo>
                  <a:lnTo>
                    <a:pt x="95250" y="369570"/>
                  </a:lnTo>
                  <a:lnTo>
                    <a:pt x="88265" y="365760"/>
                  </a:lnTo>
                  <a:lnTo>
                    <a:pt x="81153" y="358140"/>
                  </a:lnTo>
                  <a:lnTo>
                    <a:pt x="73914" y="351790"/>
                  </a:lnTo>
                  <a:lnTo>
                    <a:pt x="70231" y="344170"/>
                  </a:lnTo>
                  <a:lnTo>
                    <a:pt x="69723" y="337820"/>
                  </a:lnTo>
                  <a:lnTo>
                    <a:pt x="69342" y="331470"/>
                  </a:lnTo>
                  <a:lnTo>
                    <a:pt x="71500" y="325120"/>
                  </a:lnTo>
                  <a:lnTo>
                    <a:pt x="80899" y="316230"/>
                  </a:lnTo>
                  <a:lnTo>
                    <a:pt x="86614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20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4" y="313690"/>
                  </a:lnTo>
                  <a:lnTo>
                    <a:pt x="93218" y="31496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8" y="359410"/>
                  </a:lnTo>
                  <a:lnTo>
                    <a:pt x="118999" y="363220"/>
                  </a:lnTo>
                  <a:lnTo>
                    <a:pt x="114300" y="368300"/>
                  </a:lnTo>
                  <a:lnTo>
                    <a:pt x="108585" y="370840"/>
                  </a:lnTo>
                  <a:lnTo>
                    <a:pt x="126746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4" y="347980"/>
                  </a:lnTo>
                  <a:lnTo>
                    <a:pt x="138684" y="341630"/>
                  </a:lnTo>
                  <a:lnTo>
                    <a:pt x="136652" y="335280"/>
                  </a:lnTo>
                  <a:lnTo>
                    <a:pt x="134747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7" y="267970"/>
                  </a:moveTo>
                  <a:lnTo>
                    <a:pt x="107187" y="276860"/>
                  </a:lnTo>
                  <a:lnTo>
                    <a:pt x="163068" y="332740"/>
                  </a:lnTo>
                  <a:lnTo>
                    <a:pt x="172593" y="32258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4" y="278130"/>
                  </a:lnTo>
                  <a:lnTo>
                    <a:pt x="132080" y="276860"/>
                  </a:lnTo>
                  <a:lnTo>
                    <a:pt x="124206" y="276860"/>
                  </a:lnTo>
                  <a:lnTo>
                    <a:pt x="115697" y="267970"/>
                  </a:lnTo>
                  <a:close/>
                </a:path>
                <a:path w="448310" h="440689">
                  <a:moveTo>
                    <a:pt x="190627" y="205740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8" y="275590"/>
                  </a:lnTo>
                  <a:lnTo>
                    <a:pt x="223964" y="274320"/>
                  </a:lnTo>
                  <a:lnTo>
                    <a:pt x="191135" y="274320"/>
                  </a:lnTo>
                  <a:lnTo>
                    <a:pt x="184150" y="270510"/>
                  </a:lnTo>
                  <a:lnTo>
                    <a:pt x="169925" y="255270"/>
                  </a:lnTo>
                  <a:lnTo>
                    <a:pt x="166116" y="248920"/>
                  </a:lnTo>
                  <a:lnTo>
                    <a:pt x="165608" y="242570"/>
                  </a:lnTo>
                  <a:lnTo>
                    <a:pt x="165227" y="234950"/>
                  </a:lnTo>
                  <a:lnTo>
                    <a:pt x="167386" y="229870"/>
                  </a:lnTo>
                  <a:lnTo>
                    <a:pt x="176784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5" y="209550"/>
                  </a:lnTo>
                  <a:lnTo>
                    <a:pt x="197961" y="207010"/>
                  </a:lnTo>
                  <a:lnTo>
                    <a:pt x="190627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33985" y="248920"/>
                  </a:lnTo>
                  <a:lnTo>
                    <a:pt x="129793" y="251460"/>
                  </a:lnTo>
                  <a:lnTo>
                    <a:pt x="126618" y="255270"/>
                  </a:lnTo>
                  <a:lnTo>
                    <a:pt x="124333" y="256540"/>
                  </a:lnTo>
                  <a:lnTo>
                    <a:pt x="122936" y="259080"/>
                  </a:lnTo>
                  <a:lnTo>
                    <a:pt x="122428" y="262890"/>
                  </a:lnTo>
                  <a:lnTo>
                    <a:pt x="121793" y="265430"/>
                  </a:lnTo>
                  <a:lnTo>
                    <a:pt x="122428" y="270510"/>
                  </a:lnTo>
                  <a:lnTo>
                    <a:pt x="124206" y="276860"/>
                  </a:lnTo>
                  <a:lnTo>
                    <a:pt x="132080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8" y="266700"/>
                  </a:lnTo>
                  <a:lnTo>
                    <a:pt x="135890" y="26543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4" y="218440"/>
                  </a:lnTo>
                  <a:lnTo>
                    <a:pt x="202692" y="222250"/>
                  </a:lnTo>
                  <a:lnTo>
                    <a:pt x="209550" y="22987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2" y="257810"/>
                  </a:lnTo>
                  <a:lnTo>
                    <a:pt x="219583" y="262890"/>
                  </a:lnTo>
                  <a:lnTo>
                    <a:pt x="210185" y="273050"/>
                  </a:lnTo>
                  <a:lnTo>
                    <a:pt x="204470" y="274320"/>
                  </a:lnTo>
                  <a:lnTo>
                    <a:pt x="223964" y="274320"/>
                  </a:lnTo>
                  <a:lnTo>
                    <a:pt x="227584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2" y="233680"/>
                  </a:lnTo>
                  <a:lnTo>
                    <a:pt x="226060" y="226060"/>
                  </a:lnTo>
                  <a:lnTo>
                    <a:pt x="218821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7" y="236220"/>
                  </a:lnTo>
                  <a:lnTo>
                    <a:pt x="268605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61747" y="172720"/>
                  </a:lnTo>
                  <a:lnTo>
                    <a:pt x="254635" y="165100"/>
                  </a:lnTo>
                  <a:lnTo>
                    <a:pt x="251206" y="158750"/>
                  </a:lnTo>
                  <a:lnTo>
                    <a:pt x="251396" y="156210"/>
                  </a:lnTo>
                  <a:lnTo>
                    <a:pt x="243459" y="156210"/>
                  </a:lnTo>
                  <a:lnTo>
                    <a:pt x="235458" y="148590"/>
                  </a:lnTo>
                  <a:close/>
                </a:path>
                <a:path w="448310" h="440689">
                  <a:moveTo>
                    <a:pt x="293877" y="133350"/>
                  </a:moveTo>
                  <a:lnTo>
                    <a:pt x="269494" y="133350"/>
                  </a:lnTo>
                  <a:lnTo>
                    <a:pt x="272288" y="134620"/>
                  </a:lnTo>
                  <a:lnTo>
                    <a:pt x="277622" y="137160"/>
                  </a:lnTo>
                  <a:lnTo>
                    <a:pt x="280924" y="138430"/>
                  </a:lnTo>
                  <a:lnTo>
                    <a:pt x="284734" y="143510"/>
                  </a:lnTo>
                  <a:lnTo>
                    <a:pt x="318770" y="176530"/>
                  </a:lnTo>
                  <a:lnTo>
                    <a:pt x="328168" y="167640"/>
                  </a:lnTo>
                  <a:lnTo>
                    <a:pt x="293877" y="133350"/>
                  </a:lnTo>
                  <a:close/>
                </a:path>
                <a:path w="448310" h="440689">
                  <a:moveTo>
                    <a:pt x="191516" y="149860"/>
                  </a:moveTo>
                  <a:lnTo>
                    <a:pt x="181991" y="15875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6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1" y="120650"/>
                  </a:lnTo>
                  <a:lnTo>
                    <a:pt x="263017" y="121920"/>
                  </a:lnTo>
                  <a:lnTo>
                    <a:pt x="259080" y="123190"/>
                  </a:lnTo>
                  <a:lnTo>
                    <a:pt x="242788" y="148590"/>
                  </a:lnTo>
                  <a:lnTo>
                    <a:pt x="243459" y="156210"/>
                  </a:lnTo>
                  <a:lnTo>
                    <a:pt x="251396" y="156210"/>
                  </a:lnTo>
                  <a:lnTo>
                    <a:pt x="251968" y="148590"/>
                  </a:lnTo>
                  <a:lnTo>
                    <a:pt x="254126" y="143510"/>
                  </a:lnTo>
                  <a:lnTo>
                    <a:pt x="258190" y="139700"/>
                  </a:lnTo>
                  <a:lnTo>
                    <a:pt x="260731" y="137160"/>
                  </a:lnTo>
                  <a:lnTo>
                    <a:pt x="263525" y="135890"/>
                  </a:lnTo>
                  <a:lnTo>
                    <a:pt x="266446" y="134620"/>
                  </a:lnTo>
                  <a:lnTo>
                    <a:pt x="269494" y="133350"/>
                  </a:lnTo>
                  <a:lnTo>
                    <a:pt x="293877" y="133350"/>
                  </a:lnTo>
                  <a:lnTo>
                    <a:pt x="289433" y="128270"/>
                  </a:lnTo>
                  <a:lnTo>
                    <a:pt x="286258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5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6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2519" y="130810"/>
                  </a:lnTo>
                  <a:lnTo>
                    <a:pt x="336169" y="129540"/>
                  </a:lnTo>
                  <a:lnTo>
                    <a:pt x="329692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8" y="102870"/>
                  </a:lnTo>
                  <a:lnTo>
                    <a:pt x="309245" y="90170"/>
                  </a:lnTo>
                  <a:lnTo>
                    <a:pt x="311403" y="85090"/>
                  </a:lnTo>
                  <a:lnTo>
                    <a:pt x="320548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7310"/>
                  </a:lnTo>
                  <a:lnTo>
                    <a:pt x="341114" y="63500"/>
                  </a:lnTo>
                  <a:lnTo>
                    <a:pt x="333756" y="62230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90"/>
                  </a:lnTo>
                  <a:lnTo>
                    <a:pt x="364871" y="102870"/>
                  </a:lnTo>
                  <a:lnTo>
                    <a:pt x="365887" y="107950"/>
                  </a:lnTo>
                  <a:lnTo>
                    <a:pt x="364617" y="116840"/>
                  </a:lnTo>
                  <a:lnTo>
                    <a:pt x="362585" y="120650"/>
                  </a:lnTo>
                  <a:lnTo>
                    <a:pt x="359028" y="123190"/>
                  </a:lnTo>
                  <a:lnTo>
                    <a:pt x="354457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5" y="102870"/>
                  </a:lnTo>
                  <a:lnTo>
                    <a:pt x="377571" y="96520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1" y="80010"/>
                  </a:lnTo>
                  <a:lnTo>
                    <a:pt x="362331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127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3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1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2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9" y="15240"/>
                  </a:lnTo>
                  <a:lnTo>
                    <a:pt x="386080" y="15240"/>
                  </a:lnTo>
                  <a:lnTo>
                    <a:pt x="389127" y="13970"/>
                  </a:lnTo>
                  <a:lnTo>
                    <a:pt x="413512" y="13970"/>
                  </a:lnTo>
                  <a:lnTo>
                    <a:pt x="409067" y="8890"/>
                  </a:lnTo>
                  <a:lnTo>
                    <a:pt x="405892" y="6350"/>
                  </a:lnTo>
                  <a:lnTo>
                    <a:pt x="400431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3512" y="13970"/>
                  </a:moveTo>
                  <a:lnTo>
                    <a:pt x="389127" y="13970"/>
                  </a:lnTo>
                  <a:lnTo>
                    <a:pt x="391922" y="15240"/>
                  </a:lnTo>
                  <a:lnTo>
                    <a:pt x="394588" y="15240"/>
                  </a:lnTo>
                  <a:lnTo>
                    <a:pt x="397256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3512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268492" y="4601539"/>
              <a:ext cx="71913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148249" y="4601648"/>
              <a:ext cx="1819243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046226" y="4601648"/>
              <a:ext cx="1408415" cy="5133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576162" y="4626843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09"/>
                  </a:moveTo>
                  <a:lnTo>
                    <a:pt x="38226" y="394969"/>
                  </a:lnTo>
                  <a:lnTo>
                    <a:pt x="43560" y="400049"/>
                  </a:lnTo>
                  <a:lnTo>
                    <a:pt x="49529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2" y="400049"/>
                  </a:lnTo>
                  <a:lnTo>
                    <a:pt x="90170" y="394969"/>
                  </a:lnTo>
                  <a:lnTo>
                    <a:pt x="93941" y="391159"/>
                  </a:lnTo>
                  <a:lnTo>
                    <a:pt x="59690" y="391159"/>
                  </a:lnTo>
                  <a:lnTo>
                    <a:pt x="55499" y="389889"/>
                  </a:lnTo>
                  <a:lnTo>
                    <a:pt x="51307" y="387349"/>
                  </a:lnTo>
                  <a:lnTo>
                    <a:pt x="46990" y="384809"/>
                  </a:lnTo>
                  <a:close/>
                </a:path>
                <a:path w="436879" h="405129">
                  <a:moveTo>
                    <a:pt x="108076" y="342899"/>
                  </a:moveTo>
                  <a:lnTo>
                    <a:pt x="88392" y="342899"/>
                  </a:lnTo>
                  <a:lnTo>
                    <a:pt x="91185" y="344169"/>
                  </a:lnTo>
                  <a:lnTo>
                    <a:pt x="96012" y="349249"/>
                  </a:lnTo>
                  <a:lnTo>
                    <a:pt x="97535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73405" y="388619"/>
                  </a:lnTo>
                  <a:lnTo>
                    <a:pt x="68452" y="391159"/>
                  </a:lnTo>
                  <a:lnTo>
                    <a:pt x="93941" y="391159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8076" y="342899"/>
                  </a:lnTo>
                  <a:close/>
                </a:path>
                <a:path w="436879" h="405129">
                  <a:moveTo>
                    <a:pt x="44830" y="295909"/>
                  </a:moveTo>
                  <a:lnTo>
                    <a:pt x="38734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14604" y="311149"/>
                  </a:lnTo>
                  <a:lnTo>
                    <a:pt x="9398" y="316229"/>
                  </a:lnTo>
                  <a:lnTo>
                    <a:pt x="5588" y="321309"/>
                  </a:lnTo>
                  <a:lnTo>
                    <a:pt x="3175" y="327659"/>
                  </a:lnTo>
                  <a:lnTo>
                    <a:pt x="634" y="334009"/>
                  </a:lnTo>
                  <a:lnTo>
                    <a:pt x="25780" y="367029"/>
                  </a:lnTo>
                  <a:lnTo>
                    <a:pt x="30860" y="367029"/>
                  </a:lnTo>
                  <a:lnTo>
                    <a:pt x="47371" y="360679"/>
                  </a:lnTo>
                  <a:lnTo>
                    <a:pt x="56133" y="355599"/>
                  </a:lnTo>
                  <a:lnTo>
                    <a:pt x="59689" y="353059"/>
                  </a:lnTo>
                  <a:lnTo>
                    <a:pt x="24002" y="353059"/>
                  </a:lnTo>
                  <a:lnTo>
                    <a:pt x="20700" y="351789"/>
                  </a:lnTo>
                  <a:lnTo>
                    <a:pt x="14731" y="345439"/>
                  </a:lnTo>
                  <a:lnTo>
                    <a:pt x="13334" y="341629"/>
                  </a:lnTo>
                  <a:lnTo>
                    <a:pt x="13970" y="336549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4002" y="320039"/>
                  </a:lnTo>
                  <a:lnTo>
                    <a:pt x="29972" y="313689"/>
                  </a:lnTo>
                  <a:lnTo>
                    <a:pt x="35687" y="309879"/>
                  </a:lnTo>
                  <a:lnTo>
                    <a:pt x="62667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8449"/>
                  </a:lnTo>
                  <a:lnTo>
                    <a:pt x="44830" y="295909"/>
                  </a:lnTo>
                  <a:close/>
                </a:path>
                <a:path w="436879" h="405129">
                  <a:moveTo>
                    <a:pt x="83184" y="327659"/>
                  </a:moveTo>
                  <a:lnTo>
                    <a:pt x="77216" y="327659"/>
                  </a:lnTo>
                  <a:lnTo>
                    <a:pt x="70612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0" y="349249"/>
                  </a:lnTo>
                  <a:lnTo>
                    <a:pt x="31496" y="353059"/>
                  </a:lnTo>
                  <a:lnTo>
                    <a:pt x="59689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8104" y="342899"/>
                  </a:lnTo>
                  <a:lnTo>
                    <a:pt x="108076" y="342899"/>
                  </a:lnTo>
                  <a:lnTo>
                    <a:pt x="106679" y="340359"/>
                  </a:lnTo>
                  <a:lnTo>
                    <a:pt x="102616" y="336549"/>
                  </a:lnTo>
                  <a:lnTo>
                    <a:pt x="98425" y="332739"/>
                  </a:lnTo>
                  <a:lnTo>
                    <a:pt x="93725" y="328929"/>
                  </a:lnTo>
                  <a:lnTo>
                    <a:pt x="83184" y="327659"/>
                  </a:lnTo>
                  <a:close/>
                </a:path>
                <a:path w="436879" h="405129">
                  <a:moveTo>
                    <a:pt x="90804" y="279399"/>
                  </a:moveTo>
                  <a:lnTo>
                    <a:pt x="81406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7" y="334009"/>
                  </a:lnTo>
                  <a:lnTo>
                    <a:pt x="135381" y="336549"/>
                  </a:lnTo>
                  <a:lnTo>
                    <a:pt x="142367" y="336549"/>
                  </a:lnTo>
                  <a:lnTo>
                    <a:pt x="161396" y="322579"/>
                  </a:lnTo>
                  <a:lnTo>
                    <a:pt x="135508" y="322579"/>
                  </a:lnTo>
                  <a:lnTo>
                    <a:pt x="132460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4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47193" y="28320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8" y="299719"/>
                  </a:lnTo>
                  <a:lnTo>
                    <a:pt x="145415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667" y="309879"/>
                  </a:moveTo>
                  <a:lnTo>
                    <a:pt x="46735" y="309879"/>
                  </a:lnTo>
                  <a:lnTo>
                    <a:pt x="52197" y="311149"/>
                  </a:lnTo>
                  <a:lnTo>
                    <a:pt x="57657" y="316229"/>
                  </a:lnTo>
                  <a:lnTo>
                    <a:pt x="62667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89"/>
                  </a:moveTo>
                  <a:lnTo>
                    <a:pt x="119379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4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3" y="251459"/>
                  </a:lnTo>
                  <a:lnTo>
                    <a:pt x="208915" y="229869"/>
                  </a:lnTo>
                  <a:lnTo>
                    <a:pt x="209122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8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3" y="161289"/>
                  </a:moveTo>
                  <a:lnTo>
                    <a:pt x="197612" y="172719"/>
                  </a:lnTo>
                  <a:lnTo>
                    <a:pt x="197866" y="218439"/>
                  </a:lnTo>
                  <a:lnTo>
                    <a:pt x="209122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3" y="161289"/>
                  </a:lnTo>
                  <a:close/>
                </a:path>
                <a:path w="436879" h="405129">
                  <a:moveTo>
                    <a:pt x="286829" y="128269"/>
                  </a:moveTo>
                  <a:lnTo>
                    <a:pt x="265683" y="128269"/>
                  </a:lnTo>
                  <a:lnTo>
                    <a:pt x="269367" y="129539"/>
                  </a:lnTo>
                  <a:lnTo>
                    <a:pt x="273176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62000" y="156209"/>
                  </a:lnTo>
                  <a:lnTo>
                    <a:pt x="258699" y="160019"/>
                  </a:lnTo>
                  <a:lnTo>
                    <a:pt x="256413" y="163829"/>
                  </a:lnTo>
                  <a:lnTo>
                    <a:pt x="255016" y="166369"/>
                  </a:lnTo>
                  <a:lnTo>
                    <a:pt x="253110" y="168909"/>
                  </a:lnTo>
                  <a:lnTo>
                    <a:pt x="251968" y="172719"/>
                  </a:lnTo>
                  <a:lnTo>
                    <a:pt x="251332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67589" y="201929"/>
                  </a:lnTo>
                  <a:lnTo>
                    <a:pt x="280162" y="201929"/>
                  </a:lnTo>
                  <a:lnTo>
                    <a:pt x="286384" y="198119"/>
                  </a:lnTo>
                  <a:lnTo>
                    <a:pt x="292607" y="19303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7334" y="185419"/>
                  </a:lnTo>
                  <a:lnTo>
                    <a:pt x="265683" y="184149"/>
                  </a:lnTo>
                  <a:lnTo>
                    <a:pt x="264541" y="181609"/>
                  </a:lnTo>
                  <a:lnTo>
                    <a:pt x="264159" y="179069"/>
                  </a:lnTo>
                  <a:lnTo>
                    <a:pt x="263651" y="176529"/>
                  </a:lnTo>
                  <a:lnTo>
                    <a:pt x="263905" y="175259"/>
                  </a:lnTo>
                  <a:lnTo>
                    <a:pt x="265683" y="170179"/>
                  </a:lnTo>
                  <a:lnTo>
                    <a:pt x="267843" y="166369"/>
                  </a:lnTo>
                  <a:lnTo>
                    <a:pt x="276987" y="154939"/>
                  </a:lnTo>
                  <a:lnTo>
                    <a:pt x="281050" y="148589"/>
                  </a:lnTo>
                  <a:lnTo>
                    <a:pt x="283082" y="143509"/>
                  </a:lnTo>
                  <a:lnTo>
                    <a:pt x="302221" y="143509"/>
                  </a:lnTo>
                  <a:lnTo>
                    <a:pt x="286829" y="128269"/>
                  </a:lnTo>
                  <a:close/>
                </a:path>
                <a:path w="436879" h="405129">
                  <a:moveTo>
                    <a:pt x="302221" y="143509"/>
                  </a:moveTo>
                  <a:lnTo>
                    <a:pt x="283082" y="143509"/>
                  </a:lnTo>
                  <a:lnTo>
                    <a:pt x="290702" y="151129"/>
                  </a:lnTo>
                  <a:lnTo>
                    <a:pt x="293370" y="154939"/>
                  </a:lnTo>
                  <a:lnTo>
                    <a:pt x="294385" y="157479"/>
                  </a:lnTo>
                  <a:lnTo>
                    <a:pt x="295909" y="162559"/>
                  </a:lnTo>
                  <a:lnTo>
                    <a:pt x="296037" y="166369"/>
                  </a:lnTo>
                  <a:lnTo>
                    <a:pt x="293497" y="175259"/>
                  </a:lnTo>
                  <a:lnTo>
                    <a:pt x="291083" y="179069"/>
                  </a:lnTo>
                  <a:lnTo>
                    <a:pt x="283718" y="186689"/>
                  </a:lnTo>
                  <a:lnTo>
                    <a:pt x="280034" y="187959"/>
                  </a:lnTo>
                  <a:lnTo>
                    <a:pt x="276478" y="189229"/>
                  </a:lnTo>
                  <a:lnTo>
                    <a:pt x="296291" y="189229"/>
                  </a:lnTo>
                  <a:lnTo>
                    <a:pt x="299084" y="184149"/>
                  </a:lnTo>
                  <a:lnTo>
                    <a:pt x="303149" y="175259"/>
                  </a:lnTo>
                  <a:lnTo>
                    <a:pt x="304419" y="17017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8" y="154939"/>
                  </a:lnTo>
                  <a:lnTo>
                    <a:pt x="311784" y="152399"/>
                  </a:lnTo>
                  <a:lnTo>
                    <a:pt x="306070" y="147319"/>
                  </a:lnTo>
                  <a:lnTo>
                    <a:pt x="302221" y="143509"/>
                  </a:lnTo>
                  <a:close/>
                </a:path>
                <a:path w="436879" h="405129">
                  <a:moveTo>
                    <a:pt x="269113" y="114299"/>
                  </a:moveTo>
                  <a:lnTo>
                    <a:pt x="259333" y="114299"/>
                  </a:lnTo>
                  <a:lnTo>
                    <a:pt x="255143" y="116839"/>
                  </a:lnTo>
                  <a:lnTo>
                    <a:pt x="251078" y="118109"/>
                  </a:lnTo>
                  <a:lnTo>
                    <a:pt x="246633" y="121919"/>
                  </a:lnTo>
                  <a:lnTo>
                    <a:pt x="241934" y="125729"/>
                  </a:lnTo>
                  <a:lnTo>
                    <a:pt x="237108" y="130809"/>
                  </a:lnTo>
                  <a:lnTo>
                    <a:pt x="233552" y="135889"/>
                  </a:lnTo>
                  <a:lnTo>
                    <a:pt x="231140" y="140969"/>
                  </a:lnTo>
                  <a:lnTo>
                    <a:pt x="228853" y="146049"/>
                  </a:lnTo>
                  <a:lnTo>
                    <a:pt x="227965" y="151129"/>
                  </a:lnTo>
                  <a:lnTo>
                    <a:pt x="228980" y="158749"/>
                  </a:lnTo>
                  <a:lnTo>
                    <a:pt x="230758" y="163829"/>
                  </a:lnTo>
                  <a:lnTo>
                    <a:pt x="233933" y="168909"/>
                  </a:lnTo>
                  <a:lnTo>
                    <a:pt x="244348" y="161289"/>
                  </a:lnTo>
                  <a:lnTo>
                    <a:pt x="241426" y="156209"/>
                  </a:lnTo>
                  <a:lnTo>
                    <a:pt x="240283" y="151129"/>
                  </a:lnTo>
                  <a:lnTo>
                    <a:pt x="240792" y="147319"/>
                  </a:lnTo>
                  <a:lnTo>
                    <a:pt x="241426" y="144779"/>
                  </a:lnTo>
                  <a:lnTo>
                    <a:pt x="243840" y="139699"/>
                  </a:lnTo>
                  <a:lnTo>
                    <a:pt x="248412" y="135889"/>
                  </a:lnTo>
                  <a:lnTo>
                    <a:pt x="253110" y="130809"/>
                  </a:lnTo>
                  <a:lnTo>
                    <a:pt x="257809" y="128269"/>
                  </a:lnTo>
                  <a:lnTo>
                    <a:pt x="286829" y="12826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5" y="118109"/>
                  </a:lnTo>
                  <a:lnTo>
                    <a:pt x="272288" y="115569"/>
                  </a:lnTo>
                  <a:lnTo>
                    <a:pt x="269113" y="11429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2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8" y="123189"/>
                  </a:lnTo>
                  <a:lnTo>
                    <a:pt x="356139" y="116839"/>
                  </a:lnTo>
                  <a:lnTo>
                    <a:pt x="343407" y="116839"/>
                  </a:lnTo>
                  <a:lnTo>
                    <a:pt x="338327" y="114299"/>
                  </a:lnTo>
                  <a:lnTo>
                    <a:pt x="333375" y="111759"/>
                  </a:lnTo>
                  <a:lnTo>
                    <a:pt x="283082" y="87629"/>
                  </a:lnTo>
                  <a:close/>
                </a:path>
                <a:path w="436879" h="405129">
                  <a:moveTo>
                    <a:pt x="324357" y="46989"/>
                  </a:moveTo>
                  <a:lnTo>
                    <a:pt x="314578" y="55879"/>
                  </a:lnTo>
                  <a:lnTo>
                    <a:pt x="336296" y="102869"/>
                  </a:lnTo>
                  <a:lnTo>
                    <a:pt x="338835" y="107949"/>
                  </a:lnTo>
                  <a:lnTo>
                    <a:pt x="341249" y="113029"/>
                  </a:lnTo>
                  <a:lnTo>
                    <a:pt x="343407" y="116839"/>
                  </a:lnTo>
                  <a:lnTo>
                    <a:pt x="356139" y="116839"/>
                  </a:lnTo>
                  <a:lnTo>
                    <a:pt x="324357" y="46989"/>
                  </a:lnTo>
                  <a:close/>
                </a:path>
                <a:path w="436879" h="405129">
                  <a:moveTo>
                    <a:pt x="398703" y="13969"/>
                  </a:moveTo>
                  <a:lnTo>
                    <a:pt x="378841" y="13969"/>
                  </a:lnTo>
                  <a:lnTo>
                    <a:pt x="382524" y="16509"/>
                  </a:lnTo>
                  <a:lnTo>
                    <a:pt x="386333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0" y="27939"/>
                  </a:lnTo>
                  <a:lnTo>
                    <a:pt x="381889" y="34289"/>
                  </a:lnTo>
                  <a:lnTo>
                    <a:pt x="375157" y="4317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3" y="62229"/>
                  </a:lnTo>
                  <a:lnTo>
                    <a:pt x="363727" y="66039"/>
                  </a:lnTo>
                  <a:lnTo>
                    <a:pt x="363981" y="69849"/>
                  </a:lnTo>
                  <a:lnTo>
                    <a:pt x="364998" y="7365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5284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5765" y="80009"/>
                  </a:lnTo>
                  <a:lnTo>
                    <a:pt x="408527" y="76199"/>
                  </a:lnTo>
                  <a:lnTo>
                    <a:pt x="386079" y="76199"/>
                  </a:lnTo>
                  <a:lnTo>
                    <a:pt x="383031" y="74929"/>
                  </a:lnTo>
                  <a:lnTo>
                    <a:pt x="380492" y="7238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8" y="63499"/>
                  </a:lnTo>
                  <a:lnTo>
                    <a:pt x="377063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7" y="35559"/>
                  </a:lnTo>
                  <a:lnTo>
                    <a:pt x="396240" y="30479"/>
                  </a:lnTo>
                  <a:lnTo>
                    <a:pt x="415378" y="30479"/>
                  </a:lnTo>
                  <a:lnTo>
                    <a:pt x="398703" y="13969"/>
                  </a:lnTo>
                  <a:close/>
                </a:path>
                <a:path w="436879" h="405129">
                  <a:moveTo>
                    <a:pt x="415378" y="30479"/>
                  </a:moveTo>
                  <a:lnTo>
                    <a:pt x="396240" y="30479"/>
                  </a:lnTo>
                  <a:lnTo>
                    <a:pt x="399669" y="34289"/>
                  </a:lnTo>
                  <a:lnTo>
                    <a:pt x="403859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3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9635" y="74929"/>
                  </a:lnTo>
                  <a:lnTo>
                    <a:pt x="386079" y="76199"/>
                  </a:lnTo>
                  <a:lnTo>
                    <a:pt x="408527" y="76199"/>
                  </a:lnTo>
                  <a:lnTo>
                    <a:pt x="412242" y="71119"/>
                  </a:lnTo>
                  <a:lnTo>
                    <a:pt x="416305" y="62229"/>
                  </a:lnTo>
                  <a:lnTo>
                    <a:pt x="417575" y="57149"/>
                  </a:lnTo>
                  <a:lnTo>
                    <a:pt x="418083" y="50799"/>
                  </a:lnTo>
                  <a:lnTo>
                    <a:pt x="431800" y="50799"/>
                  </a:lnTo>
                  <a:lnTo>
                    <a:pt x="436752" y="45719"/>
                  </a:lnTo>
                  <a:lnTo>
                    <a:pt x="433450" y="44449"/>
                  </a:lnTo>
                  <a:lnTo>
                    <a:pt x="430402" y="43179"/>
                  </a:lnTo>
                  <a:lnTo>
                    <a:pt x="427735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378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09"/>
                  </a:lnTo>
                  <a:lnTo>
                    <a:pt x="364235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09" y="22859"/>
                  </a:lnTo>
                  <a:lnTo>
                    <a:pt x="344297" y="27939"/>
                  </a:lnTo>
                  <a:lnTo>
                    <a:pt x="342010" y="33019"/>
                  </a:lnTo>
                  <a:lnTo>
                    <a:pt x="341122" y="36829"/>
                  </a:lnTo>
                  <a:lnTo>
                    <a:pt x="342138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4" y="48259"/>
                  </a:lnTo>
                  <a:lnTo>
                    <a:pt x="354583" y="43179"/>
                  </a:lnTo>
                  <a:lnTo>
                    <a:pt x="353441" y="38099"/>
                  </a:lnTo>
                  <a:lnTo>
                    <a:pt x="353949" y="34289"/>
                  </a:lnTo>
                  <a:lnTo>
                    <a:pt x="354583" y="30479"/>
                  </a:lnTo>
                  <a:lnTo>
                    <a:pt x="356997" y="26669"/>
                  </a:lnTo>
                  <a:lnTo>
                    <a:pt x="361442" y="22859"/>
                  </a:lnTo>
                  <a:lnTo>
                    <a:pt x="366268" y="17779"/>
                  </a:lnTo>
                  <a:lnTo>
                    <a:pt x="370967" y="15239"/>
                  </a:lnTo>
                  <a:lnTo>
                    <a:pt x="375539" y="15239"/>
                  </a:lnTo>
                  <a:lnTo>
                    <a:pt x="378841" y="13969"/>
                  </a:lnTo>
                  <a:lnTo>
                    <a:pt x="398703" y="1396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507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3" y="50799"/>
                  </a:lnTo>
                  <a:lnTo>
                    <a:pt x="421004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03774" y="1523681"/>
              <a:ext cx="1086529" cy="203079"/>
            </a:xfrm>
            <a:custGeom>
              <a:avLst/>
              <a:gdLst/>
              <a:ahLst/>
              <a:cxnLst/>
              <a:rect l="l" t="t" r="r" b="b"/>
              <a:pathLst>
                <a:path w="1270635" h="237489">
                  <a:moveTo>
                    <a:pt x="0" y="236931"/>
                  </a:moveTo>
                  <a:lnTo>
                    <a:pt x="1270380" y="236931"/>
                  </a:lnTo>
                  <a:lnTo>
                    <a:pt x="1270380" y="0"/>
                  </a:lnTo>
                  <a:lnTo>
                    <a:pt x="0" y="0"/>
                  </a:lnTo>
                  <a:lnTo>
                    <a:pt x="0" y="23693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926164" y="159222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26164" y="159222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28542" y="159222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28542" y="159222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1270712" y="1106728"/>
              <a:ext cx="6113557" cy="5985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Ansiotulot </a:t>
              </a:r>
              <a:r>
                <a:rPr sz="1368" b="1" spc="-4" dirty="0">
                  <a:latin typeface="Arial"/>
                  <a:cs typeface="Arial"/>
                </a:rPr>
                <a:t>keskimäärin kunnittain Etelä-Savossa 2016 - 2017,</a:t>
              </a:r>
              <a:r>
                <a:rPr sz="1368" b="1" spc="20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21"/>
                </a:spcBef>
              </a:pPr>
              <a:endParaRPr sz="1496">
                <a:latin typeface="Times New Roman"/>
                <a:cs typeface="Times New Roman"/>
              </a:endParaRPr>
            </a:p>
            <a:p>
              <a:pPr marL="179729" algn="ctr">
                <a:spcBef>
                  <a:spcPts val="4"/>
                </a:spcBef>
                <a:tabLst>
                  <a:tab pos="681994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5571" y="1733450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459" y="0"/>
                  </a:lnTo>
                </a:path>
              </a:pathLst>
            </a:custGeom>
            <a:ln w="19050">
              <a:solidFill>
                <a:srgbClr val="EC7C3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739CA9D7-7640-49A0-AD08-27C12740C5D8}"/>
              </a:ext>
            </a:extLst>
          </p:cNvPr>
          <p:cNvGrpSpPr/>
          <p:nvPr/>
        </p:nvGrpSpPr>
        <p:grpSpPr>
          <a:xfrm>
            <a:off x="395536" y="764704"/>
            <a:ext cx="8003999" cy="4510356"/>
            <a:chOff x="200515" y="1145824"/>
            <a:chExt cx="8003999" cy="4510356"/>
          </a:xfrm>
        </p:grpSpPr>
        <p:sp>
          <p:nvSpPr>
            <p:cNvPr id="2" name="object 2"/>
            <p:cNvSpPr/>
            <p:nvPr/>
          </p:nvSpPr>
          <p:spPr>
            <a:xfrm>
              <a:off x="8133164" y="4211887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37955" y="42118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745" y="42118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48838" y="42118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3630" y="42118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8419" y="42118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3211" y="42118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8000" y="42118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4094" y="42118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8885" y="42118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83676" y="42118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88466" y="42118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3257" y="42118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8047" y="421188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4140" y="421188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9314" y="4211887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33164" y="3886091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37955" y="388609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2745" y="388609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8838" y="388609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53630" y="388609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8419" y="388609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63211" y="388609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68000" y="388609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4094" y="388609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78885" y="388609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3676" y="388609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88466" y="388609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3257" y="388609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98047" y="388609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4140" y="388609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9314" y="3886091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33164" y="3560296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37955" y="35602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42745" y="3560296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33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8838" y="35602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53630" y="35602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8419" y="3560296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63211" y="35602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68000" y="35602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74094" y="35602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78885" y="35602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83676" y="35602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88466" y="35602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93257" y="35602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98047" y="35602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4140" y="35602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9314" y="356029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33164" y="3234500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42744" y="3234500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48838" y="32345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58419" y="3234500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63211" y="32345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74094" y="3234500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78885" y="32345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83676" y="32345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88465" y="3234500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93257" y="32345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98047" y="32345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04140" y="3234500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9314" y="3234500"/>
              <a:ext cx="247605" cy="0"/>
            </a:xfrm>
            <a:custGeom>
              <a:avLst/>
              <a:gdLst/>
              <a:ahLst/>
              <a:cxnLst/>
              <a:rect l="l" t="t" r="r" b="b"/>
              <a:pathLst>
                <a:path w="289559">
                  <a:moveTo>
                    <a:pt x="0" y="0"/>
                  </a:moveTo>
                  <a:lnTo>
                    <a:pt x="2895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48839" y="2910007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58419" y="2910007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87280" y="2910007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74094" y="2910007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78885" y="291000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88465" y="2910007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93257" y="291000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9314" y="2910007"/>
              <a:ext cx="1061008" cy="0"/>
            </a:xfrm>
            <a:custGeom>
              <a:avLst/>
              <a:gdLst/>
              <a:ahLst/>
              <a:cxnLst/>
              <a:rect l="l" t="t" r="r" b="b"/>
              <a:pathLst>
                <a:path w="1240789">
                  <a:moveTo>
                    <a:pt x="0" y="0"/>
                  </a:moveTo>
                  <a:lnTo>
                    <a:pt x="1240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48839" y="2584212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58419" y="2584212"/>
              <a:ext cx="813403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950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88466" y="2584212"/>
              <a:ext cx="2793155" cy="0"/>
            </a:xfrm>
            <a:custGeom>
              <a:avLst/>
              <a:gdLst/>
              <a:ahLst/>
              <a:cxnLst/>
              <a:rect l="l" t="t" r="r" b="b"/>
              <a:pathLst>
                <a:path w="3266440">
                  <a:moveTo>
                    <a:pt x="0" y="0"/>
                  </a:moveTo>
                  <a:lnTo>
                    <a:pt x="32659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9313" y="2584212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48839" y="2258416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88466" y="2258416"/>
              <a:ext cx="3783574" cy="0"/>
            </a:xfrm>
            <a:custGeom>
              <a:avLst/>
              <a:gdLst/>
              <a:ahLst/>
              <a:cxnLst/>
              <a:rect l="l" t="t" r="r" b="b"/>
              <a:pathLst>
                <a:path w="4424680">
                  <a:moveTo>
                    <a:pt x="0" y="0"/>
                  </a:moveTo>
                  <a:lnTo>
                    <a:pt x="44241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9313" y="2258416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11234" y="1932620"/>
              <a:ext cx="5693280" cy="0"/>
            </a:xfrm>
            <a:custGeom>
              <a:avLst/>
              <a:gdLst/>
              <a:ahLst/>
              <a:cxnLst/>
              <a:rect l="l" t="t" r="r" b="b"/>
              <a:pathLst>
                <a:path w="6657975">
                  <a:moveTo>
                    <a:pt x="0" y="0"/>
                  </a:moveTo>
                  <a:lnTo>
                    <a:pt x="6657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9313" y="1932620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9313" y="1606607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9313" y="1606608"/>
              <a:ext cx="7424885" cy="2931619"/>
            </a:xfrm>
            <a:custGeom>
              <a:avLst/>
              <a:gdLst/>
              <a:ahLst/>
              <a:cxnLst/>
              <a:rect l="l" t="t" r="r" b="b"/>
              <a:pathLst>
                <a:path w="8682990" h="3428365">
                  <a:moveTo>
                    <a:pt x="0" y="3427983"/>
                  </a:moveTo>
                  <a:lnTo>
                    <a:pt x="8682863" y="3427983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798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75" y="3297053"/>
              <a:ext cx="177559" cy="1241282"/>
            </a:xfrm>
            <a:custGeom>
              <a:avLst/>
              <a:gdLst/>
              <a:ahLst/>
              <a:cxnLst/>
              <a:rect l="l" t="t" r="r" b="b"/>
              <a:pathLst>
                <a:path w="207644" h="1451610">
                  <a:moveTo>
                    <a:pt x="207264" y="0"/>
                  </a:moveTo>
                  <a:lnTo>
                    <a:pt x="0" y="0"/>
                  </a:lnTo>
                  <a:lnTo>
                    <a:pt x="0" y="1451102"/>
                  </a:lnTo>
                  <a:lnTo>
                    <a:pt x="207264" y="145110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44884" y="3394791"/>
              <a:ext cx="177559" cy="1143543"/>
            </a:xfrm>
            <a:custGeom>
              <a:avLst/>
              <a:gdLst/>
              <a:ahLst/>
              <a:cxnLst/>
              <a:rect l="l" t="t" r="r" b="b"/>
              <a:pathLst>
                <a:path w="207644" h="1337310">
                  <a:moveTo>
                    <a:pt x="207263" y="0"/>
                  </a:moveTo>
                  <a:lnTo>
                    <a:pt x="0" y="0"/>
                  </a:lnTo>
                  <a:lnTo>
                    <a:pt x="0" y="1336802"/>
                  </a:lnTo>
                  <a:lnTo>
                    <a:pt x="207263" y="133680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40095" y="2839635"/>
              <a:ext cx="177559" cy="1698482"/>
            </a:xfrm>
            <a:custGeom>
              <a:avLst/>
              <a:gdLst/>
              <a:ahLst/>
              <a:cxnLst/>
              <a:rect l="l" t="t" r="r" b="b"/>
              <a:pathLst>
                <a:path w="207644" h="1986279">
                  <a:moveTo>
                    <a:pt x="207263" y="0"/>
                  </a:moveTo>
                  <a:lnTo>
                    <a:pt x="0" y="0"/>
                  </a:lnTo>
                  <a:lnTo>
                    <a:pt x="0" y="1986026"/>
                  </a:lnTo>
                  <a:lnTo>
                    <a:pt x="207263" y="198602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35303" y="1827063"/>
              <a:ext cx="175930" cy="2711163"/>
            </a:xfrm>
            <a:custGeom>
              <a:avLst/>
              <a:gdLst/>
              <a:ahLst/>
              <a:cxnLst/>
              <a:rect l="l" t="t" r="r" b="b"/>
              <a:pathLst>
                <a:path w="205739" h="3170554">
                  <a:moveTo>
                    <a:pt x="205740" y="0"/>
                  </a:moveTo>
                  <a:lnTo>
                    <a:pt x="0" y="0"/>
                  </a:lnTo>
                  <a:lnTo>
                    <a:pt x="0" y="3170173"/>
                  </a:lnTo>
                  <a:lnTo>
                    <a:pt x="205740" y="3170173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30513" y="3246229"/>
              <a:ext cx="175930" cy="1291780"/>
            </a:xfrm>
            <a:custGeom>
              <a:avLst/>
              <a:gdLst/>
              <a:ahLst/>
              <a:cxnLst/>
              <a:rect l="l" t="t" r="r" b="b"/>
              <a:pathLst>
                <a:path w="205739" h="1510664">
                  <a:moveTo>
                    <a:pt x="205739" y="0"/>
                  </a:moveTo>
                  <a:lnTo>
                    <a:pt x="0" y="0"/>
                  </a:lnTo>
                  <a:lnTo>
                    <a:pt x="0" y="1510537"/>
                  </a:lnTo>
                  <a:lnTo>
                    <a:pt x="205739" y="151053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24419" y="2865699"/>
              <a:ext cx="177559" cy="1672418"/>
            </a:xfrm>
            <a:custGeom>
              <a:avLst/>
              <a:gdLst/>
              <a:ahLst/>
              <a:cxnLst/>
              <a:rect l="l" t="t" r="r" b="b"/>
              <a:pathLst>
                <a:path w="207645" h="1955800">
                  <a:moveTo>
                    <a:pt x="207263" y="0"/>
                  </a:moveTo>
                  <a:lnTo>
                    <a:pt x="0" y="0"/>
                  </a:lnTo>
                  <a:lnTo>
                    <a:pt x="0" y="1955545"/>
                  </a:lnTo>
                  <a:lnTo>
                    <a:pt x="207263" y="1955545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19629" y="2675434"/>
              <a:ext cx="177559" cy="1862466"/>
            </a:xfrm>
            <a:custGeom>
              <a:avLst/>
              <a:gdLst/>
              <a:ahLst/>
              <a:cxnLst/>
              <a:rect l="l" t="t" r="r" b="b"/>
              <a:pathLst>
                <a:path w="207645" h="2178050">
                  <a:moveTo>
                    <a:pt x="207263" y="0"/>
                  </a:moveTo>
                  <a:lnTo>
                    <a:pt x="0" y="0"/>
                  </a:lnTo>
                  <a:lnTo>
                    <a:pt x="0" y="2178049"/>
                  </a:lnTo>
                  <a:lnTo>
                    <a:pt x="207263" y="217804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14839" y="3371334"/>
              <a:ext cx="177559" cy="1166892"/>
            </a:xfrm>
            <a:custGeom>
              <a:avLst/>
              <a:gdLst/>
              <a:ahLst/>
              <a:cxnLst/>
              <a:rect l="l" t="t" r="r" b="b"/>
              <a:pathLst>
                <a:path w="207645" h="1364614">
                  <a:moveTo>
                    <a:pt x="207263" y="0"/>
                  </a:moveTo>
                  <a:lnTo>
                    <a:pt x="0" y="0"/>
                  </a:lnTo>
                  <a:lnTo>
                    <a:pt x="0" y="1364233"/>
                  </a:lnTo>
                  <a:lnTo>
                    <a:pt x="207263" y="136423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10048" y="2745807"/>
              <a:ext cx="177559" cy="1792419"/>
            </a:xfrm>
            <a:custGeom>
              <a:avLst/>
              <a:gdLst/>
              <a:ahLst/>
              <a:cxnLst/>
              <a:rect l="l" t="t" r="r" b="b"/>
              <a:pathLst>
                <a:path w="207645" h="2096135">
                  <a:moveTo>
                    <a:pt x="207263" y="0"/>
                  </a:moveTo>
                  <a:lnTo>
                    <a:pt x="0" y="0"/>
                  </a:lnTo>
                  <a:lnTo>
                    <a:pt x="0" y="2095754"/>
                  </a:lnTo>
                  <a:lnTo>
                    <a:pt x="207263" y="209575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05257" y="2620701"/>
              <a:ext cx="175930" cy="1917308"/>
            </a:xfrm>
            <a:custGeom>
              <a:avLst/>
              <a:gdLst/>
              <a:ahLst/>
              <a:cxnLst/>
              <a:rect l="l" t="t" r="r" b="b"/>
              <a:pathLst>
                <a:path w="205739" h="2242185">
                  <a:moveTo>
                    <a:pt x="205740" y="0"/>
                  </a:moveTo>
                  <a:lnTo>
                    <a:pt x="0" y="0"/>
                  </a:lnTo>
                  <a:lnTo>
                    <a:pt x="0" y="2242058"/>
                  </a:lnTo>
                  <a:lnTo>
                    <a:pt x="205740" y="224205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800466" y="3568114"/>
              <a:ext cx="175930" cy="969785"/>
            </a:xfrm>
            <a:custGeom>
              <a:avLst/>
              <a:gdLst/>
              <a:ahLst/>
              <a:cxnLst/>
              <a:rect l="l" t="t" r="r" b="b"/>
              <a:pathLst>
                <a:path w="205740" h="1134110">
                  <a:moveTo>
                    <a:pt x="205740" y="0"/>
                  </a:moveTo>
                  <a:lnTo>
                    <a:pt x="0" y="0"/>
                  </a:lnTo>
                  <a:lnTo>
                    <a:pt x="0" y="1134109"/>
                  </a:lnTo>
                  <a:lnTo>
                    <a:pt x="205740" y="113410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94373" y="2650674"/>
              <a:ext cx="177559" cy="1887443"/>
            </a:xfrm>
            <a:custGeom>
              <a:avLst/>
              <a:gdLst/>
              <a:ahLst/>
              <a:cxnLst/>
              <a:rect l="l" t="t" r="r" b="b"/>
              <a:pathLst>
                <a:path w="207645" h="2207260">
                  <a:moveTo>
                    <a:pt x="207263" y="0"/>
                  </a:moveTo>
                  <a:lnTo>
                    <a:pt x="0" y="0"/>
                  </a:lnTo>
                  <a:lnTo>
                    <a:pt x="0" y="2207006"/>
                  </a:lnTo>
                  <a:lnTo>
                    <a:pt x="207263" y="220700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89583" y="3138064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207263" y="0"/>
                  </a:moveTo>
                  <a:lnTo>
                    <a:pt x="0" y="0"/>
                  </a:lnTo>
                  <a:lnTo>
                    <a:pt x="0" y="1637030"/>
                  </a:lnTo>
                  <a:lnTo>
                    <a:pt x="207263" y="163703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84792" y="3591572"/>
              <a:ext cx="177559" cy="946437"/>
            </a:xfrm>
            <a:custGeom>
              <a:avLst/>
              <a:gdLst/>
              <a:ahLst/>
              <a:cxnLst/>
              <a:rect l="l" t="t" r="r" b="b"/>
              <a:pathLst>
                <a:path w="207645" h="1106804">
                  <a:moveTo>
                    <a:pt x="207264" y="0"/>
                  </a:moveTo>
                  <a:lnTo>
                    <a:pt x="0" y="0"/>
                  </a:lnTo>
                  <a:lnTo>
                    <a:pt x="0" y="1106678"/>
                  </a:lnTo>
                  <a:lnTo>
                    <a:pt x="207264" y="110667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780002" y="2973864"/>
              <a:ext cx="175930" cy="1564362"/>
            </a:xfrm>
            <a:custGeom>
              <a:avLst/>
              <a:gdLst/>
              <a:ahLst/>
              <a:cxnLst/>
              <a:rect l="l" t="t" r="r" b="b"/>
              <a:pathLst>
                <a:path w="205740" h="1829435">
                  <a:moveTo>
                    <a:pt x="205740" y="0"/>
                  </a:moveTo>
                  <a:lnTo>
                    <a:pt x="0" y="0"/>
                  </a:lnTo>
                  <a:lnTo>
                    <a:pt x="0" y="1829054"/>
                  </a:lnTo>
                  <a:lnTo>
                    <a:pt x="205740" y="182905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9675" y="3297053"/>
              <a:ext cx="177559" cy="1241282"/>
            </a:xfrm>
            <a:custGeom>
              <a:avLst/>
              <a:gdLst/>
              <a:ahLst/>
              <a:cxnLst/>
              <a:rect l="l" t="t" r="r" b="b"/>
              <a:pathLst>
                <a:path w="207644" h="1451610">
                  <a:moveTo>
                    <a:pt x="0" y="0"/>
                  </a:moveTo>
                  <a:lnTo>
                    <a:pt x="207264" y="0"/>
                  </a:lnTo>
                  <a:lnTo>
                    <a:pt x="207264" y="1451102"/>
                  </a:lnTo>
                  <a:lnTo>
                    <a:pt x="0" y="14511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44884" y="3394791"/>
              <a:ext cx="177559" cy="1143543"/>
            </a:xfrm>
            <a:custGeom>
              <a:avLst/>
              <a:gdLst/>
              <a:ahLst/>
              <a:cxnLst/>
              <a:rect l="l" t="t" r="r" b="b"/>
              <a:pathLst>
                <a:path w="207644" h="1337310">
                  <a:moveTo>
                    <a:pt x="0" y="0"/>
                  </a:moveTo>
                  <a:lnTo>
                    <a:pt x="207263" y="0"/>
                  </a:lnTo>
                  <a:lnTo>
                    <a:pt x="207263" y="1336802"/>
                  </a:lnTo>
                  <a:lnTo>
                    <a:pt x="0" y="13368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40095" y="2839635"/>
              <a:ext cx="177559" cy="1698482"/>
            </a:xfrm>
            <a:custGeom>
              <a:avLst/>
              <a:gdLst/>
              <a:ahLst/>
              <a:cxnLst/>
              <a:rect l="l" t="t" r="r" b="b"/>
              <a:pathLst>
                <a:path w="207644" h="1986279">
                  <a:moveTo>
                    <a:pt x="0" y="0"/>
                  </a:moveTo>
                  <a:lnTo>
                    <a:pt x="207263" y="0"/>
                  </a:lnTo>
                  <a:lnTo>
                    <a:pt x="207263" y="1986026"/>
                  </a:lnTo>
                  <a:lnTo>
                    <a:pt x="0" y="198602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35303" y="1827063"/>
              <a:ext cx="175930" cy="2711163"/>
            </a:xfrm>
            <a:custGeom>
              <a:avLst/>
              <a:gdLst/>
              <a:ahLst/>
              <a:cxnLst/>
              <a:rect l="l" t="t" r="r" b="b"/>
              <a:pathLst>
                <a:path w="205739" h="3170554">
                  <a:moveTo>
                    <a:pt x="0" y="0"/>
                  </a:moveTo>
                  <a:lnTo>
                    <a:pt x="205740" y="0"/>
                  </a:lnTo>
                  <a:lnTo>
                    <a:pt x="205740" y="3170173"/>
                  </a:lnTo>
                  <a:lnTo>
                    <a:pt x="0" y="317017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30513" y="3246229"/>
              <a:ext cx="175930" cy="1291780"/>
            </a:xfrm>
            <a:custGeom>
              <a:avLst/>
              <a:gdLst/>
              <a:ahLst/>
              <a:cxnLst/>
              <a:rect l="l" t="t" r="r" b="b"/>
              <a:pathLst>
                <a:path w="205739" h="1510664">
                  <a:moveTo>
                    <a:pt x="0" y="0"/>
                  </a:moveTo>
                  <a:lnTo>
                    <a:pt x="205739" y="0"/>
                  </a:lnTo>
                  <a:lnTo>
                    <a:pt x="205739" y="1510537"/>
                  </a:lnTo>
                  <a:lnTo>
                    <a:pt x="0" y="15105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24419" y="2865699"/>
              <a:ext cx="177559" cy="1672418"/>
            </a:xfrm>
            <a:custGeom>
              <a:avLst/>
              <a:gdLst/>
              <a:ahLst/>
              <a:cxnLst/>
              <a:rect l="l" t="t" r="r" b="b"/>
              <a:pathLst>
                <a:path w="207645" h="1955800">
                  <a:moveTo>
                    <a:pt x="0" y="0"/>
                  </a:moveTo>
                  <a:lnTo>
                    <a:pt x="207263" y="0"/>
                  </a:lnTo>
                  <a:lnTo>
                    <a:pt x="207263" y="1955545"/>
                  </a:lnTo>
                  <a:lnTo>
                    <a:pt x="0" y="19555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19629" y="2675434"/>
              <a:ext cx="177559" cy="1862466"/>
            </a:xfrm>
            <a:custGeom>
              <a:avLst/>
              <a:gdLst/>
              <a:ahLst/>
              <a:cxnLst/>
              <a:rect l="l" t="t" r="r" b="b"/>
              <a:pathLst>
                <a:path w="207645" h="2178050">
                  <a:moveTo>
                    <a:pt x="0" y="0"/>
                  </a:moveTo>
                  <a:lnTo>
                    <a:pt x="207263" y="0"/>
                  </a:lnTo>
                  <a:lnTo>
                    <a:pt x="207263" y="2178049"/>
                  </a:lnTo>
                  <a:lnTo>
                    <a:pt x="0" y="21780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314839" y="3371334"/>
              <a:ext cx="177559" cy="1166892"/>
            </a:xfrm>
            <a:custGeom>
              <a:avLst/>
              <a:gdLst/>
              <a:ahLst/>
              <a:cxnLst/>
              <a:rect l="l" t="t" r="r" b="b"/>
              <a:pathLst>
                <a:path w="207645" h="1364614">
                  <a:moveTo>
                    <a:pt x="0" y="0"/>
                  </a:moveTo>
                  <a:lnTo>
                    <a:pt x="207263" y="0"/>
                  </a:lnTo>
                  <a:lnTo>
                    <a:pt x="207263" y="1364233"/>
                  </a:lnTo>
                  <a:lnTo>
                    <a:pt x="0" y="13642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10048" y="2745807"/>
              <a:ext cx="177559" cy="1792419"/>
            </a:xfrm>
            <a:custGeom>
              <a:avLst/>
              <a:gdLst/>
              <a:ahLst/>
              <a:cxnLst/>
              <a:rect l="l" t="t" r="r" b="b"/>
              <a:pathLst>
                <a:path w="207645" h="2096135">
                  <a:moveTo>
                    <a:pt x="0" y="0"/>
                  </a:moveTo>
                  <a:lnTo>
                    <a:pt x="207263" y="0"/>
                  </a:lnTo>
                  <a:lnTo>
                    <a:pt x="207263" y="2095754"/>
                  </a:lnTo>
                  <a:lnTo>
                    <a:pt x="0" y="20957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05257" y="2620701"/>
              <a:ext cx="175930" cy="1917308"/>
            </a:xfrm>
            <a:custGeom>
              <a:avLst/>
              <a:gdLst/>
              <a:ahLst/>
              <a:cxnLst/>
              <a:rect l="l" t="t" r="r" b="b"/>
              <a:pathLst>
                <a:path w="205739" h="2242185">
                  <a:moveTo>
                    <a:pt x="0" y="0"/>
                  </a:moveTo>
                  <a:lnTo>
                    <a:pt x="205740" y="0"/>
                  </a:lnTo>
                  <a:lnTo>
                    <a:pt x="205740" y="2242058"/>
                  </a:lnTo>
                  <a:lnTo>
                    <a:pt x="0" y="22420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00466" y="3568114"/>
              <a:ext cx="175930" cy="969785"/>
            </a:xfrm>
            <a:custGeom>
              <a:avLst/>
              <a:gdLst/>
              <a:ahLst/>
              <a:cxnLst/>
              <a:rect l="l" t="t" r="r" b="b"/>
              <a:pathLst>
                <a:path w="205740" h="1134110">
                  <a:moveTo>
                    <a:pt x="0" y="0"/>
                  </a:moveTo>
                  <a:lnTo>
                    <a:pt x="205740" y="0"/>
                  </a:lnTo>
                  <a:lnTo>
                    <a:pt x="205740" y="1134109"/>
                  </a:lnTo>
                  <a:lnTo>
                    <a:pt x="0" y="113410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94373" y="2650674"/>
              <a:ext cx="177559" cy="1887443"/>
            </a:xfrm>
            <a:custGeom>
              <a:avLst/>
              <a:gdLst/>
              <a:ahLst/>
              <a:cxnLst/>
              <a:rect l="l" t="t" r="r" b="b"/>
              <a:pathLst>
                <a:path w="207645" h="2207260">
                  <a:moveTo>
                    <a:pt x="0" y="0"/>
                  </a:moveTo>
                  <a:lnTo>
                    <a:pt x="207263" y="0"/>
                  </a:lnTo>
                  <a:lnTo>
                    <a:pt x="207263" y="2207006"/>
                  </a:lnTo>
                  <a:lnTo>
                    <a:pt x="0" y="22070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89583" y="3138064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0" y="0"/>
                  </a:moveTo>
                  <a:lnTo>
                    <a:pt x="207263" y="0"/>
                  </a:lnTo>
                  <a:lnTo>
                    <a:pt x="207263" y="1637030"/>
                  </a:lnTo>
                  <a:lnTo>
                    <a:pt x="0" y="16370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284792" y="3591572"/>
              <a:ext cx="177559" cy="946437"/>
            </a:xfrm>
            <a:custGeom>
              <a:avLst/>
              <a:gdLst/>
              <a:ahLst/>
              <a:cxnLst/>
              <a:rect l="l" t="t" r="r" b="b"/>
              <a:pathLst>
                <a:path w="207645" h="1106804">
                  <a:moveTo>
                    <a:pt x="0" y="0"/>
                  </a:moveTo>
                  <a:lnTo>
                    <a:pt x="207264" y="0"/>
                  </a:lnTo>
                  <a:lnTo>
                    <a:pt x="207264" y="1106678"/>
                  </a:lnTo>
                  <a:lnTo>
                    <a:pt x="0" y="11066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80002" y="2973864"/>
              <a:ext cx="175930" cy="1564362"/>
            </a:xfrm>
            <a:custGeom>
              <a:avLst/>
              <a:gdLst/>
              <a:ahLst/>
              <a:cxnLst/>
              <a:rect l="l" t="t" r="r" b="b"/>
              <a:pathLst>
                <a:path w="205740" h="1829435">
                  <a:moveTo>
                    <a:pt x="0" y="0"/>
                  </a:moveTo>
                  <a:lnTo>
                    <a:pt x="205740" y="0"/>
                  </a:lnTo>
                  <a:lnTo>
                    <a:pt x="205740" y="1829054"/>
                  </a:lnTo>
                  <a:lnTo>
                    <a:pt x="0" y="18290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6908" y="3130246"/>
              <a:ext cx="177559" cy="1407981"/>
            </a:xfrm>
            <a:custGeom>
              <a:avLst/>
              <a:gdLst/>
              <a:ahLst/>
              <a:cxnLst/>
              <a:rect l="l" t="t" r="r" b="b"/>
              <a:pathLst>
                <a:path w="207644" h="1646554">
                  <a:moveTo>
                    <a:pt x="207263" y="0"/>
                  </a:moveTo>
                  <a:lnTo>
                    <a:pt x="0" y="0"/>
                  </a:lnTo>
                  <a:lnTo>
                    <a:pt x="0" y="1646173"/>
                  </a:lnTo>
                  <a:lnTo>
                    <a:pt x="207263" y="164617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22117" y="2989501"/>
              <a:ext cx="175930" cy="1548616"/>
            </a:xfrm>
            <a:custGeom>
              <a:avLst/>
              <a:gdLst/>
              <a:ahLst/>
              <a:cxnLst/>
              <a:rect l="l" t="t" r="r" b="b"/>
              <a:pathLst>
                <a:path w="205739" h="1811020">
                  <a:moveTo>
                    <a:pt x="205740" y="0"/>
                  </a:moveTo>
                  <a:lnTo>
                    <a:pt x="0" y="0"/>
                  </a:lnTo>
                  <a:lnTo>
                    <a:pt x="0" y="1810766"/>
                  </a:lnTo>
                  <a:lnTo>
                    <a:pt x="205740" y="181076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17326" y="2867002"/>
              <a:ext cx="175930" cy="1671332"/>
            </a:xfrm>
            <a:custGeom>
              <a:avLst/>
              <a:gdLst/>
              <a:ahLst/>
              <a:cxnLst/>
              <a:rect l="l" t="t" r="r" b="b"/>
              <a:pathLst>
                <a:path w="205739" h="1954529">
                  <a:moveTo>
                    <a:pt x="205740" y="0"/>
                  </a:moveTo>
                  <a:lnTo>
                    <a:pt x="0" y="0"/>
                  </a:lnTo>
                  <a:lnTo>
                    <a:pt x="0" y="1954021"/>
                  </a:lnTo>
                  <a:lnTo>
                    <a:pt x="205740" y="195402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11234" y="2049907"/>
              <a:ext cx="177559" cy="2487993"/>
            </a:xfrm>
            <a:custGeom>
              <a:avLst/>
              <a:gdLst/>
              <a:ahLst/>
              <a:cxnLst/>
              <a:rect l="l" t="t" r="r" b="b"/>
              <a:pathLst>
                <a:path w="207644" h="2909570">
                  <a:moveTo>
                    <a:pt x="207263" y="0"/>
                  </a:moveTo>
                  <a:lnTo>
                    <a:pt x="0" y="0"/>
                  </a:lnTo>
                  <a:lnTo>
                    <a:pt x="0" y="2909570"/>
                  </a:lnTo>
                  <a:lnTo>
                    <a:pt x="207263" y="290957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06442" y="3075512"/>
              <a:ext cx="177559" cy="1462822"/>
            </a:xfrm>
            <a:custGeom>
              <a:avLst/>
              <a:gdLst/>
              <a:ahLst/>
              <a:cxnLst/>
              <a:rect l="l" t="t" r="r" b="b"/>
              <a:pathLst>
                <a:path w="207645" h="1710689">
                  <a:moveTo>
                    <a:pt x="207264" y="0"/>
                  </a:moveTo>
                  <a:lnTo>
                    <a:pt x="0" y="0"/>
                  </a:lnTo>
                  <a:lnTo>
                    <a:pt x="0" y="1710182"/>
                  </a:lnTo>
                  <a:lnTo>
                    <a:pt x="207264" y="171018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01653" y="2622004"/>
              <a:ext cx="177559" cy="1916222"/>
            </a:xfrm>
            <a:custGeom>
              <a:avLst/>
              <a:gdLst/>
              <a:ahLst/>
              <a:cxnLst/>
              <a:rect l="l" t="t" r="r" b="b"/>
              <a:pathLst>
                <a:path w="207645" h="2240915">
                  <a:moveTo>
                    <a:pt x="207263" y="0"/>
                  </a:moveTo>
                  <a:lnTo>
                    <a:pt x="0" y="0"/>
                  </a:lnTo>
                  <a:lnTo>
                    <a:pt x="0" y="2240534"/>
                  </a:lnTo>
                  <a:lnTo>
                    <a:pt x="207263" y="224053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96862" y="2771870"/>
              <a:ext cx="177559" cy="1766356"/>
            </a:xfrm>
            <a:custGeom>
              <a:avLst/>
              <a:gdLst/>
              <a:ahLst/>
              <a:cxnLst/>
              <a:rect l="l" t="t" r="r" b="b"/>
              <a:pathLst>
                <a:path w="207645" h="2065654">
                  <a:moveTo>
                    <a:pt x="207263" y="0"/>
                  </a:moveTo>
                  <a:lnTo>
                    <a:pt x="0" y="0"/>
                  </a:lnTo>
                  <a:lnTo>
                    <a:pt x="0" y="2065273"/>
                  </a:lnTo>
                  <a:lnTo>
                    <a:pt x="207263" y="206527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92071" y="3260564"/>
              <a:ext cx="175930" cy="1277662"/>
            </a:xfrm>
            <a:custGeom>
              <a:avLst/>
              <a:gdLst/>
              <a:ahLst/>
              <a:cxnLst/>
              <a:rect l="l" t="t" r="r" b="b"/>
              <a:pathLst>
                <a:path w="205739" h="1494154">
                  <a:moveTo>
                    <a:pt x="205739" y="0"/>
                  </a:moveTo>
                  <a:lnTo>
                    <a:pt x="0" y="0"/>
                  </a:lnTo>
                  <a:lnTo>
                    <a:pt x="0" y="1493773"/>
                  </a:lnTo>
                  <a:lnTo>
                    <a:pt x="205739" y="1493773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87280" y="2979076"/>
              <a:ext cx="175930" cy="1558933"/>
            </a:xfrm>
            <a:custGeom>
              <a:avLst/>
              <a:gdLst/>
              <a:ahLst/>
              <a:cxnLst/>
              <a:rect l="l" t="t" r="r" b="b"/>
              <a:pathLst>
                <a:path w="205739" h="1823085">
                  <a:moveTo>
                    <a:pt x="205739" y="0"/>
                  </a:moveTo>
                  <a:lnTo>
                    <a:pt x="0" y="0"/>
                  </a:lnTo>
                  <a:lnTo>
                    <a:pt x="0" y="1822958"/>
                  </a:lnTo>
                  <a:lnTo>
                    <a:pt x="205739" y="182295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81188" y="2525568"/>
              <a:ext cx="177559" cy="2012332"/>
            </a:xfrm>
            <a:custGeom>
              <a:avLst/>
              <a:gdLst/>
              <a:ahLst/>
              <a:cxnLst/>
              <a:rect l="l" t="t" r="r" b="b"/>
              <a:pathLst>
                <a:path w="207645" h="2353310">
                  <a:moveTo>
                    <a:pt x="207263" y="0"/>
                  </a:moveTo>
                  <a:lnTo>
                    <a:pt x="0" y="0"/>
                  </a:lnTo>
                  <a:lnTo>
                    <a:pt x="0" y="2353310"/>
                  </a:lnTo>
                  <a:lnTo>
                    <a:pt x="207263" y="235331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976397" y="3418249"/>
              <a:ext cx="177559" cy="1119651"/>
            </a:xfrm>
            <a:custGeom>
              <a:avLst/>
              <a:gdLst/>
              <a:ahLst/>
              <a:cxnLst/>
              <a:rect l="l" t="t" r="r" b="b"/>
              <a:pathLst>
                <a:path w="207645" h="1309370">
                  <a:moveTo>
                    <a:pt x="207263" y="0"/>
                  </a:moveTo>
                  <a:lnTo>
                    <a:pt x="0" y="0"/>
                  </a:lnTo>
                  <a:lnTo>
                    <a:pt x="0" y="1309370"/>
                  </a:lnTo>
                  <a:lnTo>
                    <a:pt x="207263" y="130937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471606" y="2193257"/>
              <a:ext cx="177559" cy="2344643"/>
            </a:xfrm>
            <a:custGeom>
              <a:avLst/>
              <a:gdLst/>
              <a:ahLst/>
              <a:cxnLst/>
              <a:rect l="l" t="t" r="r" b="b"/>
              <a:pathLst>
                <a:path w="207645" h="2741929">
                  <a:moveTo>
                    <a:pt x="207264" y="0"/>
                  </a:moveTo>
                  <a:lnTo>
                    <a:pt x="0" y="0"/>
                  </a:lnTo>
                  <a:lnTo>
                    <a:pt x="0" y="2741930"/>
                  </a:lnTo>
                  <a:lnTo>
                    <a:pt x="207264" y="274193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66816" y="3175857"/>
              <a:ext cx="175930" cy="1362369"/>
            </a:xfrm>
            <a:custGeom>
              <a:avLst/>
              <a:gdLst/>
              <a:ahLst/>
              <a:cxnLst/>
              <a:rect l="l" t="t" r="r" b="b"/>
              <a:pathLst>
                <a:path w="205740" h="1593214">
                  <a:moveTo>
                    <a:pt x="205740" y="0"/>
                  </a:moveTo>
                  <a:lnTo>
                    <a:pt x="0" y="0"/>
                  </a:lnTo>
                  <a:lnTo>
                    <a:pt x="0" y="1592833"/>
                  </a:lnTo>
                  <a:lnTo>
                    <a:pt x="205740" y="1592833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62024" y="3517290"/>
              <a:ext cx="175930" cy="1020827"/>
            </a:xfrm>
            <a:custGeom>
              <a:avLst/>
              <a:gdLst/>
              <a:ahLst/>
              <a:cxnLst/>
              <a:rect l="l" t="t" r="r" b="b"/>
              <a:pathLst>
                <a:path w="205740" h="1193800">
                  <a:moveTo>
                    <a:pt x="205740" y="0"/>
                  </a:moveTo>
                  <a:lnTo>
                    <a:pt x="0" y="0"/>
                  </a:lnTo>
                  <a:lnTo>
                    <a:pt x="0" y="1193545"/>
                  </a:lnTo>
                  <a:lnTo>
                    <a:pt x="205740" y="1193545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955931" y="2998624"/>
              <a:ext cx="177559" cy="1539385"/>
            </a:xfrm>
            <a:custGeom>
              <a:avLst/>
              <a:gdLst/>
              <a:ahLst/>
              <a:cxnLst/>
              <a:rect l="l" t="t" r="r" b="b"/>
              <a:pathLst>
                <a:path w="207645" h="1800225">
                  <a:moveTo>
                    <a:pt x="207263" y="0"/>
                  </a:moveTo>
                  <a:lnTo>
                    <a:pt x="0" y="0"/>
                  </a:lnTo>
                  <a:lnTo>
                    <a:pt x="0" y="1800097"/>
                  </a:lnTo>
                  <a:lnTo>
                    <a:pt x="207263" y="1800097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26908" y="3130246"/>
              <a:ext cx="177559" cy="1407981"/>
            </a:xfrm>
            <a:custGeom>
              <a:avLst/>
              <a:gdLst/>
              <a:ahLst/>
              <a:cxnLst/>
              <a:rect l="l" t="t" r="r" b="b"/>
              <a:pathLst>
                <a:path w="207644" h="1646554">
                  <a:moveTo>
                    <a:pt x="0" y="0"/>
                  </a:moveTo>
                  <a:lnTo>
                    <a:pt x="207263" y="0"/>
                  </a:lnTo>
                  <a:lnTo>
                    <a:pt x="207263" y="1646173"/>
                  </a:lnTo>
                  <a:lnTo>
                    <a:pt x="0" y="164617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22117" y="2989501"/>
              <a:ext cx="175930" cy="1548616"/>
            </a:xfrm>
            <a:custGeom>
              <a:avLst/>
              <a:gdLst/>
              <a:ahLst/>
              <a:cxnLst/>
              <a:rect l="l" t="t" r="r" b="b"/>
              <a:pathLst>
                <a:path w="205739" h="1811020">
                  <a:moveTo>
                    <a:pt x="0" y="0"/>
                  </a:moveTo>
                  <a:lnTo>
                    <a:pt x="205740" y="0"/>
                  </a:lnTo>
                  <a:lnTo>
                    <a:pt x="205740" y="1810766"/>
                  </a:lnTo>
                  <a:lnTo>
                    <a:pt x="0" y="181076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17326" y="2867002"/>
              <a:ext cx="175930" cy="1671332"/>
            </a:xfrm>
            <a:custGeom>
              <a:avLst/>
              <a:gdLst/>
              <a:ahLst/>
              <a:cxnLst/>
              <a:rect l="l" t="t" r="r" b="b"/>
              <a:pathLst>
                <a:path w="205739" h="1954529">
                  <a:moveTo>
                    <a:pt x="0" y="0"/>
                  </a:moveTo>
                  <a:lnTo>
                    <a:pt x="205740" y="0"/>
                  </a:lnTo>
                  <a:lnTo>
                    <a:pt x="205740" y="1954021"/>
                  </a:lnTo>
                  <a:lnTo>
                    <a:pt x="0" y="195402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11234" y="2049907"/>
              <a:ext cx="177559" cy="2487993"/>
            </a:xfrm>
            <a:custGeom>
              <a:avLst/>
              <a:gdLst/>
              <a:ahLst/>
              <a:cxnLst/>
              <a:rect l="l" t="t" r="r" b="b"/>
              <a:pathLst>
                <a:path w="207644" h="2909570">
                  <a:moveTo>
                    <a:pt x="0" y="0"/>
                  </a:moveTo>
                  <a:lnTo>
                    <a:pt x="207263" y="0"/>
                  </a:lnTo>
                  <a:lnTo>
                    <a:pt x="207263" y="2909570"/>
                  </a:lnTo>
                  <a:lnTo>
                    <a:pt x="0" y="29095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006442" y="3075512"/>
              <a:ext cx="177559" cy="1462822"/>
            </a:xfrm>
            <a:custGeom>
              <a:avLst/>
              <a:gdLst/>
              <a:ahLst/>
              <a:cxnLst/>
              <a:rect l="l" t="t" r="r" b="b"/>
              <a:pathLst>
                <a:path w="207645" h="1710689">
                  <a:moveTo>
                    <a:pt x="0" y="0"/>
                  </a:moveTo>
                  <a:lnTo>
                    <a:pt x="207264" y="0"/>
                  </a:lnTo>
                  <a:lnTo>
                    <a:pt x="207264" y="1710182"/>
                  </a:lnTo>
                  <a:lnTo>
                    <a:pt x="0" y="17101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501653" y="2622004"/>
              <a:ext cx="177559" cy="1916222"/>
            </a:xfrm>
            <a:custGeom>
              <a:avLst/>
              <a:gdLst/>
              <a:ahLst/>
              <a:cxnLst/>
              <a:rect l="l" t="t" r="r" b="b"/>
              <a:pathLst>
                <a:path w="207645" h="2240915">
                  <a:moveTo>
                    <a:pt x="0" y="0"/>
                  </a:moveTo>
                  <a:lnTo>
                    <a:pt x="207263" y="0"/>
                  </a:lnTo>
                  <a:lnTo>
                    <a:pt x="207263" y="2240534"/>
                  </a:lnTo>
                  <a:lnTo>
                    <a:pt x="0" y="224053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996862" y="2771870"/>
              <a:ext cx="177559" cy="1766356"/>
            </a:xfrm>
            <a:custGeom>
              <a:avLst/>
              <a:gdLst/>
              <a:ahLst/>
              <a:cxnLst/>
              <a:rect l="l" t="t" r="r" b="b"/>
              <a:pathLst>
                <a:path w="207645" h="2065654">
                  <a:moveTo>
                    <a:pt x="0" y="0"/>
                  </a:moveTo>
                  <a:lnTo>
                    <a:pt x="207263" y="0"/>
                  </a:lnTo>
                  <a:lnTo>
                    <a:pt x="207263" y="2065273"/>
                  </a:lnTo>
                  <a:lnTo>
                    <a:pt x="0" y="206527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92071" y="3260564"/>
              <a:ext cx="175930" cy="1277662"/>
            </a:xfrm>
            <a:custGeom>
              <a:avLst/>
              <a:gdLst/>
              <a:ahLst/>
              <a:cxnLst/>
              <a:rect l="l" t="t" r="r" b="b"/>
              <a:pathLst>
                <a:path w="205739" h="1494154">
                  <a:moveTo>
                    <a:pt x="0" y="0"/>
                  </a:moveTo>
                  <a:lnTo>
                    <a:pt x="205739" y="0"/>
                  </a:lnTo>
                  <a:lnTo>
                    <a:pt x="205739" y="1493773"/>
                  </a:lnTo>
                  <a:lnTo>
                    <a:pt x="0" y="149377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87280" y="2979076"/>
              <a:ext cx="175930" cy="1558933"/>
            </a:xfrm>
            <a:custGeom>
              <a:avLst/>
              <a:gdLst/>
              <a:ahLst/>
              <a:cxnLst/>
              <a:rect l="l" t="t" r="r" b="b"/>
              <a:pathLst>
                <a:path w="205739" h="1823085">
                  <a:moveTo>
                    <a:pt x="0" y="0"/>
                  </a:moveTo>
                  <a:lnTo>
                    <a:pt x="205739" y="0"/>
                  </a:lnTo>
                  <a:lnTo>
                    <a:pt x="205739" y="1822958"/>
                  </a:lnTo>
                  <a:lnTo>
                    <a:pt x="0" y="18229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81188" y="2525568"/>
              <a:ext cx="177559" cy="2012332"/>
            </a:xfrm>
            <a:custGeom>
              <a:avLst/>
              <a:gdLst/>
              <a:ahLst/>
              <a:cxnLst/>
              <a:rect l="l" t="t" r="r" b="b"/>
              <a:pathLst>
                <a:path w="207645" h="2353310">
                  <a:moveTo>
                    <a:pt x="0" y="0"/>
                  </a:moveTo>
                  <a:lnTo>
                    <a:pt x="207263" y="0"/>
                  </a:lnTo>
                  <a:lnTo>
                    <a:pt x="207263" y="2353310"/>
                  </a:lnTo>
                  <a:lnTo>
                    <a:pt x="0" y="235331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76397" y="3418249"/>
              <a:ext cx="177559" cy="1119651"/>
            </a:xfrm>
            <a:custGeom>
              <a:avLst/>
              <a:gdLst/>
              <a:ahLst/>
              <a:cxnLst/>
              <a:rect l="l" t="t" r="r" b="b"/>
              <a:pathLst>
                <a:path w="207645" h="1309370">
                  <a:moveTo>
                    <a:pt x="0" y="0"/>
                  </a:moveTo>
                  <a:lnTo>
                    <a:pt x="207263" y="0"/>
                  </a:lnTo>
                  <a:lnTo>
                    <a:pt x="207263" y="1309370"/>
                  </a:lnTo>
                  <a:lnTo>
                    <a:pt x="0" y="13093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471606" y="2193257"/>
              <a:ext cx="177559" cy="2344643"/>
            </a:xfrm>
            <a:custGeom>
              <a:avLst/>
              <a:gdLst/>
              <a:ahLst/>
              <a:cxnLst/>
              <a:rect l="l" t="t" r="r" b="b"/>
              <a:pathLst>
                <a:path w="207645" h="2741929">
                  <a:moveTo>
                    <a:pt x="0" y="0"/>
                  </a:moveTo>
                  <a:lnTo>
                    <a:pt x="207264" y="0"/>
                  </a:lnTo>
                  <a:lnTo>
                    <a:pt x="207264" y="2741930"/>
                  </a:lnTo>
                  <a:lnTo>
                    <a:pt x="0" y="27419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966816" y="3175857"/>
              <a:ext cx="175930" cy="1362369"/>
            </a:xfrm>
            <a:custGeom>
              <a:avLst/>
              <a:gdLst/>
              <a:ahLst/>
              <a:cxnLst/>
              <a:rect l="l" t="t" r="r" b="b"/>
              <a:pathLst>
                <a:path w="205740" h="1593214">
                  <a:moveTo>
                    <a:pt x="0" y="0"/>
                  </a:moveTo>
                  <a:lnTo>
                    <a:pt x="205740" y="0"/>
                  </a:lnTo>
                  <a:lnTo>
                    <a:pt x="205740" y="1592833"/>
                  </a:lnTo>
                  <a:lnTo>
                    <a:pt x="0" y="159283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462024" y="3517290"/>
              <a:ext cx="175930" cy="1020827"/>
            </a:xfrm>
            <a:custGeom>
              <a:avLst/>
              <a:gdLst/>
              <a:ahLst/>
              <a:cxnLst/>
              <a:rect l="l" t="t" r="r" b="b"/>
              <a:pathLst>
                <a:path w="205740" h="1193800">
                  <a:moveTo>
                    <a:pt x="0" y="0"/>
                  </a:moveTo>
                  <a:lnTo>
                    <a:pt x="205740" y="0"/>
                  </a:lnTo>
                  <a:lnTo>
                    <a:pt x="205740" y="1193545"/>
                  </a:lnTo>
                  <a:lnTo>
                    <a:pt x="0" y="11935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955931" y="2998624"/>
              <a:ext cx="177559" cy="1539385"/>
            </a:xfrm>
            <a:custGeom>
              <a:avLst/>
              <a:gdLst/>
              <a:ahLst/>
              <a:cxnLst/>
              <a:rect l="l" t="t" r="r" b="b"/>
              <a:pathLst>
                <a:path w="207645" h="1800225">
                  <a:moveTo>
                    <a:pt x="0" y="0"/>
                  </a:moveTo>
                  <a:lnTo>
                    <a:pt x="207263" y="0"/>
                  </a:lnTo>
                  <a:lnTo>
                    <a:pt x="207263" y="1800097"/>
                  </a:lnTo>
                  <a:lnTo>
                    <a:pt x="0" y="18000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79313" y="453790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857415" y="3660967"/>
              <a:ext cx="337400" cy="4322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  <a:p>
              <a:pPr marL="9393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1352342" y="3590378"/>
              <a:ext cx="337400" cy="55222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754</a:t>
              </a:r>
              <a:endParaRPr sz="1026">
                <a:latin typeface="Arial"/>
                <a:cs typeface="Arial"/>
              </a:endParaRPr>
            </a:p>
            <a:p>
              <a:pPr marL="21393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378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1847552" y="3515336"/>
              <a:ext cx="337400" cy="36271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4434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2342544" y="3009157"/>
              <a:ext cx="337400" cy="46045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217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162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820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2837753" y="3633599"/>
              <a:ext cx="337400" cy="43439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983</a:t>
              </a:r>
              <a:endParaRPr sz="1026">
                <a:latin typeface="Arial"/>
                <a:cs typeface="Arial"/>
              </a:endParaRPr>
            </a:p>
            <a:p>
              <a:pPr marL="9610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245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332637" y="3406846"/>
              <a:ext cx="337400" cy="4707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  <a:p>
              <a:pPr marL="13248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827629" y="3433236"/>
              <a:ext cx="337400" cy="3936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55384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22839" y="3726452"/>
              <a:ext cx="337400" cy="4045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790</a:t>
              </a:r>
              <a:endParaRPr sz="1026">
                <a:latin typeface="Arial"/>
                <a:cs typeface="Arial"/>
              </a:endParaRPr>
            </a:p>
            <a:p>
              <a:pPr marL="66245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817831" y="3468421"/>
              <a:ext cx="337400" cy="46588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60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752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393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5313041" y="3358628"/>
              <a:ext cx="337400" cy="39692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943</a:t>
              </a:r>
              <a:endParaRPr sz="1026">
                <a:latin typeface="Arial"/>
                <a:cs typeface="Arial"/>
              </a:endParaRPr>
            </a:p>
            <a:p>
              <a:pPr marL="5810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089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5807924" y="3804295"/>
              <a:ext cx="337400" cy="42462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489</a:t>
              </a:r>
              <a:endParaRPr sz="1026">
                <a:latin typeface="Arial"/>
                <a:cs typeface="Arial"/>
              </a:endParaRPr>
            </a:p>
            <a:p>
              <a:pPr marL="8524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719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6302917" y="3192147"/>
              <a:ext cx="337400" cy="5782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897</a:t>
              </a:r>
              <a:endParaRPr sz="1026">
                <a:latin typeface="Arial"/>
                <a:cs typeface="Arial"/>
              </a:endParaRPr>
            </a:p>
            <a:p>
              <a:pPr marL="23945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6798126" y="3665202"/>
              <a:ext cx="337400" cy="3681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9864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148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090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7293010" y="3853816"/>
              <a:ext cx="337400" cy="38715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453</a:t>
              </a:r>
              <a:endParaRPr sz="1026">
                <a:latin typeface="Arial"/>
                <a:cs typeface="Arial"/>
              </a:endParaRPr>
            </a:p>
            <a:p>
              <a:pPr marL="4778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7788220" y="3582776"/>
              <a:ext cx="337400" cy="36163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280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401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363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76530" y="1872891"/>
              <a:ext cx="240003" cy="27906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86" dirty="0">
                  <a:latin typeface="Arial"/>
                  <a:cs typeface="Arial"/>
                </a:rPr>
                <a:t> </a:t>
              </a:r>
              <a:r>
                <a:rPr sz="68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L="71131" algn="ctr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R="4344" algn="r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76530" y="1547096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8350" y="4640635"/>
              <a:ext cx="2029490" cy="5446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649806" y="4666372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70357" y="427989"/>
                  </a:lnTo>
                  <a:lnTo>
                    <a:pt x="50545" y="427989"/>
                  </a:lnTo>
                  <a:lnTo>
                    <a:pt x="46481" y="426719"/>
                  </a:lnTo>
                  <a:lnTo>
                    <a:pt x="42291" y="426719"/>
                  </a:lnTo>
                  <a:lnTo>
                    <a:pt x="37211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7531" y="398779"/>
                  </a:lnTo>
                  <a:lnTo>
                    <a:pt x="60451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1" y="420369"/>
                  </a:lnTo>
                  <a:lnTo>
                    <a:pt x="57912" y="421639"/>
                  </a:lnTo>
                  <a:lnTo>
                    <a:pt x="54356" y="425450"/>
                  </a:lnTo>
                  <a:lnTo>
                    <a:pt x="50545" y="427989"/>
                  </a:lnTo>
                  <a:lnTo>
                    <a:pt x="70357" y="427989"/>
                  </a:lnTo>
                  <a:lnTo>
                    <a:pt x="71627" y="426719"/>
                  </a:lnTo>
                  <a:lnTo>
                    <a:pt x="74675" y="421639"/>
                  </a:lnTo>
                  <a:lnTo>
                    <a:pt x="77724" y="411479"/>
                  </a:lnTo>
                  <a:lnTo>
                    <a:pt x="77469" y="406400"/>
                  </a:lnTo>
                  <a:lnTo>
                    <a:pt x="75437" y="401319"/>
                  </a:lnTo>
                  <a:lnTo>
                    <a:pt x="73532" y="396239"/>
                  </a:lnTo>
                  <a:lnTo>
                    <a:pt x="69214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5439"/>
                  </a:lnTo>
                  <a:lnTo>
                    <a:pt x="92948" y="38226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5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250" y="369569"/>
                  </a:lnTo>
                  <a:lnTo>
                    <a:pt x="88264" y="365759"/>
                  </a:lnTo>
                  <a:lnTo>
                    <a:pt x="81152" y="358139"/>
                  </a:lnTo>
                  <a:lnTo>
                    <a:pt x="73913" y="351789"/>
                  </a:lnTo>
                  <a:lnTo>
                    <a:pt x="70231" y="344169"/>
                  </a:lnTo>
                  <a:lnTo>
                    <a:pt x="69723" y="33781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613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19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3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8999" y="36321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5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3" y="347979"/>
                  </a:lnTo>
                  <a:lnTo>
                    <a:pt x="138683" y="341629"/>
                  </a:lnTo>
                  <a:lnTo>
                    <a:pt x="136651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7" y="332739"/>
                  </a:lnTo>
                  <a:lnTo>
                    <a:pt x="172592" y="32257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3" y="278129"/>
                  </a:lnTo>
                  <a:lnTo>
                    <a:pt x="132079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6" y="205739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200" y="284479"/>
                  </a:lnTo>
                  <a:lnTo>
                    <a:pt x="216663" y="280669"/>
                  </a:lnTo>
                  <a:lnTo>
                    <a:pt x="222758" y="275589"/>
                  </a:lnTo>
                  <a:lnTo>
                    <a:pt x="223964" y="274319"/>
                  </a:lnTo>
                  <a:lnTo>
                    <a:pt x="191135" y="274319"/>
                  </a:lnTo>
                  <a:lnTo>
                    <a:pt x="184150" y="270509"/>
                  </a:lnTo>
                  <a:lnTo>
                    <a:pt x="169925" y="255269"/>
                  </a:lnTo>
                  <a:lnTo>
                    <a:pt x="166115" y="248919"/>
                  </a:lnTo>
                  <a:lnTo>
                    <a:pt x="165608" y="242569"/>
                  </a:lnTo>
                  <a:lnTo>
                    <a:pt x="165226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4" y="209550"/>
                  </a:lnTo>
                  <a:lnTo>
                    <a:pt x="197961" y="207009"/>
                  </a:lnTo>
                  <a:lnTo>
                    <a:pt x="190626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33985" y="248919"/>
                  </a:lnTo>
                  <a:lnTo>
                    <a:pt x="129793" y="251459"/>
                  </a:lnTo>
                  <a:lnTo>
                    <a:pt x="126618" y="255269"/>
                  </a:lnTo>
                  <a:lnTo>
                    <a:pt x="124332" y="256539"/>
                  </a:lnTo>
                  <a:lnTo>
                    <a:pt x="122936" y="259079"/>
                  </a:lnTo>
                  <a:lnTo>
                    <a:pt x="122427" y="262889"/>
                  </a:lnTo>
                  <a:lnTo>
                    <a:pt x="121793" y="265429"/>
                  </a:lnTo>
                  <a:lnTo>
                    <a:pt x="122427" y="270509"/>
                  </a:lnTo>
                  <a:lnTo>
                    <a:pt x="124206" y="276859"/>
                  </a:lnTo>
                  <a:lnTo>
                    <a:pt x="132079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7" y="266700"/>
                  </a:lnTo>
                  <a:lnTo>
                    <a:pt x="135889" y="265429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1" y="222250"/>
                  </a:lnTo>
                  <a:lnTo>
                    <a:pt x="209550" y="229869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1" y="257809"/>
                  </a:lnTo>
                  <a:lnTo>
                    <a:pt x="219583" y="262889"/>
                  </a:lnTo>
                  <a:lnTo>
                    <a:pt x="210185" y="273050"/>
                  </a:lnTo>
                  <a:lnTo>
                    <a:pt x="204470" y="274319"/>
                  </a:lnTo>
                  <a:lnTo>
                    <a:pt x="223964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2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7" y="236219"/>
                  </a:lnTo>
                  <a:lnTo>
                    <a:pt x="268604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61747" y="172719"/>
                  </a:lnTo>
                  <a:lnTo>
                    <a:pt x="254635" y="166369"/>
                  </a:lnTo>
                  <a:lnTo>
                    <a:pt x="251205" y="160019"/>
                  </a:lnTo>
                  <a:lnTo>
                    <a:pt x="251459" y="156209"/>
                  </a:lnTo>
                  <a:lnTo>
                    <a:pt x="243459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5148" y="134619"/>
                  </a:moveTo>
                  <a:lnTo>
                    <a:pt x="272288" y="134619"/>
                  </a:lnTo>
                  <a:lnTo>
                    <a:pt x="277622" y="137159"/>
                  </a:lnTo>
                  <a:lnTo>
                    <a:pt x="280924" y="138429"/>
                  </a:lnTo>
                  <a:lnTo>
                    <a:pt x="284734" y="143509"/>
                  </a:lnTo>
                  <a:lnTo>
                    <a:pt x="318770" y="176529"/>
                  </a:lnTo>
                  <a:lnTo>
                    <a:pt x="328167" y="167639"/>
                  </a:lnTo>
                  <a:lnTo>
                    <a:pt x="295148" y="134619"/>
                  </a:lnTo>
                  <a:close/>
                </a:path>
                <a:path w="448310" h="440689">
                  <a:moveTo>
                    <a:pt x="191515" y="149859"/>
                  </a:moveTo>
                  <a:lnTo>
                    <a:pt x="181990" y="160019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5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0" y="120650"/>
                  </a:lnTo>
                  <a:lnTo>
                    <a:pt x="263016" y="121919"/>
                  </a:lnTo>
                  <a:lnTo>
                    <a:pt x="259079" y="123189"/>
                  </a:lnTo>
                  <a:lnTo>
                    <a:pt x="242788" y="148589"/>
                  </a:lnTo>
                  <a:lnTo>
                    <a:pt x="243459" y="156209"/>
                  </a:lnTo>
                  <a:lnTo>
                    <a:pt x="251459" y="156209"/>
                  </a:lnTo>
                  <a:lnTo>
                    <a:pt x="251967" y="148589"/>
                  </a:lnTo>
                  <a:lnTo>
                    <a:pt x="254126" y="143509"/>
                  </a:lnTo>
                  <a:lnTo>
                    <a:pt x="258190" y="139700"/>
                  </a:lnTo>
                  <a:lnTo>
                    <a:pt x="260730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95148" y="134619"/>
                  </a:lnTo>
                  <a:lnTo>
                    <a:pt x="293877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4099" y="124459"/>
                  </a:lnTo>
                  <a:lnTo>
                    <a:pt x="280924" y="121919"/>
                  </a:lnTo>
                  <a:lnTo>
                    <a:pt x="277495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5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2519" y="130809"/>
                  </a:lnTo>
                  <a:lnTo>
                    <a:pt x="336169" y="129539"/>
                  </a:lnTo>
                  <a:lnTo>
                    <a:pt x="329691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7" y="102869"/>
                  </a:lnTo>
                  <a:lnTo>
                    <a:pt x="309194" y="92709"/>
                  </a:lnTo>
                  <a:lnTo>
                    <a:pt x="309245" y="90169"/>
                  </a:lnTo>
                  <a:lnTo>
                    <a:pt x="311403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lnTo>
                    <a:pt x="333755" y="62229"/>
                  </a:lnTo>
                  <a:close/>
                </a:path>
                <a:path w="448310" h="440689">
                  <a:moveTo>
                    <a:pt x="373379" y="88900"/>
                  </a:moveTo>
                  <a:lnTo>
                    <a:pt x="362330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6" y="116839"/>
                  </a:lnTo>
                  <a:lnTo>
                    <a:pt x="362585" y="120650"/>
                  </a:lnTo>
                  <a:lnTo>
                    <a:pt x="359028" y="123189"/>
                  </a:lnTo>
                  <a:lnTo>
                    <a:pt x="354457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5" y="102869"/>
                  </a:lnTo>
                  <a:lnTo>
                    <a:pt x="377571" y="96519"/>
                  </a:lnTo>
                  <a:lnTo>
                    <a:pt x="373379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1279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2330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1269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74903" y="6350"/>
                  </a:lnTo>
                  <a:lnTo>
                    <a:pt x="371601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81380" y="5333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1" y="2920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0364" y="17779"/>
                  </a:lnTo>
                  <a:lnTo>
                    <a:pt x="383159" y="15239"/>
                  </a:lnTo>
                  <a:lnTo>
                    <a:pt x="386079" y="15239"/>
                  </a:lnTo>
                  <a:lnTo>
                    <a:pt x="389127" y="13969"/>
                  </a:lnTo>
                  <a:lnTo>
                    <a:pt x="413512" y="13969"/>
                  </a:lnTo>
                  <a:lnTo>
                    <a:pt x="409066" y="8889"/>
                  </a:lnTo>
                  <a:lnTo>
                    <a:pt x="405891" y="6350"/>
                  </a:lnTo>
                  <a:lnTo>
                    <a:pt x="400430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3512" y="13969"/>
                  </a:moveTo>
                  <a:lnTo>
                    <a:pt x="389127" y="13969"/>
                  </a:lnTo>
                  <a:lnTo>
                    <a:pt x="391922" y="15239"/>
                  </a:lnTo>
                  <a:lnTo>
                    <a:pt x="394588" y="15239"/>
                  </a:lnTo>
                  <a:lnTo>
                    <a:pt x="397255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3512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03676" y="4640634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83434" y="4640743"/>
              <a:ext cx="1819243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081411" y="4640744"/>
              <a:ext cx="1408414" cy="5133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11348" y="4665938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10"/>
                  </a:moveTo>
                  <a:lnTo>
                    <a:pt x="38226" y="394969"/>
                  </a:lnTo>
                  <a:lnTo>
                    <a:pt x="43560" y="400050"/>
                  </a:lnTo>
                  <a:lnTo>
                    <a:pt x="49529" y="402590"/>
                  </a:lnTo>
                  <a:lnTo>
                    <a:pt x="63119" y="405130"/>
                  </a:lnTo>
                  <a:lnTo>
                    <a:pt x="69850" y="405130"/>
                  </a:lnTo>
                  <a:lnTo>
                    <a:pt x="83311" y="400050"/>
                  </a:lnTo>
                  <a:lnTo>
                    <a:pt x="90170" y="394969"/>
                  </a:lnTo>
                  <a:lnTo>
                    <a:pt x="93941" y="391160"/>
                  </a:lnTo>
                  <a:lnTo>
                    <a:pt x="59690" y="391160"/>
                  </a:lnTo>
                  <a:lnTo>
                    <a:pt x="55499" y="389890"/>
                  </a:lnTo>
                  <a:lnTo>
                    <a:pt x="51307" y="387350"/>
                  </a:lnTo>
                  <a:lnTo>
                    <a:pt x="46990" y="384810"/>
                  </a:lnTo>
                  <a:close/>
                </a:path>
                <a:path w="436879" h="405129">
                  <a:moveTo>
                    <a:pt x="108076" y="342900"/>
                  </a:moveTo>
                  <a:lnTo>
                    <a:pt x="88392" y="342900"/>
                  </a:lnTo>
                  <a:lnTo>
                    <a:pt x="91185" y="344169"/>
                  </a:lnTo>
                  <a:lnTo>
                    <a:pt x="96011" y="349250"/>
                  </a:lnTo>
                  <a:lnTo>
                    <a:pt x="97535" y="351790"/>
                  </a:lnTo>
                  <a:lnTo>
                    <a:pt x="98551" y="359410"/>
                  </a:lnTo>
                  <a:lnTo>
                    <a:pt x="97917" y="363219"/>
                  </a:lnTo>
                  <a:lnTo>
                    <a:pt x="73405" y="388619"/>
                  </a:lnTo>
                  <a:lnTo>
                    <a:pt x="68452" y="391160"/>
                  </a:lnTo>
                  <a:lnTo>
                    <a:pt x="93941" y="391160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40"/>
                  </a:lnTo>
                  <a:lnTo>
                    <a:pt x="108076" y="342900"/>
                  </a:lnTo>
                  <a:close/>
                </a:path>
                <a:path w="436879" h="405129">
                  <a:moveTo>
                    <a:pt x="44830" y="295910"/>
                  </a:moveTo>
                  <a:lnTo>
                    <a:pt x="38734" y="295910"/>
                  </a:lnTo>
                  <a:lnTo>
                    <a:pt x="26289" y="300990"/>
                  </a:lnTo>
                  <a:lnTo>
                    <a:pt x="20320" y="304800"/>
                  </a:lnTo>
                  <a:lnTo>
                    <a:pt x="14604" y="311150"/>
                  </a:lnTo>
                  <a:lnTo>
                    <a:pt x="9398" y="316230"/>
                  </a:lnTo>
                  <a:lnTo>
                    <a:pt x="5587" y="321310"/>
                  </a:lnTo>
                  <a:lnTo>
                    <a:pt x="3175" y="327660"/>
                  </a:lnTo>
                  <a:lnTo>
                    <a:pt x="634" y="334010"/>
                  </a:lnTo>
                  <a:lnTo>
                    <a:pt x="25780" y="367030"/>
                  </a:lnTo>
                  <a:lnTo>
                    <a:pt x="30860" y="367030"/>
                  </a:lnTo>
                  <a:lnTo>
                    <a:pt x="40767" y="364490"/>
                  </a:lnTo>
                  <a:lnTo>
                    <a:pt x="56133" y="355600"/>
                  </a:lnTo>
                  <a:lnTo>
                    <a:pt x="59689" y="353060"/>
                  </a:lnTo>
                  <a:lnTo>
                    <a:pt x="24002" y="353060"/>
                  </a:lnTo>
                  <a:lnTo>
                    <a:pt x="20700" y="351790"/>
                  </a:lnTo>
                  <a:lnTo>
                    <a:pt x="14731" y="345440"/>
                  </a:lnTo>
                  <a:lnTo>
                    <a:pt x="13334" y="341630"/>
                  </a:lnTo>
                  <a:lnTo>
                    <a:pt x="13970" y="336550"/>
                  </a:lnTo>
                  <a:lnTo>
                    <a:pt x="14477" y="331469"/>
                  </a:lnTo>
                  <a:lnTo>
                    <a:pt x="17906" y="326390"/>
                  </a:lnTo>
                  <a:lnTo>
                    <a:pt x="24002" y="320040"/>
                  </a:lnTo>
                  <a:lnTo>
                    <a:pt x="29972" y="313690"/>
                  </a:lnTo>
                  <a:lnTo>
                    <a:pt x="35686" y="309880"/>
                  </a:lnTo>
                  <a:lnTo>
                    <a:pt x="62667" y="309880"/>
                  </a:lnTo>
                  <a:lnTo>
                    <a:pt x="66675" y="304800"/>
                  </a:lnTo>
                  <a:lnTo>
                    <a:pt x="61975" y="300990"/>
                  </a:lnTo>
                  <a:lnTo>
                    <a:pt x="56642" y="298450"/>
                  </a:lnTo>
                  <a:lnTo>
                    <a:pt x="44830" y="295910"/>
                  </a:lnTo>
                  <a:close/>
                </a:path>
                <a:path w="436879" h="405129">
                  <a:moveTo>
                    <a:pt x="83184" y="327660"/>
                  </a:moveTo>
                  <a:lnTo>
                    <a:pt x="77216" y="327660"/>
                  </a:lnTo>
                  <a:lnTo>
                    <a:pt x="70611" y="330200"/>
                  </a:lnTo>
                  <a:lnTo>
                    <a:pt x="66167" y="332740"/>
                  </a:lnTo>
                  <a:lnTo>
                    <a:pt x="58800" y="336550"/>
                  </a:lnTo>
                  <a:lnTo>
                    <a:pt x="38480" y="349250"/>
                  </a:lnTo>
                  <a:lnTo>
                    <a:pt x="31496" y="353060"/>
                  </a:lnTo>
                  <a:lnTo>
                    <a:pt x="59689" y="353060"/>
                  </a:lnTo>
                  <a:lnTo>
                    <a:pt x="65024" y="349250"/>
                  </a:lnTo>
                  <a:lnTo>
                    <a:pt x="70866" y="346710"/>
                  </a:lnTo>
                  <a:lnTo>
                    <a:pt x="78104" y="342900"/>
                  </a:lnTo>
                  <a:lnTo>
                    <a:pt x="108076" y="342900"/>
                  </a:lnTo>
                  <a:lnTo>
                    <a:pt x="106679" y="340360"/>
                  </a:lnTo>
                  <a:lnTo>
                    <a:pt x="102616" y="336550"/>
                  </a:lnTo>
                  <a:lnTo>
                    <a:pt x="98425" y="332740"/>
                  </a:lnTo>
                  <a:lnTo>
                    <a:pt x="93725" y="328930"/>
                  </a:lnTo>
                  <a:lnTo>
                    <a:pt x="83184" y="327660"/>
                  </a:lnTo>
                  <a:close/>
                </a:path>
                <a:path w="436879" h="405129">
                  <a:moveTo>
                    <a:pt x="90804" y="279400"/>
                  </a:moveTo>
                  <a:lnTo>
                    <a:pt x="81406" y="289560"/>
                  </a:lnTo>
                  <a:lnTo>
                    <a:pt x="120015" y="327660"/>
                  </a:lnTo>
                  <a:lnTo>
                    <a:pt x="123190" y="330200"/>
                  </a:lnTo>
                  <a:lnTo>
                    <a:pt x="125349" y="332740"/>
                  </a:lnTo>
                  <a:lnTo>
                    <a:pt x="128777" y="334010"/>
                  </a:lnTo>
                  <a:lnTo>
                    <a:pt x="135381" y="336550"/>
                  </a:lnTo>
                  <a:lnTo>
                    <a:pt x="142367" y="336550"/>
                  </a:lnTo>
                  <a:lnTo>
                    <a:pt x="161396" y="322580"/>
                  </a:lnTo>
                  <a:lnTo>
                    <a:pt x="135508" y="322580"/>
                  </a:lnTo>
                  <a:lnTo>
                    <a:pt x="132460" y="320040"/>
                  </a:lnTo>
                  <a:lnTo>
                    <a:pt x="130301" y="318769"/>
                  </a:lnTo>
                  <a:lnTo>
                    <a:pt x="126746" y="316230"/>
                  </a:lnTo>
                  <a:lnTo>
                    <a:pt x="90804" y="279400"/>
                  </a:lnTo>
                  <a:close/>
                </a:path>
                <a:path w="436879" h="405129">
                  <a:moveTo>
                    <a:pt x="126619" y="243840"/>
                  </a:moveTo>
                  <a:lnTo>
                    <a:pt x="117221" y="254000"/>
                  </a:lnTo>
                  <a:lnTo>
                    <a:pt x="147193" y="283210"/>
                  </a:lnTo>
                  <a:lnTo>
                    <a:pt x="151892" y="288290"/>
                  </a:lnTo>
                  <a:lnTo>
                    <a:pt x="155067" y="292100"/>
                  </a:lnTo>
                  <a:lnTo>
                    <a:pt x="156464" y="295910"/>
                  </a:lnTo>
                  <a:lnTo>
                    <a:pt x="157987" y="299719"/>
                  </a:lnTo>
                  <a:lnTo>
                    <a:pt x="145415" y="322580"/>
                  </a:lnTo>
                  <a:lnTo>
                    <a:pt x="161396" y="322580"/>
                  </a:lnTo>
                  <a:lnTo>
                    <a:pt x="162343" y="321310"/>
                  </a:lnTo>
                  <a:lnTo>
                    <a:pt x="165306" y="314960"/>
                  </a:lnTo>
                  <a:lnTo>
                    <a:pt x="166483" y="307340"/>
                  </a:lnTo>
                  <a:lnTo>
                    <a:pt x="165861" y="299719"/>
                  </a:lnTo>
                  <a:lnTo>
                    <a:pt x="182499" y="299719"/>
                  </a:lnTo>
                  <a:lnTo>
                    <a:pt x="126619" y="243840"/>
                  </a:lnTo>
                  <a:close/>
                </a:path>
                <a:path w="436879" h="405129">
                  <a:moveTo>
                    <a:pt x="62667" y="309880"/>
                  </a:moveTo>
                  <a:lnTo>
                    <a:pt x="46735" y="309880"/>
                  </a:lnTo>
                  <a:lnTo>
                    <a:pt x="52197" y="311150"/>
                  </a:lnTo>
                  <a:lnTo>
                    <a:pt x="57657" y="316230"/>
                  </a:lnTo>
                  <a:lnTo>
                    <a:pt x="62667" y="309880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1" y="299719"/>
                  </a:lnTo>
                  <a:lnTo>
                    <a:pt x="174117" y="308610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90"/>
                  </a:moveTo>
                  <a:lnTo>
                    <a:pt x="119379" y="208280"/>
                  </a:lnTo>
                  <a:lnTo>
                    <a:pt x="196469" y="285750"/>
                  </a:lnTo>
                  <a:lnTo>
                    <a:pt x="205994" y="276860"/>
                  </a:lnTo>
                  <a:lnTo>
                    <a:pt x="128904" y="199390"/>
                  </a:lnTo>
                  <a:close/>
                </a:path>
                <a:path w="436879" h="405129">
                  <a:moveTo>
                    <a:pt x="153924" y="173990"/>
                  </a:moveTo>
                  <a:lnTo>
                    <a:pt x="144399" y="184150"/>
                  </a:lnTo>
                  <a:lnTo>
                    <a:pt x="221615" y="260350"/>
                  </a:lnTo>
                  <a:lnTo>
                    <a:pt x="231012" y="251460"/>
                  </a:lnTo>
                  <a:lnTo>
                    <a:pt x="208915" y="229869"/>
                  </a:lnTo>
                  <a:lnTo>
                    <a:pt x="209122" y="218440"/>
                  </a:lnTo>
                  <a:lnTo>
                    <a:pt x="197866" y="218440"/>
                  </a:lnTo>
                  <a:lnTo>
                    <a:pt x="153924" y="173990"/>
                  </a:lnTo>
                  <a:close/>
                </a:path>
                <a:path w="436879" h="405129">
                  <a:moveTo>
                    <a:pt x="266544" y="215900"/>
                  </a:moveTo>
                  <a:lnTo>
                    <a:pt x="209169" y="215900"/>
                  </a:lnTo>
                  <a:lnTo>
                    <a:pt x="256158" y="226060"/>
                  </a:lnTo>
                  <a:lnTo>
                    <a:pt x="266544" y="215900"/>
                  </a:lnTo>
                  <a:close/>
                </a:path>
                <a:path w="436879" h="405129">
                  <a:moveTo>
                    <a:pt x="209803" y="161290"/>
                  </a:moveTo>
                  <a:lnTo>
                    <a:pt x="197611" y="172719"/>
                  </a:lnTo>
                  <a:lnTo>
                    <a:pt x="197866" y="218440"/>
                  </a:lnTo>
                  <a:lnTo>
                    <a:pt x="209122" y="218440"/>
                  </a:lnTo>
                  <a:lnTo>
                    <a:pt x="209169" y="215900"/>
                  </a:lnTo>
                  <a:lnTo>
                    <a:pt x="266544" y="215900"/>
                  </a:lnTo>
                  <a:lnTo>
                    <a:pt x="267843" y="214630"/>
                  </a:lnTo>
                  <a:lnTo>
                    <a:pt x="209169" y="203200"/>
                  </a:lnTo>
                  <a:lnTo>
                    <a:pt x="209803" y="161290"/>
                  </a:lnTo>
                  <a:close/>
                </a:path>
                <a:path w="436879" h="405129">
                  <a:moveTo>
                    <a:pt x="286829" y="128269"/>
                  </a:moveTo>
                  <a:lnTo>
                    <a:pt x="265683" y="128269"/>
                  </a:lnTo>
                  <a:lnTo>
                    <a:pt x="269367" y="129540"/>
                  </a:lnTo>
                  <a:lnTo>
                    <a:pt x="273176" y="133350"/>
                  </a:lnTo>
                  <a:lnTo>
                    <a:pt x="274320" y="134619"/>
                  </a:lnTo>
                  <a:lnTo>
                    <a:pt x="275590" y="135890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62000" y="156210"/>
                  </a:lnTo>
                  <a:lnTo>
                    <a:pt x="258699" y="160019"/>
                  </a:lnTo>
                  <a:lnTo>
                    <a:pt x="256412" y="163830"/>
                  </a:lnTo>
                  <a:lnTo>
                    <a:pt x="255016" y="166369"/>
                  </a:lnTo>
                  <a:lnTo>
                    <a:pt x="253110" y="168910"/>
                  </a:lnTo>
                  <a:lnTo>
                    <a:pt x="251968" y="172719"/>
                  </a:lnTo>
                  <a:lnTo>
                    <a:pt x="251332" y="176530"/>
                  </a:lnTo>
                  <a:lnTo>
                    <a:pt x="250571" y="179069"/>
                  </a:lnTo>
                  <a:lnTo>
                    <a:pt x="250825" y="182880"/>
                  </a:lnTo>
                  <a:lnTo>
                    <a:pt x="267589" y="201930"/>
                  </a:lnTo>
                  <a:lnTo>
                    <a:pt x="280161" y="201930"/>
                  </a:lnTo>
                  <a:lnTo>
                    <a:pt x="286384" y="198119"/>
                  </a:lnTo>
                  <a:lnTo>
                    <a:pt x="292607" y="193040"/>
                  </a:lnTo>
                  <a:lnTo>
                    <a:pt x="296291" y="189230"/>
                  </a:lnTo>
                  <a:lnTo>
                    <a:pt x="272923" y="189230"/>
                  </a:lnTo>
                  <a:lnTo>
                    <a:pt x="269875" y="187960"/>
                  </a:lnTo>
                  <a:lnTo>
                    <a:pt x="267334" y="185419"/>
                  </a:lnTo>
                  <a:lnTo>
                    <a:pt x="265683" y="184150"/>
                  </a:lnTo>
                  <a:lnTo>
                    <a:pt x="264541" y="181610"/>
                  </a:lnTo>
                  <a:lnTo>
                    <a:pt x="264159" y="179069"/>
                  </a:lnTo>
                  <a:lnTo>
                    <a:pt x="263651" y="176530"/>
                  </a:lnTo>
                  <a:lnTo>
                    <a:pt x="263905" y="175260"/>
                  </a:lnTo>
                  <a:lnTo>
                    <a:pt x="265683" y="170180"/>
                  </a:lnTo>
                  <a:lnTo>
                    <a:pt x="267843" y="166369"/>
                  </a:lnTo>
                  <a:lnTo>
                    <a:pt x="276986" y="154940"/>
                  </a:lnTo>
                  <a:lnTo>
                    <a:pt x="281050" y="148590"/>
                  </a:lnTo>
                  <a:lnTo>
                    <a:pt x="283082" y="143510"/>
                  </a:lnTo>
                  <a:lnTo>
                    <a:pt x="302221" y="143510"/>
                  </a:lnTo>
                  <a:lnTo>
                    <a:pt x="286829" y="128269"/>
                  </a:lnTo>
                  <a:close/>
                </a:path>
                <a:path w="436879" h="405129">
                  <a:moveTo>
                    <a:pt x="302221" y="143510"/>
                  </a:moveTo>
                  <a:lnTo>
                    <a:pt x="283082" y="143510"/>
                  </a:lnTo>
                  <a:lnTo>
                    <a:pt x="290702" y="151130"/>
                  </a:lnTo>
                  <a:lnTo>
                    <a:pt x="293370" y="154940"/>
                  </a:lnTo>
                  <a:lnTo>
                    <a:pt x="294385" y="157480"/>
                  </a:lnTo>
                  <a:lnTo>
                    <a:pt x="295909" y="162560"/>
                  </a:lnTo>
                  <a:lnTo>
                    <a:pt x="296036" y="166369"/>
                  </a:lnTo>
                  <a:lnTo>
                    <a:pt x="293497" y="175260"/>
                  </a:lnTo>
                  <a:lnTo>
                    <a:pt x="291083" y="179069"/>
                  </a:lnTo>
                  <a:lnTo>
                    <a:pt x="283718" y="186690"/>
                  </a:lnTo>
                  <a:lnTo>
                    <a:pt x="280034" y="187960"/>
                  </a:lnTo>
                  <a:lnTo>
                    <a:pt x="276478" y="189230"/>
                  </a:lnTo>
                  <a:lnTo>
                    <a:pt x="296291" y="189230"/>
                  </a:lnTo>
                  <a:lnTo>
                    <a:pt x="299084" y="184150"/>
                  </a:lnTo>
                  <a:lnTo>
                    <a:pt x="303149" y="175260"/>
                  </a:lnTo>
                  <a:lnTo>
                    <a:pt x="304419" y="170180"/>
                  </a:lnTo>
                  <a:lnTo>
                    <a:pt x="304926" y="163830"/>
                  </a:lnTo>
                  <a:lnTo>
                    <a:pt x="318706" y="163830"/>
                  </a:lnTo>
                  <a:lnTo>
                    <a:pt x="323596" y="158750"/>
                  </a:lnTo>
                  <a:lnTo>
                    <a:pt x="320294" y="157480"/>
                  </a:lnTo>
                  <a:lnTo>
                    <a:pt x="317246" y="156210"/>
                  </a:lnTo>
                  <a:lnTo>
                    <a:pt x="314578" y="154940"/>
                  </a:lnTo>
                  <a:lnTo>
                    <a:pt x="311784" y="152400"/>
                  </a:lnTo>
                  <a:lnTo>
                    <a:pt x="306070" y="147319"/>
                  </a:lnTo>
                  <a:lnTo>
                    <a:pt x="302221" y="143510"/>
                  </a:lnTo>
                  <a:close/>
                </a:path>
                <a:path w="436879" h="405129">
                  <a:moveTo>
                    <a:pt x="269112" y="114300"/>
                  </a:moveTo>
                  <a:lnTo>
                    <a:pt x="259333" y="114300"/>
                  </a:lnTo>
                  <a:lnTo>
                    <a:pt x="255143" y="116840"/>
                  </a:lnTo>
                  <a:lnTo>
                    <a:pt x="251078" y="118110"/>
                  </a:lnTo>
                  <a:lnTo>
                    <a:pt x="246633" y="121919"/>
                  </a:lnTo>
                  <a:lnTo>
                    <a:pt x="241934" y="125730"/>
                  </a:lnTo>
                  <a:lnTo>
                    <a:pt x="237108" y="130810"/>
                  </a:lnTo>
                  <a:lnTo>
                    <a:pt x="233552" y="135890"/>
                  </a:lnTo>
                  <a:lnTo>
                    <a:pt x="231140" y="140969"/>
                  </a:lnTo>
                  <a:lnTo>
                    <a:pt x="228853" y="146050"/>
                  </a:lnTo>
                  <a:lnTo>
                    <a:pt x="227965" y="151130"/>
                  </a:lnTo>
                  <a:lnTo>
                    <a:pt x="228980" y="158750"/>
                  </a:lnTo>
                  <a:lnTo>
                    <a:pt x="230758" y="163830"/>
                  </a:lnTo>
                  <a:lnTo>
                    <a:pt x="233933" y="168910"/>
                  </a:lnTo>
                  <a:lnTo>
                    <a:pt x="244348" y="161290"/>
                  </a:lnTo>
                  <a:lnTo>
                    <a:pt x="241426" y="156210"/>
                  </a:lnTo>
                  <a:lnTo>
                    <a:pt x="240283" y="151130"/>
                  </a:lnTo>
                  <a:lnTo>
                    <a:pt x="240792" y="147319"/>
                  </a:lnTo>
                  <a:lnTo>
                    <a:pt x="241426" y="144780"/>
                  </a:lnTo>
                  <a:lnTo>
                    <a:pt x="243840" y="139700"/>
                  </a:lnTo>
                  <a:lnTo>
                    <a:pt x="248411" y="135890"/>
                  </a:lnTo>
                  <a:lnTo>
                    <a:pt x="253110" y="130810"/>
                  </a:lnTo>
                  <a:lnTo>
                    <a:pt x="257809" y="128269"/>
                  </a:lnTo>
                  <a:lnTo>
                    <a:pt x="286829" y="128269"/>
                  </a:lnTo>
                  <a:lnTo>
                    <a:pt x="280416" y="121919"/>
                  </a:lnTo>
                  <a:lnTo>
                    <a:pt x="277368" y="119380"/>
                  </a:lnTo>
                  <a:lnTo>
                    <a:pt x="275335" y="118110"/>
                  </a:lnTo>
                  <a:lnTo>
                    <a:pt x="272287" y="115569"/>
                  </a:lnTo>
                  <a:lnTo>
                    <a:pt x="269112" y="114300"/>
                  </a:lnTo>
                  <a:close/>
                </a:path>
                <a:path w="436879" h="405129">
                  <a:moveTo>
                    <a:pt x="318706" y="163830"/>
                  </a:moveTo>
                  <a:lnTo>
                    <a:pt x="304926" y="163830"/>
                  </a:lnTo>
                  <a:lnTo>
                    <a:pt x="307848" y="166369"/>
                  </a:lnTo>
                  <a:lnTo>
                    <a:pt x="310769" y="167640"/>
                  </a:lnTo>
                  <a:lnTo>
                    <a:pt x="313817" y="168910"/>
                  </a:lnTo>
                  <a:lnTo>
                    <a:pt x="318706" y="163830"/>
                  </a:lnTo>
                  <a:close/>
                </a:path>
                <a:path w="436879" h="405129">
                  <a:moveTo>
                    <a:pt x="283082" y="87630"/>
                  </a:moveTo>
                  <a:lnTo>
                    <a:pt x="273050" y="97790"/>
                  </a:lnTo>
                  <a:lnTo>
                    <a:pt x="350139" y="132080"/>
                  </a:lnTo>
                  <a:lnTo>
                    <a:pt x="359028" y="123190"/>
                  </a:lnTo>
                  <a:lnTo>
                    <a:pt x="356139" y="116840"/>
                  </a:lnTo>
                  <a:lnTo>
                    <a:pt x="343407" y="116840"/>
                  </a:lnTo>
                  <a:lnTo>
                    <a:pt x="338327" y="114300"/>
                  </a:lnTo>
                  <a:lnTo>
                    <a:pt x="333375" y="111760"/>
                  </a:lnTo>
                  <a:lnTo>
                    <a:pt x="283082" y="87630"/>
                  </a:lnTo>
                  <a:close/>
                </a:path>
                <a:path w="436879" h="405129">
                  <a:moveTo>
                    <a:pt x="324357" y="46990"/>
                  </a:moveTo>
                  <a:lnTo>
                    <a:pt x="314578" y="55880"/>
                  </a:lnTo>
                  <a:lnTo>
                    <a:pt x="336296" y="102869"/>
                  </a:lnTo>
                  <a:lnTo>
                    <a:pt x="338835" y="107950"/>
                  </a:lnTo>
                  <a:lnTo>
                    <a:pt x="341249" y="113030"/>
                  </a:lnTo>
                  <a:lnTo>
                    <a:pt x="343407" y="116840"/>
                  </a:lnTo>
                  <a:lnTo>
                    <a:pt x="356139" y="116840"/>
                  </a:lnTo>
                  <a:lnTo>
                    <a:pt x="324357" y="46990"/>
                  </a:lnTo>
                  <a:close/>
                </a:path>
                <a:path w="436879" h="405129">
                  <a:moveTo>
                    <a:pt x="399986" y="15240"/>
                  </a:moveTo>
                  <a:lnTo>
                    <a:pt x="378841" y="15240"/>
                  </a:lnTo>
                  <a:lnTo>
                    <a:pt x="382524" y="16510"/>
                  </a:lnTo>
                  <a:lnTo>
                    <a:pt x="386333" y="20319"/>
                  </a:lnTo>
                  <a:lnTo>
                    <a:pt x="387476" y="21590"/>
                  </a:lnTo>
                  <a:lnTo>
                    <a:pt x="388747" y="22860"/>
                  </a:lnTo>
                  <a:lnTo>
                    <a:pt x="386460" y="27940"/>
                  </a:lnTo>
                  <a:lnTo>
                    <a:pt x="381889" y="34290"/>
                  </a:lnTo>
                  <a:lnTo>
                    <a:pt x="375157" y="43180"/>
                  </a:lnTo>
                  <a:lnTo>
                    <a:pt x="369443" y="50800"/>
                  </a:lnTo>
                  <a:lnTo>
                    <a:pt x="368173" y="53340"/>
                  </a:lnTo>
                  <a:lnTo>
                    <a:pt x="366268" y="55880"/>
                  </a:lnTo>
                  <a:lnTo>
                    <a:pt x="364362" y="62230"/>
                  </a:lnTo>
                  <a:lnTo>
                    <a:pt x="363727" y="66040"/>
                  </a:lnTo>
                  <a:lnTo>
                    <a:pt x="363981" y="69850"/>
                  </a:lnTo>
                  <a:lnTo>
                    <a:pt x="364998" y="73660"/>
                  </a:lnTo>
                  <a:lnTo>
                    <a:pt x="366014" y="76200"/>
                  </a:lnTo>
                  <a:lnTo>
                    <a:pt x="367919" y="80010"/>
                  </a:lnTo>
                  <a:lnTo>
                    <a:pt x="375284" y="87630"/>
                  </a:lnTo>
                  <a:lnTo>
                    <a:pt x="380746" y="88900"/>
                  </a:lnTo>
                  <a:lnTo>
                    <a:pt x="393319" y="88900"/>
                  </a:lnTo>
                  <a:lnTo>
                    <a:pt x="399542" y="85090"/>
                  </a:lnTo>
                  <a:lnTo>
                    <a:pt x="405765" y="80010"/>
                  </a:lnTo>
                  <a:lnTo>
                    <a:pt x="408527" y="76200"/>
                  </a:lnTo>
                  <a:lnTo>
                    <a:pt x="386079" y="76200"/>
                  </a:lnTo>
                  <a:lnTo>
                    <a:pt x="383031" y="74930"/>
                  </a:lnTo>
                  <a:lnTo>
                    <a:pt x="380492" y="72390"/>
                  </a:lnTo>
                  <a:lnTo>
                    <a:pt x="378841" y="69850"/>
                  </a:lnTo>
                  <a:lnTo>
                    <a:pt x="377698" y="68580"/>
                  </a:lnTo>
                  <a:lnTo>
                    <a:pt x="377317" y="66040"/>
                  </a:lnTo>
                  <a:lnTo>
                    <a:pt x="376808" y="63500"/>
                  </a:lnTo>
                  <a:lnTo>
                    <a:pt x="377062" y="62230"/>
                  </a:lnTo>
                  <a:lnTo>
                    <a:pt x="378841" y="57150"/>
                  </a:lnTo>
                  <a:lnTo>
                    <a:pt x="381000" y="53340"/>
                  </a:lnTo>
                  <a:lnTo>
                    <a:pt x="390144" y="41910"/>
                  </a:lnTo>
                  <a:lnTo>
                    <a:pt x="394207" y="35560"/>
                  </a:lnTo>
                  <a:lnTo>
                    <a:pt x="396240" y="30480"/>
                  </a:lnTo>
                  <a:lnTo>
                    <a:pt x="415378" y="30480"/>
                  </a:lnTo>
                  <a:lnTo>
                    <a:pt x="399986" y="15240"/>
                  </a:lnTo>
                  <a:close/>
                </a:path>
                <a:path w="436879" h="405129">
                  <a:moveTo>
                    <a:pt x="415378" y="30480"/>
                  </a:moveTo>
                  <a:lnTo>
                    <a:pt x="396240" y="30480"/>
                  </a:lnTo>
                  <a:lnTo>
                    <a:pt x="399669" y="34290"/>
                  </a:lnTo>
                  <a:lnTo>
                    <a:pt x="403859" y="38100"/>
                  </a:lnTo>
                  <a:lnTo>
                    <a:pt x="406526" y="41910"/>
                  </a:lnTo>
                  <a:lnTo>
                    <a:pt x="409067" y="48260"/>
                  </a:lnTo>
                  <a:lnTo>
                    <a:pt x="409194" y="53340"/>
                  </a:lnTo>
                  <a:lnTo>
                    <a:pt x="406653" y="62230"/>
                  </a:lnTo>
                  <a:lnTo>
                    <a:pt x="404241" y="66040"/>
                  </a:lnTo>
                  <a:lnTo>
                    <a:pt x="396875" y="73660"/>
                  </a:lnTo>
                  <a:lnTo>
                    <a:pt x="393192" y="74930"/>
                  </a:lnTo>
                  <a:lnTo>
                    <a:pt x="389635" y="74930"/>
                  </a:lnTo>
                  <a:lnTo>
                    <a:pt x="386079" y="76200"/>
                  </a:lnTo>
                  <a:lnTo>
                    <a:pt x="408527" y="76200"/>
                  </a:lnTo>
                  <a:lnTo>
                    <a:pt x="412242" y="71119"/>
                  </a:lnTo>
                  <a:lnTo>
                    <a:pt x="416305" y="62230"/>
                  </a:lnTo>
                  <a:lnTo>
                    <a:pt x="417575" y="57150"/>
                  </a:lnTo>
                  <a:lnTo>
                    <a:pt x="418083" y="50800"/>
                  </a:lnTo>
                  <a:lnTo>
                    <a:pt x="431800" y="50800"/>
                  </a:lnTo>
                  <a:lnTo>
                    <a:pt x="436752" y="45719"/>
                  </a:lnTo>
                  <a:lnTo>
                    <a:pt x="433450" y="44450"/>
                  </a:lnTo>
                  <a:lnTo>
                    <a:pt x="430402" y="43180"/>
                  </a:lnTo>
                  <a:lnTo>
                    <a:pt x="427735" y="41910"/>
                  </a:lnTo>
                  <a:lnTo>
                    <a:pt x="424942" y="39369"/>
                  </a:lnTo>
                  <a:lnTo>
                    <a:pt x="419226" y="34290"/>
                  </a:lnTo>
                  <a:lnTo>
                    <a:pt x="415378" y="30480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10"/>
                  </a:lnTo>
                  <a:lnTo>
                    <a:pt x="364235" y="5080"/>
                  </a:lnTo>
                  <a:lnTo>
                    <a:pt x="359791" y="8890"/>
                  </a:lnTo>
                  <a:lnTo>
                    <a:pt x="355092" y="12700"/>
                  </a:lnTo>
                  <a:lnTo>
                    <a:pt x="350266" y="17780"/>
                  </a:lnTo>
                  <a:lnTo>
                    <a:pt x="346709" y="22860"/>
                  </a:lnTo>
                  <a:lnTo>
                    <a:pt x="344297" y="27940"/>
                  </a:lnTo>
                  <a:lnTo>
                    <a:pt x="342010" y="33019"/>
                  </a:lnTo>
                  <a:lnTo>
                    <a:pt x="341122" y="36830"/>
                  </a:lnTo>
                  <a:lnTo>
                    <a:pt x="342137" y="45719"/>
                  </a:lnTo>
                  <a:lnTo>
                    <a:pt x="343916" y="50800"/>
                  </a:lnTo>
                  <a:lnTo>
                    <a:pt x="347091" y="55880"/>
                  </a:lnTo>
                  <a:lnTo>
                    <a:pt x="357504" y="48260"/>
                  </a:lnTo>
                  <a:lnTo>
                    <a:pt x="354583" y="43180"/>
                  </a:lnTo>
                  <a:lnTo>
                    <a:pt x="353441" y="38100"/>
                  </a:lnTo>
                  <a:lnTo>
                    <a:pt x="353949" y="34290"/>
                  </a:lnTo>
                  <a:lnTo>
                    <a:pt x="354583" y="30480"/>
                  </a:lnTo>
                  <a:lnTo>
                    <a:pt x="356997" y="26669"/>
                  </a:lnTo>
                  <a:lnTo>
                    <a:pt x="361442" y="22860"/>
                  </a:lnTo>
                  <a:lnTo>
                    <a:pt x="366268" y="17780"/>
                  </a:lnTo>
                  <a:lnTo>
                    <a:pt x="370967" y="15240"/>
                  </a:lnTo>
                  <a:lnTo>
                    <a:pt x="399986" y="15240"/>
                  </a:lnTo>
                  <a:lnTo>
                    <a:pt x="393573" y="8890"/>
                  </a:lnTo>
                  <a:lnTo>
                    <a:pt x="390525" y="5080"/>
                  </a:lnTo>
                  <a:lnTo>
                    <a:pt x="388493" y="5080"/>
                  </a:lnTo>
                  <a:lnTo>
                    <a:pt x="385445" y="2540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800"/>
                  </a:moveTo>
                  <a:lnTo>
                    <a:pt x="418083" y="50800"/>
                  </a:lnTo>
                  <a:lnTo>
                    <a:pt x="421004" y="53340"/>
                  </a:lnTo>
                  <a:lnTo>
                    <a:pt x="426847" y="55880"/>
                  </a:lnTo>
                  <a:lnTo>
                    <a:pt x="43180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1214675" y="1145824"/>
              <a:ext cx="629708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Pääomatulot keskimäärin kunnittain Etelä-Savossa 2016 - 2017,</a:t>
              </a:r>
              <a:r>
                <a:rPr sz="1368" b="1" spc="17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3949622" y="175751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949622" y="175751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452107" y="175751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452107" y="175751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3827339" y="1688969"/>
              <a:ext cx="1086529" cy="167185"/>
            </a:xfrm>
            <a:prstGeom prst="rect">
              <a:avLst/>
            </a:prstGeom>
            <a:ln w="9525">
              <a:solidFill>
                <a:srgbClr val="7E7E7E"/>
              </a:solidFill>
            </a:ln>
          </p:spPr>
          <p:txBody>
            <a:bodyPr vert="horz" wrap="square" lIns="0" tIns="9231" rIns="0" bIns="0" rtlCol="0">
              <a:spAutoFit/>
            </a:bodyPr>
            <a:lstStyle/>
            <a:p>
              <a:pPr marL="212851">
                <a:spcBef>
                  <a:spcPts val="73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6630" y="3130354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32" y="0"/>
                  </a:lnTo>
                </a:path>
              </a:pathLst>
            </a:custGeom>
            <a:ln w="19050">
              <a:solidFill>
                <a:srgbClr val="6CA6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Ryhmä 109">
            <a:extLst>
              <a:ext uri="{FF2B5EF4-FFF2-40B4-BE49-F238E27FC236}">
                <a16:creationId xmlns:a16="http://schemas.microsoft.com/office/drawing/2014/main" id="{8675FA64-E7A7-4062-9E4D-E5A1FBCAEA1D}"/>
              </a:ext>
            </a:extLst>
          </p:cNvPr>
          <p:cNvGrpSpPr/>
          <p:nvPr/>
        </p:nvGrpSpPr>
        <p:grpSpPr>
          <a:xfrm>
            <a:off x="467544" y="764704"/>
            <a:ext cx="8119459" cy="4549452"/>
            <a:chOff x="556997" y="692696"/>
            <a:chExt cx="8119459" cy="4549452"/>
          </a:xfrm>
        </p:grpSpPr>
        <p:sp>
          <p:nvSpPr>
            <p:cNvPr id="2" name="object 2"/>
            <p:cNvSpPr/>
            <p:nvPr/>
          </p:nvSpPr>
          <p:spPr>
            <a:xfrm>
              <a:off x="888864" y="4703567"/>
              <a:ext cx="7764255" cy="0"/>
            </a:xfrm>
            <a:custGeom>
              <a:avLst/>
              <a:gdLst/>
              <a:ahLst/>
              <a:cxnLst/>
              <a:rect l="l" t="t" r="r" b="b"/>
              <a:pathLst>
                <a:path w="9079865">
                  <a:moveTo>
                    <a:pt x="0" y="0"/>
                  </a:moveTo>
                  <a:lnTo>
                    <a:pt x="90793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564709" y="4194023"/>
              <a:ext cx="87965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8864" y="4194023"/>
              <a:ext cx="7442803" cy="0"/>
            </a:xfrm>
            <a:custGeom>
              <a:avLst/>
              <a:gdLst/>
              <a:ahLst/>
              <a:cxnLst/>
              <a:rect l="l" t="t" r="r" b="b"/>
              <a:pathLst>
                <a:path w="8703945">
                  <a:moveTo>
                    <a:pt x="0" y="0"/>
                  </a:moveTo>
                  <a:lnTo>
                    <a:pt x="87036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64709" y="3685781"/>
              <a:ext cx="87965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8864" y="3685781"/>
              <a:ext cx="7442803" cy="0"/>
            </a:xfrm>
            <a:custGeom>
              <a:avLst/>
              <a:gdLst/>
              <a:ahLst/>
              <a:cxnLst/>
              <a:rect l="l" t="t" r="r" b="b"/>
              <a:pathLst>
                <a:path w="8703945">
                  <a:moveTo>
                    <a:pt x="0" y="0"/>
                  </a:moveTo>
                  <a:lnTo>
                    <a:pt x="87036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64709" y="3176237"/>
              <a:ext cx="87965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0031" y="3176237"/>
              <a:ext cx="4261408" cy="0"/>
            </a:xfrm>
            <a:custGeom>
              <a:avLst/>
              <a:gdLst/>
              <a:ahLst/>
              <a:cxnLst/>
              <a:rect l="l" t="t" r="r" b="b"/>
              <a:pathLst>
                <a:path w="4983480">
                  <a:moveTo>
                    <a:pt x="0" y="0"/>
                  </a:moveTo>
                  <a:lnTo>
                    <a:pt x="49834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9545" y="3176237"/>
              <a:ext cx="2627543" cy="0"/>
            </a:xfrm>
            <a:custGeom>
              <a:avLst/>
              <a:gdLst/>
              <a:ahLst/>
              <a:cxnLst/>
              <a:rect l="l" t="t" r="r" b="b"/>
              <a:pathLst>
                <a:path w="3072765">
                  <a:moveTo>
                    <a:pt x="0" y="0"/>
                  </a:moveTo>
                  <a:lnTo>
                    <a:pt x="30723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8863" y="3176237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22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64709" y="2667996"/>
              <a:ext cx="87965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56812" y="2667996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70032" y="2667996"/>
              <a:ext cx="3853620" cy="0"/>
            </a:xfrm>
            <a:custGeom>
              <a:avLst/>
              <a:gdLst/>
              <a:ahLst/>
              <a:cxnLst/>
              <a:rect l="l" t="t" r="r" b="b"/>
              <a:pathLst>
                <a:path w="4506595">
                  <a:moveTo>
                    <a:pt x="0" y="0"/>
                  </a:moveTo>
                  <a:lnTo>
                    <a:pt x="45064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26640" y="2667996"/>
              <a:ext cx="1810338" cy="0"/>
            </a:xfrm>
            <a:custGeom>
              <a:avLst/>
              <a:gdLst/>
              <a:ahLst/>
              <a:cxnLst/>
              <a:rect l="l" t="t" r="r" b="b"/>
              <a:pathLst>
                <a:path w="2117090">
                  <a:moveTo>
                    <a:pt x="0" y="0"/>
                  </a:moveTo>
                  <a:lnTo>
                    <a:pt x="2116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8744" y="2667996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9544" y="2667996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7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8863" y="2667996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22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64709" y="2158451"/>
              <a:ext cx="87965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56812" y="2158451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79230" y="2158451"/>
              <a:ext cx="3444747" cy="0"/>
            </a:xfrm>
            <a:custGeom>
              <a:avLst/>
              <a:gdLst/>
              <a:ahLst/>
              <a:cxnLst/>
              <a:rect l="l" t="t" r="r" b="b"/>
              <a:pathLst>
                <a:path w="4028440">
                  <a:moveTo>
                    <a:pt x="0" y="0"/>
                  </a:moveTo>
                  <a:lnTo>
                    <a:pt x="40279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0031" y="2158451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26640" y="2158451"/>
              <a:ext cx="1810338" cy="0"/>
            </a:xfrm>
            <a:custGeom>
              <a:avLst/>
              <a:gdLst/>
              <a:ahLst/>
              <a:cxnLst/>
              <a:rect l="l" t="t" r="r" b="b"/>
              <a:pathLst>
                <a:path w="2117090">
                  <a:moveTo>
                    <a:pt x="0" y="0"/>
                  </a:moveTo>
                  <a:lnTo>
                    <a:pt x="2116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18744" y="2158451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9544" y="2158451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7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8863" y="2158451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22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64709" y="1650210"/>
              <a:ext cx="87965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56812" y="165021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47613" y="1650210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7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04222" y="1650210"/>
              <a:ext cx="1810338" cy="0"/>
            </a:xfrm>
            <a:custGeom>
              <a:avLst/>
              <a:gdLst/>
              <a:ahLst/>
              <a:cxnLst/>
              <a:rect l="l" t="t" r="r" b="b"/>
              <a:pathLst>
                <a:path w="2117090">
                  <a:moveTo>
                    <a:pt x="0" y="0"/>
                  </a:moveTo>
                  <a:lnTo>
                    <a:pt x="2116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87127" y="1650210"/>
              <a:ext cx="584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79230" y="165021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70031" y="1650210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62134" y="165021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52934" y="165021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5039" y="165021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35839" y="165021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26640" y="1650210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8744" y="165021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09544" y="1650210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7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8863" y="1650210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22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8864" y="1141209"/>
              <a:ext cx="7764255" cy="3562576"/>
            </a:xfrm>
            <a:custGeom>
              <a:avLst/>
              <a:gdLst/>
              <a:ahLst/>
              <a:cxnLst/>
              <a:rect l="l" t="t" r="r" b="b"/>
              <a:pathLst>
                <a:path w="9079865" h="4166235">
                  <a:moveTo>
                    <a:pt x="0" y="4165980"/>
                  </a:moveTo>
                  <a:lnTo>
                    <a:pt x="9079357" y="4165980"/>
                  </a:lnTo>
                  <a:lnTo>
                    <a:pt x="9079357" y="0"/>
                  </a:lnTo>
                  <a:lnTo>
                    <a:pt x="0" y="0"/>
                  </a:lnTo>
                  <a:lnTo>
                    <a:pt x="0" y="416598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6275" y="1141209"/>
              <a:ext cx="233487" cy="2194234"/>
            </a:xfrm>
            <a:custGeom>
              <a:avLst/>
              <a:gdLst/>
              <a:ahLst/>
              <a:cxnLst/>
              <a:rect l="l" t="t" r="r" b="b"/>
              <a:pathLst>
                <a:path w="273050" h="2566035">
                  <a:moveTo>
                    <a:pt x="272795" y="0"/>
                  </a:moveTo>
                  <a:lnTo>
                    <a:pt x="0" y="0"/>
                  </a:lnTo>
                  <a:lnTo>
                    <a:pt x="0" y="2565781"/>
                  </a:lnTo>
                  <a:lnTo>
                    <a:pt x="272795" y="2565781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85473" y="1141208"/>
              <a:ext cx="233487" cy="2010703"/>
            </a:xfrm>
            <a:custGeom>
              <a:avLst/>
              <a:gdLst/>
              <a:ahLst/>
              <a:cxnLst/>
              <a:rect l="l" t="t" r="r" b="b"/>
              <a:pathLst>
                <a:path w="273050" h="2351404">
                  <a:moveTo>
                    <a:pt x="272796" y="0"/>
                  </a:moveTo>
                  <a:lnTo>
                    <a:pt x="0" y="0"/>
                  </a:lnTo>
                  <a:lnTo>
                    <a:pt x="0" y="2350897"/>
                  </a:lnTo>
                  <a:lnTo>
                    <a:pt x="272796" y="235089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93369" y="1141209"/>
              <a:ext cx="233487" cy="1669159"/>
            </a:xfrm>
            <a:custGeom>
              <a:avLst/>
              <a:gdLst/>
              <a:ahLst/>
              <a:cxnLst/>
              <a:rect l="l" t="t" r="r" b="b"/>
              <a:pathLst>
                <a:path w="273050" h="1951989">
                  <a:moveTo>
                    <a:pt x="272795" y="0"/>
                  </a:moveTo>
                  <a:lnTo>
                    <a:pt x="0" y="0"/>
                  </a:lnTo>
                  <a:lnTo>
                    <a:pt x="0" y="1951609"/>
                  </a:lnTo>
                  <a:lnTo>
                    <a:pt x="272795" y="1951609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02570" y="1141209"/>
              <a:ext cx="233487" cy="931233"/>
            </a:xfrm>
            <a:custGeom>
              <a:avLst/>
              <a:gdLst/>
              <a:ahLst/>
              <a:cxnLst/>
              <a:rect l="l" t="t" r="r" b="b"/>
              <a:pathLst>
                <a:path w="273050" h="1089025">
                  <a:moveTo>
                    <a:pt x="272795" y="0"/>
                  </a:moveTo>
                  <a:lnTo>
                    <a:pt x="0" y="0"/>
                  </a:lnTo>
                  <a:lnTo>
                    <a:pt x="0" y="1089025"/>
                  </a:lnTo>
                  <a:lnTo>
                    <a:pt x="272795" y="1089025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10466" y="1141208"/>
              <a:ext cx="234573" cy="799829"/>
            </a:xfrm>
            <a:custGeom>
              <a:avLst/>
              <a:gdLst/>
              <a:ahLst/>
              <a:cxnLst/>
              <a:rect l="l" t="t" r="r" b="b"/>
              <a:pathLst>
                <a:path w="274319" h="935355">
                  <a:moveTo>
                    <a:pt x="274319" y="0"/>
                  </a:moveTo>
                  <a:lnTo>
                    <a:pt x="0" y="0"/>
                  </a:lnTo>
                  <a:lnTo>
                    <a:pt x="0" y="935101"/>
                  </a:lnTo>
                  <a:lnTo>
                    <a:pt x="274319" y="935101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19665" y="1141208"/>
              <a:ext cx="233487" cy="608152"/>
            </a:xfrm>
            <a:custGeom>
              <a:avLst/>
              <a:gdLst/>
              <a:ahLst/>
              <a:cxnLst/>
              <a:rect l="l" t="t" r="r" b="b"/>
              <a:pathLst>
                <a:path w="273050" h="711200">
                  <a:moveTo>
                    <a:pt x="272795" y="0"/>
                  </a:moveTo>
                  <a:lnTo>
                    <a:pt x="0" y="0"/>
                  </a:lnTo>
                  <a:lnTo>
                    <a:pt x="0" y="711073"/>
                  </a:lnTo>
                  <a:lnTo>
                    <a:pt x="272795" y="711073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27562" y="1141208"/>
              <a:ext cx="234573" cy="949695"/>
            </a:xfrm>
            <a:custGeom>
              <a:avLst/>
              <a:gdLst/>
              <a:ahLst/>
              <a:cxnLst/>
              <a:rect l="l" t="t" r="r" b="b"/>
              <a:pathLst>
                <a:path w="274320" h="1110614">
                  <a:moveTo>
                    <a:pt x="274319" y="0"/>
                  </a:moveTo>
                  <a:lnTo>
                    <a:pt x="0" y="0"/>
                  </a:lnTo>
                  <a:lnTo>
                    <a:pt x="0" y="1110361"/>
                  </a:lnTo>
                  <a:lnTo>
                    <a:pt x="274319" y="1110361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36760" y="1141209"/>
              <a:ext cx="233487" cy="2435323"/>
            </a:xfrm>
            <a:custGeom>
              <a:avLst/>
              <a:gdLst/>
              <a:ahLst/>
              <a:cxnLst/>
              <a:rect l="l" t="t" r="r" b="b"/>
              <a:pathLst>
                <a:path w="273050" h="2847975">
                  <a:moveTo>
                    <a:pt x="272796" y="0"/>
                  </a:moveTo>
                  <a:lnTo>
                    <a:pt x="0" y="0"/>
                  </a:lnTo>
                  <a:lnTo>
                    <a:pt x="0" y="2847721"/>
                  </a:lnTo>
                  <a:lnTo>
                    <a:pt x="272796" y="2847721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45960" y="1141208"/>
              <a:ext cx="233487" cy="1272775"/>
            </a:xfrm>
            <a:custGeom>
              <a:avLst/>
              <a:gdLst/>
              <a:ahLst/>
              <a:cxnLst/>
              <a:rect l="l" t="t" r="r" b="b"/>
              <a:pathLst>
                <a:path w="273050" h="1488439">
                  <a:moveTo>
                    <a:pt x="272796" y="0"/>
                  </a:moveTo>
                  <a:lnTo>
                    <a:pt x="0" y="0"/>
                  </a:lnTo>
                  <a:lnTo>
                    <a:pt x="0" y="1488313"/>
                  </a:lnTo>
                  <a:lnTo>
                    <a:pt x="272796" y="1488313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53856" y="1141209"/>
              <a:ext cx="233487" cy="592405"/>
            </a:xfrm>
            <a:custGeom>
              <a:avLst/>
              <a:gdLst/>
              <a:ahLst/>
              <a:cxnLst/>
              <a:rect l="l" t="t" r="r" b="b"/>
              <a:pathLst>
                <a:path w="273050" h="692785">
                  <a:moveTo>
                    <a:pt x="272796" y="0"/>
                  </a:moveTo>
                  <a:lnTo>
                    <a:pt x="0" y="0"/>
                  </a:lnTo>
                  <a:lnTo>
                    <a:pt x="0" y="692785"/>
                  </a:lnTo>
                  <a:lnTo>
                    <a:pt x="272796" y="69278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63056" y="1141208"/>
              <a:ext cx="233487" cy="252492"/>
            </a:xfrm>
            <a:custGeom>
              <a:avLst/>
              <a:gdLst/>
              <a:ahLst/>
              <a:cxnLst/>
              <a:rect l="l" t="t" r="r" b="b"/>
              <a:pathLst>
                <a:path w="273050" h="295275">
                  <a:moveTo>
                    <a:pt x="272796" y="0"/>
                  </a:moveTo>
                  <a:lnTo>
                    <a:pt x="0" y="0"/>
                  </a:lnTo>
                  <a:lnTo>
                    <a:pt x="0" y="295021"/>
                  </a:lnTo>
                  <a:lnTo>
                    <a:pt x="272796" y="295021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70952" y="1141208"/>
              <a:ext cx="233487" cy="626614"/>
            </a:xfrm>
            <a:custGeom>
              <a:avLst/>
              <a:gdLst/>
              <a:ahLst/>
              <a:cxnLst/>
              <a:rect l="l" t="t" r="r" b="b"/>
              <a:pathLst>
                <a:path w="273050" h="732789">
                  <a:moveTo>
                    <a:pt x="272796" y="0"/>
                  </a:moveTo>
                  <a:lnTo>
                    <a:pt x="0" y="0"/>
                  </a:lnTo>
                  <a:lnTo>
                    <a:pt x="0" y="732409"/>
                  </a:lnTo>
                  <a:lnTo>
                    <a:pt x="272796" y="73240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80152" y="1141208"/>
              <a:ext cx="233487" cy="445254"/>
            </a:xfrm>
            <a:custGeom>
              <a:avLst/>
              <a:gdLst/>
              <a:ahLst/>
              <a:cxnLst/>
              <a:rect l="l" t="t" r="r" b="b"/>
              <a:pathLst>
                <a:path w="273050" h="520700">
                  <a:moveTo>
                    <a:pt x="272795" y="0"/>
                  </a:moveTo>
                  <a:lnTo>
                    <a:pt x="0" y="0"/>
                  </a:lnTo>
                  <a:lnTo>
                    <a:pt x="0" y="520573"/>
                  </a:lnTo>
                  <a:lnTo>
                    <a:pt x="272795" y="520573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88048" y="1141208"/>
              <a:ext cx="234573" cy="165070"/>
            </a:xfrm>
            <a:custGeom>
              <a:avLst/>
              <a:gdLst/>
              <a:ahLst/>
              <a:cxnLst/>
              <a:rect l="l" t="t" r="r" b="b"/>
              <a:pathLst>
                <a:path w="274320" h="193039">
                  <a:moveTo>
                    <a:pt x="274320" y="0"/>
                  </a:moveTo>
                  <a:lnTo>
                    <a:pt x="0" y="0"/>
                  </a:lnTo>
                  <a:lnTo>
                    <a:pt x="0" y="192912"/>
                  </a:lnTo>
                  <a:lnTo>
                    <a:pt x="274320" y="192912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97247" y="1141209"/>
              <a:ext cx="233487" cy="10317"/>
            </a:xfrm>
            <a:custGeom>
              <a:avLst/>
              <a:gdLst/>
              <a:ahLst/>
              <a:cxnLst/>
              <a:rect l="l" t="t" r="r" b="b"/>
              <a:pathLst>
                <a:path w="273050" h="12065">
                  <a:moveTo>
                    <a:pt x="0" y="11557"/>
                  </a:moveTo>
                  <a:lnTo>
                    <a:pt x="272796" y="11557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155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05143" y="1141208"/>
              <a:ext cx="234573" cy="483264"/>
            </a:xfrm>
            <a:custGeom>
              <a:avLst/>
              <a:gdLst/>
              <a:ahLst/>
              <a:cxnLst/>
              <a:rect l="l" t="t" r="r" b="b"/>
              <a:pathLst>
                <a:path w="274320" h="565150">
                  <a:moveTo>
                    <a:pt x="274320" y="0"/>
                  </a:moveTo>
                  <a:lnTo>
                    <a:pt x="0" y="0"/>
                  </a:lnTo>
                  <a:lnTo>
                    <a:pt x="0" y="564769"/>
                  </a:lnTo>
                  <a:lnTo>
                    <a:pt x="274320" y="56476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14342" y="1141209"/>
              <a:ext cx="233487" cy="610867"/>
            </a:xfrm>
            <a:custGeom>
              <a:avLst/>
              <a:gdLst/>
              <a:ahLst/>
              <a:cxnLst/>
              <a:rect l="l" t="t" r="r" b="b"/>
              <a:pathLst>
                <a:path w="273050" h="714375">
                  <a:moveTo>
                    <a:pt x="272796" y="0"/>
                  </a:moveTo>
                  <a:lnTo>
                    <a:pt x="0" y="0"/>
                  </a:lnTo>
                  <a:lnTo>
                    <a:pt x="0" y="714121"/>
                  </a:lnTo>
                  <a:lnTo>
                    <a:pt x="272796" y="714121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23542" y="1141209"/>
              <a:ext cx="233487" cy="1717486"/>
            </a:xfrm>
            <a:custGeom>
              <a:avLst/>
              <a:gdLst/>
              <a:ahLst/>
              <a:cxnLst/>
              <a:rect l="l" t="t" r="r" b="b"/>
              <a:pathLst>
                <a:path w="273050" h="2008504">
                  <a:moveTo>
                    <a:pt x="272796" y="0"/>
                  </a:moveTo>
                  <a:lnTo>
                    <a:pt x="0" y="0"/>
                  </a:lnTo>
                  <a:lnTo>
                    <a:pt x="0" y="2007997"/>
                  </a:lnTo>
                  <a:lnTo>
                    <a:pt x="272796" y="200799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31438" y="1141208"/>
              <a:ext cx="233487" cy="3351352"/>
            </a:xfrm>
            <a:custGeom>
              <a:avLst/>
              <a:gdLst/>
              <a:ahLst/>
              <a:cxnLst/>
              <a:rect l="l" t="t" r="r" b="b"/>
              <a:pathLst>
                <a:path w="273050" h="3919220">
                  <a:moveTo>
                    <a:pt x="272796" y="0"/>
                  </a:moveTo>
                  <a:lnTo>
                    <a:pt x="0" y="0"/>
                  </a:lnTo>
                  <a:lnTo>
                    <a:pt x="0" y="3919093"/>
                  </a:lnTo>
                  <a:lnTo>
                    <a:pt x="272796" y="3919093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76275" y="1141209"/>
              <a:ext cx="233487" cy="2194234"/>
            </a:xfrm>
            <a:custGeom>
              <a:avLst/>
              <a:gdLst/>
              <a:ahLst/>
              <a:cxnLst/>
              <a:rect l="l" t="t" r="r" b="b"/>
              <a:pathLst>
                <a:path w="273050" h="2566035">
                  <a:moveTo>
                    <a:pt x="0" y="2565781"/>
                  </a:moveTo>
                  <a:lnTo>
                    <a:pt x="272795" y="2565781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256578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85473" y="1141208"/>
              <a:ext cx="233487" cy="2010703"/>
            </a:xfrm>
            <a:custGeom>
              <a:avLst/>
              <a:gdLst/>
              <a:ahLst/>
              <a:cxnLst/>
              <a:rect l="l" t="t" r="r" b="b"/>
              <a:pathLst>
                <a:path w="273050" h="2351404">
                  <a:moveTo>
                    <a:pt x="0" y="2350897"/>
                  </a:moveTo>
                  <a:lnTo>
                    <a:pt x="272796" y="2350897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235089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93369" y="1141209"/>
              <a:ext cx="233487" cy="1669159"/>
            </a:xfrm>
            <a:custGeom>
              <a:avLst/>
              <a:gdLst/>
              <a:ahLst/>
              <a:cxnLst/>
              <a:rect l="l" t="t" r="r" b="b"/>
              <a:pathLst>
                <a:path w="273050" h="1951989">
                  <a:moveTo>
                    <a:pt x="0" y="1951609"/>
                  </a:moveTo>
                  <a:lnTo>
                    <a:pt x="272795" y="1951609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195160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02570" y="1141209"/>
              <a:ext cx="233487" cy="931233"/>
            </a:xfrm>
            <a:custGeom>
              <a:avLst/>
              <a:gdLst/>
              <a:ahLst/>
              <a:cxnLst/>
              <a:rect l="l" t="t" r="r" b="b"/>
              <a:pathLst>
                <a:path w="273050" h="1089025">
                  <a:moveTo>
                    <a:pt x="0" y="1089025"/>
                  </a:moveTo>
                  <a:lnTo>
                    <a:pt x="272795" y="1089025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108902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10466" y="1141208"/>
              <a:ext cx="234573" cy="799829"/>
            </a:xfrm>
            <a:custGeom>
              <a:avLst/>
              <a:gdLst/>
              <a:ahLst/>
              <a:cxnLst/>
              <a:rect l="l" t="t" r="r" b="b"/>
              <a:pathLst>
                <a:path w="274319" h="935355">
                  <a:moveTo>
                    <a:pt x="0" y="935101"/>
                  </a:moveTo>
                  <a:lnTo>
                    <a:pt x="274319" y="935101"/>
                  </a:lnTo>
                  <a:lnTo>
                    <a:pt x="274319" y="0"/>
                  </a:lnTo>
                  <a:lnTo>
                    <a:pt x="0" y="0"/>
                  </a:lnTo>
                  <a:lnTo>
                    <a:pt x="0" y="93510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19665" y="1141208"/>
              <a:ext cx="233487" cy="608152"/>
            </a:xfrm>
            <a:custGeom>
              <a:avLst/>
              <a:gdLst/>
              <a:ahLst/>
              <a:cxnLst/>
              <a:rect l="l" t="t" r="r" b="b"/>
              <a:pathLst>
                <a:path w="273050" h="711200">
                  <a:moveTo>
                    <a:pt x="0" y="711073"/>
                  </a:moveTo>
                  <a:lnTo>
                    <a:pt x="272795" y="711073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71107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27562" y="1141208"/>
              <a:ext cx="234573" cy="949695"/>
            </a:xfrm>
            <a:custGeom>
              <a:avLst/>
              <a:gdLst/>
              <a:ahLst/>
              <a:cxnLst/>
              <a:rect l="l" t="t" r="r" b="b"/>
              <a:pathLst>
                <a:path w="274320" h="1110614">
                  <a:moveTo>
                    <a:pt x="0" y="1110361"/>
                  </a:moveTo>
                  <a:lnTo>
                    <a:pt x="274319" y="1110361"/>
                  </a:lnTo>
                  <a:lnTo>
                    <a:pt x="274319" y="0"/>
                  </a:lnTo>
                  <a:lnTo>
                    <a:pt x="0" y="0"/>
                  </a:lnTo>
                  <a:lnTo>
                    <a:pt x="0" y="111036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36760" y="1141209"/>
              <a:ext cx="233487" cy="2435323"/>
            </a:xfrm>
            <a:custGeom>
              <a:avLst/>
              <a:gdLst/>
              <a:ahLst/>
              <a:cxnLst/>
              <a:rect l="l" t="t" r="r" b="b"/>
              <a:pathLst>
                <a:path w="273050" h="2847975">
                  <a:moveTo>
                    <a:pt x="0" y="2847721"/>
                  </a:moveTo>
                  <a:lnTo>
                    <a:pt x="272796" y="2847721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284772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45960" y="1141208"/>
              <a:ext cx="233487" cy="1272775"/>
            </a:xfrm>
            <a:custGeom>
              <a:avLst/>
              <a:gdLst/>
              <a:ahLst/>
              <a:cxnLst/>
              <a:rect l="l" t="t" r="r" b="b"/>
              <a:pathLst>
                <a:path w="273050" h="1488439">
                  <a:moveTo>
                    <a:pt x="0" y="1488313"/>
                  </a:moveTo>
                  <a:lnTo>
                    <a:pt x="272796" y="1488313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4883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53856" y="1141209"/>
              <a:ext cx="233487" cy="592405"/>
            </a:xfrm>
            <a:custGeom>
              <a:avLst/>
              <a:gdLst/>
              <a:ahLst/>
              <a:cxnLst/>
              <a:rect l="l" t="t" r="r" b="b"/>
              <a:pathLst>
                <a:path w="273050" h="692785">
                  <a:moveTo>
                    <a:pt x="0" y="692785"/>
                  </a:moveTo>
                  <a:lnTo>
                    <a:pt x="272796" y="69278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69278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63056" y="1141208"/>
              <a:ext cx="233487" cy="252492"/>
            </a:xfrm>
            <a:custGeom>
              <a:avLst/>
              <a:gdLst/>
              <a:ahLst/>
              <a:cxnLst/>
              <a:rect l="l" t="t" r="r" b="b"/>
              <a:pathLst>
                <a:path w="273050" h="295275">
                  <a:moveTo>
                    <a:pt x="0" y="295021"/>
                  </a:moveTo>
                  <a:lnTo>
                    <a:pt x="272796" y="295021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29502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70952" y="1141208"/>
              <a:ext cx="233487" cy="626614"/>
            </a:xfrm>
            <a:custGeom>
              <a:avLst/>
              <a:gdLst/>
              <a:ahLst/>
              <a:cxnLst/>
              <a:rect l="l" t="t" r="r" b="b"/>
              <a:pathLst>
                <a:path w="273050" h="732789">
                  <a:moveTo>
                    <a:pt x="0" y="732409"/>
                  </a:moveTo>
                  <a:lnTo>
                    <a:pt x="272796" y="732409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73240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80152" y="1141208"/>
              <a:ext cx="233487" cy="445254"/>
            </a:xfrm>
            <a:custGeom>
              <a:avLst/>
              <a:gdLst/>
              <a:ahLst/>
              <a:cxnLst/>
              <a:rect l="l" t="t" r="r" b="b"/>
              <a:pathLst>
                <a:path w="273050" h="520700">
                  <a:moveTo>
                    <a:pt x="0" y="520573"/>
                  </a:moveTo>
                  <a:lnTo>
                    <a:pt x="272795" y="520573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52057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88048" y="1141208"/>
              <a:ext cx="234573" cy="165070"/>
            </a:xfrm>
            <a:custGeom>
              <a:avLst/>
              <a:gdLst/>
              <a:ahLst/>
              <a:cxnLst/>
              <a:rect l="l" t="t" r="r" b="b"/>
              <a:pathLst>
                <a:path w="274320" h="193039">
                  <a:moveTo>
                    <a:pt x="0" y="192912"/>
                  </a:moveTo>
                  <a:lnTo>
                    <a:pt x="274320" y="192912"/>
                  </a:lnTo>
                  <a:lnTo>
                    <a:pt x="274320" y="0"/>
                  </a:lnTo>
                  <a:lnTo>
                    <a:pt x="0" y="0"/>
                  </a:lnTo>
                  <a:lnTo>
                    <a:pt x="0" y="19291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93175" y="1137135"/>
              <a:ext cx="241632" cy="18462"/>
            </a:xfrm>
            <a:custGeom>
              <a:avLst/>
              <a:gdLst/>
              <a:ahLst/>
              <a:cxnLst/>
              <a:rect l="l" t="t" r="r" b="b"/>
              <a:pathLst>
                <a:path w="282575" h="21590">
                  <a:moveTo>
                    <a:pt x="0" y="21082"/>
                  </a:moveTo>
                  <a:lnTo>
                    <a:pt x="282321" y="21082"/>
                  </a:lnTo>
                  <a:lnTo>
                    <a:pt x="282321" y="0"/>
                  </a:lnTo>
                  <a:lnTo>
                    <a:pt x="0" y="0"/>
                  </a:lnTo>
                  <a:lnTo>
                    <a:pt x="0" y="2108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105143" y="1141208"/>
              <a:ext cx="234573" cy="483264"/>
            </a:xfrm>
            <a:custGeom>
              <a:avLst/>
              <a:gdLst/>
              <a:ahLst/>
              <a:cxnLst/>
              <a:rect l="l" t="t" r="r" b="b"/>
              <a:pathLst>
                <a:path w="274320" h="565150">
                  <a:moveTo>
                    <a:pt x="0" y="564769"/>
                  </a:moveTo>
                  <a:lnTo>
                    <a:pt x="274320" y="564769"/>
                  </a:lnTo>
                  <a:lnTo>
                    <a:pt x="274320" y="0"/>
                  </a:lnTo>
                  <a:lnTo>
                    <a:pt x="0" y="0"/>
                  </a:lnTo>
                  <a:lnTo>
                    <a:pt x="0" y="56476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514342" y="1141209"/>
              <a:ext cx="233487" cy="610867"/>
            </a:xfrm>
            <a:custGeom>
              <a:avLst/>
              <a:gdLst/>
              <a:ahLst/>
              <a:cxnLst/>
              <a:rect l="l" t="t" r="r" b="b"/>
              <a:pathLst>
                <a:path w="273050" h="714375">
                  <a:moveTo>
                    <a:pt x="0" y="714121"/>
                  </a:moveTo>
                  <a:lnTo>
                    <a:pt x="272796" y="714121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71412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923542" y="1141209"/>
              <a:ext cx="233487" cy="1717486"/>
            </a:xfrm>
            <a:custGeom>
              <a:avLst/>
              <a:gdLst/>
              <a:ahLst/>
              <a:cxnLst/>
              <a:rect l="l" t="t" r="r" b="b"/>
              <a:pathLst>
                <a:path w="273050" h="2008504">
                  <a:moveTo>
                    <a:pt x="0" y="2007997"/>
                  </a:moveTo>
                  <a:lnTo>
                    <a:pt x="272796" y="2007997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200799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31438" y="1141208"/>
              <a:ext cx="233487" cy="3351352"/>
            </a:xfrm>
            <a:custGeom>
              <a:avLst/>
              <a:gdLst/>
              <a:ahLst/>
              <a:cxnLst/>
              <a:rect l="l" t="t" r="r" b="b"/>
              <a:pathLst>
                <a:path w="273050" h="3919220">
                  <a:moveTo>
                    <a:pt x="0" y="3919093"/>
                  </a:moveTo>
                  <a:lnTo>
                    <a:pt x="272796" y="3919093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3919093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88864" y="1141208"/>
              <a:ext cx="7764255" cy="0"/>
            </a:xfrm>
            <a:custGeom>
              <a:avLst/>
              <a:gdLst/>
              <a:ahLst/>
              <a:cxnLst/>
              <a:rect l="l" t="t" r="r" b="b"/>
              <a:pathLst>
                <a:path w="9079865">
                  <a:moveTo>
                    <a:pt x="0" y="0"/>
                  </a:moveTo>
                  <a:lnTo>
                    <a:pt x="90793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929447" y="3191007"/>
              <a:ext cx="735755" cy="36843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9187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790</a:t>
              </a:r>
              <a:endParaRPr sz="1197">
                <a:latin typeface="Arial"/>
                <a:cs typeface="Arial"/>
              </a:endParaRPr>
            </a:p>
            <a:p>
              <a:pPr marL="10860">
                <a:spcBef>
                  <a:spcPts val="4"/>
                </a:spcBef>
              </a:pPr>
              <a:r>
                <a:rPr sz="1197" spc="-4" dirty="0">
                  <a:latin typeface="Arial"/>
                  <a:cs typeface="Arial"/>
                </a:rPr>
                <a:t>-862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937527" y="4773034"/>
              <a:ext cx="766814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  <a:tabLst>
                  <a:tab pos="419187" algn="l"/>
                  <a:tab pos="828057" algn="l"/>
                  <a:tab pos="1236385" algn="l"/>
                  <a:tab pos="1645255" algn="l"/>
                  <a:tab pos="2054125" algn="l"/>
                  <a:tab pos="2462453" algn="l"/>
                  <a:tab pos="2871322" algn="l"/>
                  <a:tab pos="3280194" algn="l"/>
                  <a:tab pos="3688521" algn="l"/>
                  <a:tab pos="4097391" algn="l"/>
                  <a:tab pos="4505719" algn="l"/>
                  <a:tab pos="4914589" algn="l"/>
                  <a:tab pos="5323459" algn="l"/>
                  <a:tab pos="5731786" algn="l"/>
                  <a:tab pos="6140657" algn="l"/>
                  <a:tab pos="6549527" algn="l"/>
                  <a:tab pos="6957855" algn="l"/>
                  <a:tab pos="7366725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559082" y="5097365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1746781" y="2849790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2155438" y="2111754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-366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2564203" y="1979589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2972858" y="1788564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239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3381515" y="2129672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373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3790171" y="3616061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957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4198828" y="2452862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500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4607594" y="1773361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5059255" y="143225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99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5424906" y="1806483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246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5833562" y="1625666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6285224" y="134569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6735691" y="1190621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7059640" y="1663893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190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7468296" y="1791170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7876953" y="2898333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675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8223057" y="4532199"/>
              <a:ext cx="45339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556997" y="4644816"/>
              <a:ext cx="268238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</a:t>
              </a:r>
              <a:r>
                <a:rPr sz="684" spc="-73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556997" y="4135814"/>
              <a:ext cx="268238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</a:t>
              </a:r>
              <a:r>
                <a:rPr sz="684" spc="-73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556997" y="3626813"/>
              <a:ext cx="268238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</a:t>
              </a:r>
              <a:r>
                <a:rPr sz="684" spc="-73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629454" y="3117811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-800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629454" y="2608701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629454" y="2099700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629454" y="1590698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755081" y="1081697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2230589" y="692696"/>
              <a:ext cx="4819062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Kokonaisnettomuutto </a:t>
              </a:r>
              <a:r>
                <a:rPr sz="1368" b="1" spc="-9" dirty="0">
                  <a:latin typeface="Arial"/>
                  <a:cs typeface="Arial"/>
                </a:rPr>
                <a:t>Etelä-Savossa </a:t>
              </a:r>
              <a:r>
                <a:rPr sz="1368" b="1" spc="-4" dirty="0">
                  <a:latin typeface="Arial"/>
                  <a:cs typeface="Arial"/>
                </a:rPr>
                <a:t>2000 - 2018,</a:t>
              </a:r>
              <a:r>
                <a:rPr sz="1368" b="1" spc="15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850" y="4628651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08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1850" y="4786662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08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90128"/>
              </p:ext>
            </p:extLst>
          </p:nvPr>
        </p:nvGraphicFramePr>
        <p:xfrm>
          <a:off x="683568" y="1412776"/>
          <a:ext cx="7593256" cy="3586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57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0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57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70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57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70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57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57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70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57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70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57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67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424729">
                <a:tc rowSpan="8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1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010">
                <a:tc>
                  <a:txBody>
                    <a:bodyPr/>
                    <a:lstStyle/>
                    <a:p>
                      <a:pPr marL="304800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KOKO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288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381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382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363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461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348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596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011">
                <a:tc>
                  <a:txBody>
                    <a:bodyPr/>
                    <a:lstStyle/>
                    <a:p>
                      <a:pPr marL="304800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Etelä-Savon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maakunta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82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263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351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242598" y="1858736"/>
            <a:ext cx="5875183" cy="1636580"/>
          </a:xfrm>
          <a:custGeom>
            <a:avLst/>
            <a:gdLst/>
            <a:ahLst/>
            <a:cxnLst/>
            <a:rect l="l" t="t" r="r" b="b"/>
            <a:pathLst>
              <a:path w="6870700" h="1913889">
                <a:moveTo>
                  <a:pt x="0" y="1531366"/>
                </a:moveTo>
                <a:lnTo>
                  <a:pt x="382143" y="1316482"/>
                </a:lnTo>
                <a:lnTo>
                  <a:pt x="763143" y="1068070"/>
                </a:lnTo>
                <a:lnTo>
                  <a:pt x="1145667" y="1769110"/>
                </a:lnTo>
                <a:lnTo>
                  <a:pt x="1526667" y="1913509"/>
                </a:lnTo>
                <a:lnTo>
                  <a:pt x="1909191" y="1903222"/>
                </a:lnTo>
                <a:lnTo>
                  <a:pt x="2290191" y="1336294"/>
                </a:lnTo>
                <a:lnTo>
                  <a:pt x="2671191" y="1063498"/>
                </a:lnTo>
                <a:lnTo>
                  <a:pt x="3053715" y="1157986"/>
                </a:lnTo>
                <a:lnTo>
                  <a:pt x="3434715" y="1272286"/>
                </a:lnTo>
                <a:lnTo>
                  <a:pt x="3817239" y="670306"/>
                </a:lnTo>
                <a:lnTo>
                  <a:pt x="4198239" y="1054354"/>
                </a:lnTo>
                <a:lnTo>
                  <a:pt x="4580763" y="1723390"/>
                </a:lnTo>
                <a:lnTo>
                  <a:pt x="4961763" y="1074166"/>
                </a:lnTo>
                <a:lnTo>
                  <a:pt x="5344287" y="943102"/>
                </a:lnTo>
                <a:lnTo>
                  <a:pt x="5725287" y="1231138"/>
                </a:lnTo>
                <a:lnTo>
                  <a:pt x="6107811" y="507238"/>
                </a:lnTo>
                <a:lnTo>
                  <a:pt x="6488811" y="0"/>
                </a:lnTo>
                <a:lnTo>
                  <a:pt x="6870573" y="1092454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2598" y="2238505"/>
            <a:ext cx="5875183" cy="2149166"/>
          </a:xfrm>
          <a:custGeom>
            <a:avLst/>
            <a:gdLst/>
            <a:ahLst/>
            <a:cxnLst/>
            <a:rect l="l" t="t" r="r" b="b"/>
            <a:pathLst>
              <a:path w="6870700" h="2513329">
                <a:moveTo>
                  <a:pt x="0" y="2512949"/>
                </a:moveTo>
                <a:lnTo>
                  <a:pt x="382143" y="2175383"/>
                </a:lnTo>
                <a:lnTo>
                  <a:pt x="763143" y="1478914"/>
                </a:lnTo>
                <a:lnTo>
                  <a:pt x="1145667" y="1821814"/>
                </a:lnTo>
                <a:lnTo>
                  <a:pt x="1526667" y="1981835"/>
                </a:lnTo>
                <a:lnTo>
                  <a:pt x="1909191" y="2109851"/>
                </a:lnTo>
                <a:lnTo>
                  <a:pt x="2290191" y="1832483"/>
                </a:lnTo>
                <a:lnTo>
                  <a:pt x="2671191" y="1524635"/>
                </a:lnTo>
                <a:lnTo>
                  <a:pt x="3053715" y="1210690"/>
                </a:lnTo>
                <a:lnTo>
                  <a:pt x="3434715" y="773302"/>
                </a:lnTo>
                <a:lnTo>
                  <a:pt x="3817239" y="529463"/>
                </a:lnTo>
                <a:lnTo>
                  <a:pt x="4198239" y="1623695"/>
                </a:lnTo>
                <a:lnTo>
                  <a:pt x="4580763" y="1545970"/>
                </a:lnTo>
                <a:lnTo>
                  <a:pt x="4961763" y="1424051"/>
                </a:lnTo>
                <a:lnTo>
                  <a:pt x="5344287" y="829690"/>
                </a:lnTo>
                <a:lnTo>
                  <a:pt x="5725287" y="1201547"/>
                </a:lnTo>
                <a:lnTo>
                  <a:pt x="6107811" y="480695"/>
                </a:lnTo>
                <a:lnTo>
                  <a:pt x="6488811" y="0"/>
                </a:lnTo>
                <a:lnTo>
                  <a:pt x="6870573" y="1692275"/>
                </a:lnTo>
              </a:path>
            </a:pathLst>
          </a:custGeom>
          <a:ln w="5715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0596" y="4325987"/>
            <a:ext cx="76562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1606" y="5127138"/>
            <a:ext cx="7323345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Tilastokeskus (THL, </a:t>
            </a:r>
            <a:r>
              <a:rPr sz="941" spc="-4" dirty="0">
                <a:latin typeface="Arial"/>
                <a:cs typeface="Arial"/>
              </a:rPr>
              <a:t>Tilasto- </a:t>
            </a:r>
            <a:r>
              <a:rPr sz="941" dirty="0">
                <a:latin typeface="Arial"/>
                <a:cs typeface="Arial"/>
              </a:rPr>
              <a:t>ja indikaattoripankki Sotkanet sekä </a:t>
            </a:r>
            <a:r>
              <a:rPr sz="941" spc="-4" dirty="0">
                <a:latin typeface="Arial"/>
                <a:cs typeface="Arial"/>
              </a:rPr>
              <a:t>Kuntaliitto, </a:t>
            </a:r>
            <a:r>
              <a:rPr sz="941" spc="4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www.kunnat.net)</a:t>
            </a:r>
            <a:endParaRPr sz="9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1996" y="3900824"/>
            <a:ext cx="184618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1996" y="3475769"/>
            <a:ext cx="184618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2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1996" y="3050931"/>
            <a:ext cx="184618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3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1996" y="2625876"/>
            <a:ext cx="184618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4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1996" y="2200712"/>
            <a:ext cx="184618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5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1996" y="1775658"/>
            <a:ext cx="184618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6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21996" y="1350495"/>
            <a:ext cx="184618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7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9490" y="754506"/>
            <a:ext cx="2708991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9" dirty="0">
                <a:latin typeface="Arial"/>
                <a:cs typeface="Arial"/>
              </a:rPr>
              <a:t>Vuosikate </a:t>
            </a:r>
            <a:r>
              <a:rPr sz="1368" b="1" spc="-4" dirty="0">
                <a:latin typeface="Arial"/>
                <a:cs typeface="Arial"/>
              </a:rPr>
              <a:t>2000 - 2018*,</a:t>
            </a:r>
            <a:r>
              <a:rPr sz="1368" b="1" spc="4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€/asukas</a:t>
            </a:r>
            <a:endParaRPr sz="136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840" y="4640807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08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840" y="4798818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08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12756"/>
              </p:ext>
            </p:extLst>
          </p:nvPr>
        </p:nvGraphicFramePr>
        <p:xfrm>
          <a:off x="611560" y="1340768"/>
          <a:ext cx="7784584" cy="367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75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2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2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2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2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2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75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2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2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22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22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752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589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9804">
                <a:tc rowSpan="10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4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011">
                <a:tc>
                  <a:txBody>
                    <a:bodyPr/>
                    <a:lstStyle/>
                    <a:p>
                      <a:pPr marL="304800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KOKO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493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715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704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587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613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712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874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074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291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291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414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530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560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787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870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967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010">
                <a:tc>
                  <a:txBody>
                    <a:bodyPr/>
                    <a:lstStyle/>
                    <a:p>
                      <a:pPr marL="304800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Etelä-Savon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maakunta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161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315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471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643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854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857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955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077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291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461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584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597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680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640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175683" y="1623722"/>
            <a:ext cx="6056543" cy="1085443"/>
          </a:xfrm>
          <a:custGeom>
            <a:avLst/>
            <a:gdLst/>
            <a:ahLst/>
            <a:cxnLst/>
            <a:rect l="l" t="t" r="r" b="b"/>
            <a:pathLst>
              <a:path w="7082790" h="1269364">
                <a:moveTo>
                  <a:pt x="0" y="1269238"/>
                </a:moveTo>
                <a:lnTo>
                  <a:pt x="394207" y="1092327"/>
                </a:lnTo>
                <a:lnTo>
                  <a:pt x="787400" y="1101470"/>
                </a:lnTo>
                <a:lnTo>
                  <a:pt x="1180592" y="1194434"/>
                </a:lnTo>
                <a:lnTo>
                  <a:pt x="1573783" y="1173098"/>
                </a:lnTo>
                <a:lnTo>
                  <a:pt x="1966976" y="1095375"/>
                </a:lnTo>
                <a:lnTo>
                  <a:pt x="2360168" y="965834"/>
                </a:lnTo>
                <a:lnTo>
                  <a:pt x="2754884" y="807338"/>
                </a:lnTo>
                <a:lnTo>
                  <a:pt x="3148076" y="635126"/>
                </a:lnTo>
                <a:lnTo>
                  <a:pt x="3541268" y="635126"/>
                </a:lnTo>
                <a:lnTo>
                  <a:pt x="3934459" y="537590"/>
                </a:lnTo>
                <a:lnTo>
                  <a:pt x="4327652" y="444626"/>
                </a:lnTo>
                <a:lnTo>
                  <a:pt x="4722368" y="421766"/>
                </a:lnTo>
                <a:lnTo>
                  <a:pt x="5115560" y="240410"/>
                </a:lnTo>
                <a:lnTo>
                  <a:pt x="5508752" y="174878"/>
                </a:lnTo>
                <a:lnTo>
                  <a:pt x="5901944" y="97154"/>
                </a:lnTo>
                <a:lnTo>
                  <a:pt x="6295136" y="59054"/>
                </a:lnTo>
                <a:lnTo>
                  <a:pt x="6688328" y="0"/>
                </a:lnTo>
                <a:lnTo>
                  <a:pt x="7082536" y="19430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5683" y="1902277"/>
            <a:ext cx="6056543" cy="1139199"/>
          </a:xfrm>
          <a:custGeom>
            <a:avLst/>
            <a:gdLst/>
            <a:ahLst/>
            <a:cxnLst/>
            <a:rect l="l" t="t" r="r" b="b"/>
            <a:pathLst>
              <a:path w="7082790" h="1332229">
                <a:moveTo>
                  <a:pt x="0" y="1332229"/>
                </a:moveTo>
                <a:lnTo>
                  <a:pt x="394207" y="1208532"/>
                </a:lnTo>
                <a:lnTo>
                  <a:pt x="787400" y="1158239"/>
                </a:lnTo>
                <a:lnTo>
                  <a:pt x="1180592" y="1207008"/>
                </a:lnTo>
                <a:lnTo>
                  <a:pt x="1573783" y="1158239"/>
                </a:lnTo>
                <a:lnTo>
                  <a:pt x="1966976" y="1085088"/>
                </a:lnTo>
                <a:lnTo>
                  <a:pt x="2360168" y="961643"/>
                </a:lnTo>
                <a:lnTo>
                  <a:pt x="2754884" y="824484"/>
                </a:lnTo>
                <a:lnTo>
                  <a:pt x="3148076" y="656843"/>
                </a:lnTo>
                <a:lnTo>
                  <a:pt x="3541268" y="653796"/>
                </a:lnTo>
                <a:lnTo>
                  <a:pt x="3934459" y="576072"/>
                </a:lnTo>
                <a:lnTo>
                  <a:pt x="4327652" y="518160"/>
                </a:lnTo>
                <a:lnTo>
                  <a:pt x="4722368" y="478536"/>
                </a:lnTo>
                <a:lnTo>
                  <a:pt x="5115560" y="309372"/>
                </a:lnTo>
                <a:lnTo>
                  <a:pt x="5508752" y="173736"/>
                </a:lnTo>
                <a:lnTo>
                  <a:pt x="5901944" y="76200"/>
                </a:lnTo>
                <a:lnTo>
                  <a:pt x="6295136" y="65532"/>
                </a:lnTo>
                <a:lnTo>
                  <a:pt x="6688328" y="0"/>
                </a:lnTo>
                <a:lnTo>
                  <a:pt x="7082536" y="32003"/>
                </a:lnTo>
              </a:path>
            </a:pathLst>
          </a:custGeom>
          <a:ln w="5715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68419" y="1278596"/>
            <a:ext cx="266610" cy="3280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70" spc="-4" dirty="0">
                <a:latin typeface="Arial"/>
                <a:cs typeface="Arial"/>
              </a:rPr>
              <a:t>4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500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algn="ctr">
              <a:spcBef>
                <a:spcPts val="770"/>
              </a:spcBef>
            </a:pPr>
            <a:r>
              <a:rPr sz="770" spc="-4" dirty="0">
                <a:latin typeface="Arial"/>
                <a:cs typeface="Arial"/>
              </a:rPr>
              <a:t>4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000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64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770" spc="-4" dirty="0">
                <a:latin typeface="Arial"/>
                <a:cs typeface="Arial"/>
              </a:rPr>
              <a:t>3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500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algn="ctr">
              <a:spcBef>
                <a:spcPts val="764"/>
              </a:spcBef>
            </a:pPr>
            <a:r>
              <a:rPr sz="770" spc="-4" dirty="0">
                <a:latin typeface="Arial"/>
                <a:cs typeface="Arial"/>
              </a:rPr>
              <a:t>3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000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algn="ctr">
              <a:spcBef>
                <a:spcPts val="764"/>
              </a:spcBef>
            </a:pPr>
            <a:r>
              <a:rPr sz="770" spc="-4" dirty="0">
                <a:latin typeface="Arial"/>
                <a:cs typeface="Arial"/>
              </a:rPr>
              <a:t>2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500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algn="ctr">
              <a:spcBef>
                <a:spcPts val="764"/>
              </a:spcBef>
            </a:pPr>
            <a:r>
              <a:rPr sz="770" spc="-4" dirty="0">
                <a:latin typeface="Arial"/>
                <a:cs typeface="Arial"/>
              </a:rPr>
              <a:t>2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000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algn="ctr">
              <a:spcBef>
                <a:spcPts val="770"/>
              </a:spcBef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500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64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000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80362" algn="ctr">
              <a:spcBef>
                <a:spcPts val="764"/>
              </a:spcBef>
            </a:pPr>
            <a:r>
              <a:rPr sz="770" spc="-4" dirty="0">
                <a:latin typeface="Arial"/>
                <a:cs typeface="Arial"/>
              </a:rPr>
              <a:t>5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641">
              <a:latin typeface="Times New Roman"/>
              <a:cs typeface="Times New Roman"/>
            </a:endParaRPr>
          </a:p>
          <a:p>
            <a:pPr marR="4344" algn="r"/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949" y="5168290"/>
            <a:ext cx="7323345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Tilastokeskus (THL, </a:t>
            </a:r>
            <a:r>
              <a:rPr sz="941" spc="-4" dirty="0">
                <a:latin typeface="Arial"/>
                <a:cs typeface="Arial"/>
              </a:rPr>
              <a:t>Tilasto- </a:t>
            </a:r>
            <a:r>
              <a:rPr sz="941" dirty="0">
                <a:latin typeface="Arial"/>
                <a:cs typeface="Arial"/>
              </a:rPr>
              <a:t>ja indikaattoripankki Sotkanet sekä </a:t>
            </a:r>
            <a:r>
              <a:rPr sz="941" spc="-4" dirty="0">
                <a:latin typeface="Arial"/>
                <a:cs typeface="Arial"/>
              </a:rPr>
              <a:t>Kuntaliitto, </a:t>
            </a:r>
            <a:r>
              <a:rPr sz="941" spc="4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www.kunnat.net)</a:t>
            </a:r>
            <a:endParaRPr sz="9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4735" y="735277"/>
            <a:ext cx="3333433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4" dirty="0">
                <a:latin typeface="Arial"/>
                <a:cs typeface="Arial"/>
              </a:rPr>
              <a:t>Kuntien </a:t>
            </a:r>
            <a:r>
              <a:rPr sz="1368" b="1" spc="-9" dirty="0">
                <a:latin typeface="Arial"/>
                <a:cs typeface="Arial"/>
              </a:rPr>
              <a:t>verotulot </a:t>
            </a:r>
            <a:r>
              <a:rPr sz="1368" b="1" spc="-4" dirty="0">
                <a:latin typeface="Arial"/>
                <a:cs typeface="Arial"/>
              </a:rPr>
              <a:t>2000 - 2018*,</a:t>
            </a:r>
            <a:r>
              <a:rPr sz="1368" b="1" spc="94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€/asukas</a:t>
            </a:r>
            <a:endParaRPr sz="136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857" y="4649257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44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3857" y="4794995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445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58395"/>
              </p:ext>
            </p:extLst>
          </p:nvPr>
        </p:nvGraphicFramePr>
        <p:xfrm>
          <a:off x="755576" y="1124744"/>
          <a:ext cx="7720604" cy="3840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88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8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01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88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88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882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88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88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882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88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88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861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66412">
                <a:tc rowSpan="10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4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8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5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03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2004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2006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2007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08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2009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2017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44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38"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KOKO</a:t>
                      </a:r>
                      <a:r>
                        <a:rPr sz="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MAA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781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862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176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351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464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548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631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839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957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037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261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540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694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835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933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933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848"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Etelä-Savon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maakunta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096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189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331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354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472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718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868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003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081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342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566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748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908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270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253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530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58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211080" y="1833622"/>
            <a:ext cx="6099982" cy="1682734"/>
          </a:xfrm>
          <a:custGeom>
            <a:avLst/>
            <a:gdLst/>
            <a:ahLst/>
            <a:cxnLst/>
            <a:rect l="l" t="t" r="r" b="b"/>
            <a:pathLst>
              <a:path w="7133590" h="1967864">
                <a:moveTo>
                  <a:pt x="0" y="1967738"/>
                </a:moveTo>
                <a:lnTo>
                  <a:pt x="395985" y="1937512"/>
                </a:lnTo>
                <a:lnTo>
                  <a:pt x="792226" y="1868931"/>
                </a:lnTo>
                <a:lnTo>
                  <a:pt x="1188465" y="1750060"/>
                </a:lnTo>
                <a:lnTo>
                  <a:pt x="1584705" y="1599183"/>
                </a:lnTo>
                <a:lnTo>
                  <a:pt x="1980945" y="1448307"/>
                </a:lnTo>
                <a:lnTo>
                  <a:pt x="2377186" y="1352295"/>
                </a:lnTo>
                <a:lnTo>
                  <a:pt x="2773426" y="1279143"/>
                </a:lnTo>
                <a:lnTo>
                  <a:pt x="3169666" y="1209039"/>
                </a:lnTo>
                <a:lnTo>
                  <a:pt x="3567429" y="1029207"/>
                </a:lnTo>
                <a:lnTo>
                  <a:pt x="3963669" y="928624"/>
                </a:lnTo>
                <a:lnTo>
                  <a:pt x="4359909" y="860043"/>
                </a:lnTo>
                <a:lnTo>
                  <a:pt x="4756150" y="668019"/>
                </a:lnTo>
                <a:lnTo>
                  <a:pt x="5152389" y="428751"/>
                </a:lnTo>
                <a:lnTo>
                  <a:pt x="5548630" y="296163"/>
                </a:lnTo>
                <a:lnTo>
                  <a:pt x="5944870" y="175767"/>
                </a:lnTo>
                <a:lnTo>
                  <a:pt x="6341109" y="91948"/>
                </a:lnTo>
                <a:lnTo>
                  <a:pt x="6737350" y="91948"/>
                </a:lnTo>
                <a:lnTo>
                  <a:pt x="7133335" y="0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1080" y="1473400"/>
            <a:ext cx="6099982" cy="1786447"/>
          </a:xfrm>
          <a:custGeom>
            <a:avLst/>
            <a:gdLst/>
            <a:ahLst/>
            <a:cxnLst/>
            <a:rect l="l" t="t" r="r" b="b"/>
            <a:pathLst>
              <a:path w="7133590" h="2089150">
                <a:moveTo>
                  <a:pt x="0" y="2088769"/>
                </a:moveTo>
                <a:lnTo>
                  <a:pt x="395985" y="2008251"/>
                </a:lnTo>
                <a:lnTo>
                  <a:pt x="792226" y="1886330"/>
                </a:lnTo>
                <a:lnTo>
                  <a:pt x="1188465" y="1868042"/>
                </a:lnTo>
                <a:lnTo>
                  <a:pt x="1584705" y="1765935"/>
                </a:lnTo>
                <a:lnTo>
                  <a:pt x="1980945" y="1555623"/>
                </a:lnTo>
                <a:lnTo>
                  <a:pt x="2377186" y="1426083"/>
                </a:lnTo>
                <a:lnTo>
                  <a:pt x="2773426" y="1310259"/>
                </a:lnTo>
                <a:lnTo>
                  <a:pt x="3169666" y="1298066"/>
                </a:lnTo>
                <a:lnTo>
                  <a:pt x="3567429" y="1243202"/>
                </a:lnTo>
                <a:lnTo>
                  <a:pt x="3963669" y="1255395"/>
                </a:lnTo>
                <a:lnTo>
                  <a:pt x="4359909" y="1019175"/>
                </a:lnTo>
                <a:lnTo>
                  <a:pt x="4756150" y="827151"/>
                </a:lnTo>
                <a:lnTo>
                  <a:pt x="5152389" y="671702"/>
                </a:lnTo>
                <a:lnTo>
                  <a:pt x="5548630" y="533019"/>
                </a:lnTo>
                <a:lnTo>
                  <a:pt x="5944870" y="400430"/>
                </a:lnTo>
                <a:lnTo>
                  <a:pt x="6341109" y="223647"/>
                </a:lnTo>
                <a:lnTo>
                  <a:pt x="6737350" y="238887"/>
                </a:lnTo>
                <a:lnTo>
                  <a:pt x="7133335" y="0"/>
                </a:lnTo>
              </a:path>
            </a:pathLst>
          </a:custGeom>
          <a:ln w="5715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02404" y="1062572"/>
            <a:ext cx="266610" cy="3493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70" spc="-4" dirty="0">
                <a:latin typeface="Arial"/>
                <a:cs typeface="Arial"/>
              </a:rPr>
              <a:t>4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000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43"/>
              </a:spcBef>
            </a:pPr>
            <a:endParaRPr sz="812">
              <a:latin typeface="Times New Roman"/>
              <a:cs typeface="Times New Roman"/>
            </a:endParaRPr>
          </a:p>
          <a:p>
            <a:pPr algn="ctr">
              <a:spcBef>
                <a:spcPts val="4"/>
              </a:spcBef>
            </a:pPr>
            <a:r>
              <a:rPr sz="770" spc="-4" dirty="0">
                <a:latin typeface="Arial"/>
                <a:cs typeface="Arial"/>
              </a:rPr>
              <a:t>3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500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47"/>
              </a:spcBef>
            </a:pPr>
            <a:endParaRPr sz="812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770" spc="-4" dirty="0">
                <a:latin typeface="Arial"/>
                <a:cs typeface="Arial"/>
              </a:rPr>
              <a:t>3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000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43"/>
              </a:spcBef>
            </a:pPr>
            <a:endParaRPr sz="812">
              <a:latin typeface="Times New Roman"/>
              <a:cs typeface="Times New Roman"/>
            </a:endParaRPr>
          </a:p>
          <a:p>
            <a:pPr algn="ctr">
              <a:spcBef>
                <a:spcPts val="4"/>
              </a:spcBef>
            </a:pPr>
            <a:r>
              <a:rPr sz="770" spc="-4" dirty="0">
                <a:latin typeface="Arial"/>
                <a:cs typeface="Arial"/>
              </a:rPr>
              <a:t>2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500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47"/>
              </a:spcBef>
            </a:pPr>
            <a:endParaRPr sz="812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770" spc="-4" dirty="0">
                <a:latin typeface="Arial"/>
                <a:cs typeface="Arial"/>
              </a:rPr>
              <a:t>2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000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47"/>
              </a:spcBef>
            </a:pPr>
            <a:endParaRPr sz="812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500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47"/>
              </a:spcBef>
            </a:pPr>
            <a:endParaRPr sz="812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000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43"/>
              </a:spcBef>
            </a:pPr>
            <a:endParaRPr sz="812">
              <a:latin typeface="Times New Roman"/>
              <a:cs typeface="Times New Roman"/>
            </a:endParaRPr>
          </a:p>
          <a:p>
            <a:pPr marL="80905" algn="ctr"/>
            <a:r>
              <a:rPr sz="770" spc="-4" dirty="0">
                <a:latin typeface="Arial"/>
                <a:cs typeface="Arial"/>
              </a:rPr>
              <a:t>5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43"/>
              </a:spcBef>
            </a:pPr>
            <a:endParaRPr sz="812">
              <a:latin typeface="Times New Roman"/>
              <a:cs typeface="Times New Roman"/>
            </a:endParaRPr>
          </a:p>
          <a:p>
            <a:pPr marR="4344" algn="r"/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>
              <a:spcBef>
                <a:spcPts val="43"/>
              </a:spcBef>
            </a:pPr>
            <a:endParaRPr sz="812">
              <a:latin typeface="Times New Roman"/>
              <a:cs typeface="Times New Roman"/>
            </a:endParaRPr>
          </a:p>
          <a:p>
            <a:pPr marL="59729"/>
            <a:r>
              <a:rPr sz="770" dirty="0">
                <a:latin typeface="Arial"/>
                <a:cs typeface="Arial"/>
              </a:rPr>
              <a:t>-5</a:t>
            </a:r>
            <a:r>
              <a:rPr sz="770" spc="-9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4584" y="5171744"/>
            <a:ext cx="7323345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Tilastokeskus (THL, </a:t>
            </a:r>
            <a:r>
              <a:rPr sz="941" spc="-4" dirty="0">
                <a:latin typeface="Arial"/>
                <a:cs typeface="Arial"/>
              </a:rPr>
              <a:t>Tilasto- </a:t>
            </a:r>
            <a:r>
              <a:rPr sz="941" dirty="0">
                <a:latin typeface="Arial"/>
                <a:cs typeface="Arial"/>
              </a:rPr>
              <a:t>ja indikaattoripankki Sotkanet sekä </a:t>
            </a:r>
            <a:r>
              <a:rPr sz="941" spc="-4" dirty="0">
                <a:latin typeface="Arial"/>
                <a:cs typeface="Arial"/>
              </a:rPr>
              <a:t>Kuntaliitto, </a:t>
            </a:r>
            <a:r>
              <a:rPr sz="941" spc="4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www.kunnat.net)</a:t>
            </a:r>
            <a:endParaRPr sz="9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8538" y="664450"/>
            <a:ext cx="3438773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4" dirty="0">
                <a:latin typeface="Arial"/>
                <a:cs typeface="Arial"/>
              </a:rPr>
              <a:t>Kuntien lainakanta 2000 - 2018*,</a:t>
            </a:r>
            <a:r>
              <a:rPr sz="1368" b="1" spc="43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€/asukas</a:t>
            </a:r>
            <a:endParaRPr sz="136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9213" y="4713566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08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9213" y="4871577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08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49192"/>
              </p:ext>
            </p:extLst>
          </p:nvPr>
        </p:nvGraphicFramePr>
        <p:xfrm>
          <a:off x="740932" y="1496713"/>
          <a:ext cx="7488192" cy="3587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9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91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91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91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91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7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94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96078">
                <a:tc rowSpan="7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5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5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4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902">
                <a:tc>
                  <a:txBody>
                    <a:bodyPr/>
                    <a:lstStyle/>
                    <a:p>
                      <a:pPr marL="304800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KOKO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677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937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314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398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729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735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892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072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061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010">
                <a:tc>
                  <a:txBody>
                    <a:bodyPr/>
                    <a:lstStyle/>
                    <a:p>
                      <a:pPr marL="304800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Etelä-Savon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maakunta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-243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-212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-135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199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172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275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86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371268" y="1925406"/>
            <a:ext cx="5627578" cy="1383546"/>
          </a:xfrm>
          <a:custGeom>
            <a:avLst/>
            <a:gdLst/>
            <a:ahLst/>
            <a:cxnLst/>
            <a:rect l="l" t="t" r="r" b="b"/>
            <a:pathLst>
              <a:path w="6581140" h="1617979">
                <a:moveTo>
                  <a:pt x="0" y="1617979"/>
                </a:moveTo>
                <a:lnTo>
                  <a:pt x="548513" y="1516126"/>
                </a:lnTo>
                <a:lnTo>
                  <a:pt x="1097152" y="1316481"/>
                </a:lnTo>
                <a:lnTo>
                  <a:pt x="1645792" y="1260093"/>
                </a:lnTo>
                <a:lnTo>
                  <a:pt x="2192909" y="879093"/>
                </a:lnTo>
                <a:lnTo>
                  <a:pt x="2741549" y="781557"/>
                </a:lnTo>
                <a:lnTo>
                  <a:pt x="3290189" y="984250"/>
                </a:lnTo>
                <a:lnTo>
                  <a:pt x="3838829" y="906526"/>
                </a:lnTo>
                <a:lnTo>
                  <a:pt x="4387469" y="397510"/>
                </a:lnTo>
                <a:lnTo>
                  <a:pt x="4936109" y="389889"/>
                </a:lnTo>
                <a:lnTo>
                  <a:pt x="5484748" y="208534"/>
                </a:lnTo>
                <a:lnTo>
                  <a:pt x="6031865" y="0"/>
                </a:lnTo>
                <a:lnTo>
                  <a:pt x="6581013" y="11937"/>
                </a:lnTo>
              </a:path>
            </a:pathLst>
          </a:custGeom>
          <a:ln w="5714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1268" y="3559489"/>
            <a:ext cx="5627578" cy="662451"/>
          </a:xfrm>
          <a:custGeom>
            <a:avLst/>
            <a:gdLst/>
            <a:ahLst/>
            <a:cxnLst/>
            <a:rect l="l" t="t" r="r" b="b"/>
            <a:pathLst>
              <a:path w="6581140" h="774700">
                <a:moveTo>
                  <a:pt x="0" y="774446"/>
                </a:moveTo>
                <a:lnTo>
                  <a:pt x="548513" y="737489"/>
                </a:lnTo>
                <a:lnTo>
                  <a:pt x="1097152" y="649097"/>
                </a:lnTo>
                <a:lnTo>
                  <a:pt x="1645792" y="461645"/>
                </a:lnTo>
                <a:lnTo>
                  <a:pt x="2192909" y="260477"/>
                </a:lnTo>
                <a:lnTo>
                  <a:pt x="2741549" y="292481"/>
                </a:lnTo>
                <a:lnTo>
                  <a:pt x="3290189" y="336677"/>
                </a:lnTo>
                <a:lnTo>
                  <a:pt x="3838829" y="361061"/>
                </a:lnTo>
                <a:lnTo>
                  <a:pt x="4387469" y="263525"/>
                </a:lnTo>
                <a:lnTo>
                  <a:pt x="4936109" y="248285"/>
                </a:lnTo>
                <a:lnTo>
                  <a:pt x="5484748" y="117221"/>
                </a:lnTo>
                <a:lnTo>
                  <a:pt x="6031865" y="0"/>
                </a:lnTo>
                <a:lnTo>
                  <a:pt x="6581013" y="173609"/>
                </a:lnTo>
              </a:path>
            </a:pathLst>
          </a:custGeom>
          <a:ln w="5714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6628" y="4410901"/>
            <a:ext cx="217197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dirty="0">
                <a:latin typeface="Arial"/>
                <a:cs typeface="Arial"/>
              </a:rPr>
              <a:t>-5</a:t>
            </a:r>
            <a:r>
              <a:rPr sz="770" spc="-9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6690" y="5232904"/>
            <a:ext cx="7323345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Tilastokeskus (THL, </a:t>
            </a:r>
            <a:r>
              <a:rPr sz="941" spc="-4" dirty="0">
                <a:latin typeface="Arial"/>
                <a:cs typeface="Arial"/>
              </a:rPr>
              <a:t>Tilasto- </a:t>
            </a:r>
            <a:r>
              <a:rPr sz="941" dirty="0">
                <a:latin typeface="Arial"/>
                <a:cs typeface="Arial"/>
              </a:rPr>
              <a:t>ja indikaattoripankki Sotkanet sekä </a:t>
            </a:r>
            <a:r>
              <a:rPr sz="941" spc="-4" dirty="0">
                <a:latin typeface="Arial"/>
                <a:cs typeface="Arial"/>
              </a:rPr>
              <a:t>Kuntaliitto, </a:t>
            </a:r>
            <a:r>
              <a:rPr sz="941" spc="4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www.kunnat.net)</a:t>
            </a:r>
            <a:endParaRPr sz="9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7807" y="3914932"/>
            <a:ext cx="76562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9208" y="3418637"/>
            <a:ext cx="184618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5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7542" y="2922667"/>
            <a:ext cx="266610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1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000</a:t>
            </a:r>
            <a:endParaRPr sz="77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7542" y="2426698"/>
            <a:ext cx="266610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1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500</a:t>
            </a:r>
            <a:endParaRPr sz="77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7542" y="1930402"/>
            <a:ext cx="266610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2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000</a:t>
            </a:r>
            <a:endParaRPr sz="77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7542" y="1434432"/>
            <a:ext cx="266610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2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500</a:t>
            </a:r>
            <a:endParaRPr sz="77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5776" y="764704"/>
            <a:ext cx="4299418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4" dirty="0">
                <a:latin typeface="Arial"/>
                <a:cs typeface="Arial"/>
              </a:rPr>
              <a:t>Kuntien </a:t>
            </a:r>
            <a:r>
              <a:rPr sz="1368" b="1" spc="-9" dirty="0">
                <a:latin typeface="Arial"/>
                <a:cs typeface="Arial"/>
              </a:rPr>
              <a:t>kertynyt </a:t>
            </a:r>
            <a:r>
              <a:rPr sz="1368" b="1" spc="-4" dirty="0">
                <a:latin typeface="Arial"/>
                <a:cs typeface="Arial"/>
              </a:rPr>
              <a:t>yli-/alijäämä 2006 - 2018*,</a:t>
            </a:r>
            <a:r>
              <a:rPr sz="1368" b="1" spc="128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€/asukas</a:t>
            </a:r>
            <a:endParaRPr sz="136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Ryhmä 367">
            <a:extLst>
              <a:ext uri="{FF2B5EF4-FFF2-40B4-BE49-F238E27FC236}">
                <a16:creationId xmlns:a16="http://schemas.microsoft.com/office/drawing/2014/main" id="{BA807C0C-6EAB-4B9F-B810-40B2044AB608}"/>
              </a:ext>
            </a:extLst>
          </p:cNvPr>
          <p:cNvGrpSpPr/>
          <p:nvPr/>
        </p:nvGrpSpPr>
        <p:grpSpPr>
          <a:xfrm>
            <a:off x="395536" y="692696"/>
            <a:ext cx="7974242" cy="4803117"/>
            <a:chOff x="200516" y="1008990"/>
            <a:chExt cx="7974242" cy="4803117"/>
          </a:xfrm>
        </p:grpSpPr>
        <p:sp>
          <p:nvSpPr>
            <p:cNvPr id="2" name="object 2"/>
            <p:cNvSpPr/>
            <p:nvPr/>
          </p:nvSpPr>
          <p:spPr>
            <a:xfrm>
              <a:off x="4121967" y="2960832"/>
              <a:ext cx="4052356" cy="0"/>
            </a:xfrm>
            <a:custGeom>
              <a:avLst/>
              <a:gdLst/>
              <a:ahLst/>
              <a:cxnLst/>
              <a:rect l="l" t="t" r="r" b="b"/>
              <a:pathLst>
                <a:path w="4739005">
                  <a:moveTo>
                    <a:pt x="0" y="0"/>
                  </a:moveTo>
                  <a:lnTo>
                    <a:pt x="47390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534172" y="2960832"/>
              <a:ext cx="1397121" cy="0"/>
            </a:xfrm>
            <a:custGeom>
              <a:avLst/>
              <a:gdLst/>
              <a:ahLst/>
              <a:cxnLst/>
              <a:rect l="l" t="t" r="r" b="b"/>
              <a:pathLst>
                <a:path w="1633854">
                  <a:moveTo>
                    <a:pt x="0" y="0"/>
                  </a:moveTo>
                  <a:lnTo>
                    <a:pt x="1633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21967" y="2753625"/>
              <a:ext cx="4052356" cy="0"/>
            </a:xfrm>
            <a:custGeom>
              <a:avLst/>
              <a:gdLst/>
              <a:ahLst/>
              <a:cxnLst/>
              <a:rect l="l" t="t" r="r" b="b"/>
              <a:pathLst>
                <a:path w="4739005">
                  <a:moveTo>
                    <a:pt x="0" y="0"/>
                  </a:moveTo>
                  <a:lnTo>
                    <a:pt x="47390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4172" y="2753625"/>
              <a:ext cx="1397121" cy="0"/>
            </a:xfrm>
            <a:custGeom>
              <a:avLst/>
              <a:gdLst/>
              <a:ahLst/>
              <a:cxnLst/>
              <a:rect l="l" t="t" r="r" b="b"/>
              <a:pathLst>
                <a:path w="1633854">
                  <a:moveTo>
                    <a:pt x="0" y="0"/>
                  </a:moveTo>
                  <a:lnTo>
                    <a:pt x="1633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21967" y="2546419"/>
              <a:ext cx="4052356" cy="0"/>
            </a:xfrm>
            <a:custGeom>
              <a:avLst/>
              <a:gdLst/>
              <a:ahLst/>
              <a:cxnLst/>
              <a:rect l="l" t="t" r="r" b="b"/>
              <a:pathLst>
                <a:path w="4739005">
                  <a:moveTo>
                    <a:pt x="0" y="0"/>
                  </a:moveTo>
                  <a:lnTo>
                    <a:pt x="47390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4172" y="2546419"/>
              <a:ext cx="1397121" cy="0"/>
            </a:xfrm>
            <a:custGeom>
              <a:avLst/>
              <a:gdLst/>
              <a:ahLst/>
              <a:cxnLst/>
              <a:rect l="l" t="t" r="r" b="b"/>
              <a:pathLst>
                <a:path w="1633854">
                  <a:moveTo>
                    <a:pt x="0" y="0"/>
                  </a:moveTo>
                  <a:lnTo>
                    <a:pt x="1633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21967" y="2339213"/>
              <a:ext cx="4052356" cy="0"/>
            </a:xfrm>
            <a:custGeom>
              <a:avLst/>
              <a:gdLst/>
              <a:ahLst/>
              <a:cxnLst/>
              <a:rect l="l" t="t" r="r" b="b"/>
              <a:pathLst>
                <a:path w="4739005">
                  <a:moveTo>
                    <a:pt x="0" y="0"/>
                  </a:moveTo>
                  <a:lnTo>
                    <a:pt x="47390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4172" y="2339213"/>
              <a:ext cx="1397121" cy="0"/>
            </a:xfrm>
            <a:custGeom>
              <a:avLst/>
              <a:gdLst/>
              <a:ahLst/>
              <a:cxnLst/>
              <a:rect l="l" t="t" r="r" b="b"/>
              <a:pathLst>
                <a:path w="1633854">
                  <a:moveTo>
                    <a:pt x="0" y="0"/>
                  </a:moveTo>
                  <a:lnTo>
                    <a:pt x="1633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1967" y="2132007"/>
              <a:ext cx="4052356" cy="0"/>
            </a:xfrm>
            <a:custGeom>
              <a:avLst/>
              <a:gdLst/>
              <a:ahLst/>
              <a:cxnLst/>
              <a:rect l="l" t="t" r="r" b="b"/>
              <a:pathLst>
                <a:path w="4739005">
                  <a:moveTo>
                    <a:pt x="0" y="0"/>
                  </a:moveTo>
                  <a:lnTo>
                    <a:pt x="47390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4172" y="2132007"/>
              <a:ext cx="1397121" cy="0"/>
            </a:xfrm>
            <a:custGeom>
              <a:avLst/>
              <a:gdLst/>
              <a:ahLst/>
              <a:cxnLst/>
              <a:rect l="l" t="t" r="r" b="b"/>
              <a:pathLst>
                <a:path w="1633854">
                  <a:moveTo>
                    <a:pt x="0" y="0"/>
                  </a:moveTo>
                  <a:lnTo>
                    <a:pt x="1633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21967" y="1924801"/>
              <a:ext cx="4052356" cy="0"/>
            </a:xfrm>
            <a:custGeom>
              <a:avLst/>
              <a:gdLst/>
              <a:ahLst/>
              <a:cxnLst/>
              <a:rect l="l" t="t" r="r" b="b"/>
              <a:pathLst>
                <a:path w="4739005">
                  <a:moveTo>
                    <a:pt x="0" y="0"/>
                  </a:moveTo>
                  <a:lnTo>
                    <a:pt x="47390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34172" y="1924801"/>
              <a:ext cx="1397121" cy="0"/>
            </a:xfrm>
            <a:custGeom>
              <a:avLst/>
              <a:gdLst/>
              <a:ahLst/>
              <a:cxnLst/>
              <a:rect l="l" t="t" r="r" b="b"/>
              <a:pathLst>
                <a:path w="1633854">
                  <a:moveTo>
                    <a:pt x="0" y="0"/>
                  </a:moveTo>
                  <a:lnTo>
                    <a:pt x="1633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05830" y="1717595"/>
              <a:ext cx="4968928" cy="0"/>
            </a:xfrm>
            <a:custGeom>
              <a:avLst/>
              <a:gdLst/>
              <a:ahLst/>
              <a:cxnLst/>
              <a:rect l="l" t="t" r="r" b="b"/>
              <a:pathLst>
                <a:path w="5810884">
                  <a:moveTo>
                    <a:pt x="0" y="0"/>
                  </a:moveTo>
                  <a:lnTo>
                    <a:pt x="58103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34172" y="1717595"/>
              <a:ext cx="1397121" cy="0"/>
            </a:xfrm>
            <a:custGeom>
              <a:avLst/>
              <a:gdLst/>
              <a:ahLst/>
              <a:cxnLst/>
              <a:rect l="l" t="t" r="r" b="b"/>
              <a:pathLst>
                <a:path w="1633854">
                  <a:moveTo>
                    <a:pt x="0" y="0"/>
                  </a:moveTo>
                  <a:lnTo>
                    <a:pt x="1633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4172" y="1509846"/>
              <a:ext cx="6640260" cy="0"/>
            </a:xfrm>
            <a:custGeom>
              <a:avLst/>
              <a:gdLst/>
              <a:ahLst/>
              <a:cxnLst/>
              <a:rect l="l" t="t" r="r" b="b"/>
              <a:pathLst>
                <a:path w="7765415">
                  <a:moveTo>
                    <a:pt x="0" y="0"/>
                  </a:moveTo>
                  <a:lnTo>
                    <a:pt x="7765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34172" y="1509847"/>
              <a:ext cx="6640260" cy="1658299"/>
            </a:xfrm>
            <a:custGeom>
              <a:avLst/>
              <a:gdLst/>
              <a:ahLst/>
              <a:cxnLst/>
              <a:rect l="l" t="t" r="r" b="b"/>
              <a:pathLst>
                <a:path w="7765415" h="1939289">
                  <a:moveTo>
                    <a:pt x="0" y="1939036"/>
                  </a:moveTo>
                  <a:lnTo>
                    <a:pt x="7765160" y="1939036"/>
                  </a:lnTo>
                  <a:lnTo>
                    <a:pt x="7765160" y="0"/>
                  </a:lnTo>
                  <a:lnTo>
                    <a:pt x="0" y="0"/>
                  </a:lnTo>
                  <a:lnTo>
                    <a:pt x="0" y="193903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2915" y="2989501"/>
              <a:ext cx="91223" cy="178645"/>
            </a:xfrm>
            <a:custGeom>
              <a:avLst/>
              <a:gdLst/>
              <a:ahLst/>
              <a:cxnLst/>
              <a:rect l="l" t="t" r="r" b="b"/>
              <a:pathLst>
                <a:path w="106680" h="208914">
                  <a:moveTo>
                    <a:pt x="106680" y="0"/>
                  </a:moveTo>
                  <a:lnTo>
                    <a:pt x="0" y="0"/>
                  </a:lnTo>
                  <a:lnTo>
                    <a:pt x="0" y="208661"/>
                  </a:lnTo>
                  <a:lnTo>
                    <a:pt x="106680" y="208661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30858" y="1690228"/>
              <a:ext cx="91223" cy="1478027"/>
            </a:xfrm>
            <a:custGeom>
              <a:avLst/>
              <a:gdLst/>
              <a:ahLst/>
              <a:cxnLst/>
              <a:rect l="l" t="t" r="r" b="b"/>
              <a:pathLst>
                <a:path w="106679" h="1728470">
                  <a:moveTo>
                    <a:pt x="106679" y="0"/>
                  </a:moveTo>
                  <a:lnTo>
                    <a:pt x="0" y="0"/>
                  </a:lnTo>
                  <a:lnTo>
                    <a:pt x="0" y="1728089"/>
                  </a:lnTo>
                  <a:lnTo>
                    <a:pt x="106679" y="172808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58802" y="316727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86745" y="3158209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2273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14688" y="3147784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4711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4138" y="3007747"/>
              <a:ext cx="92852" cy="160183"/>
            </a:xfrm>
            <a:custGeom>
              <a:avLst/>
              <a:gdLst/>
              <a:ahLst/>
              <a:cxnLst/>
              <a:rect l="l" t="t" r="r" b="b"/>
              <a:pathLst>
                <a:path w="108585" h="187325">
                  <a:moveTo>
                    <a:pt x="108204" y="0"/>
                  </a:moveTo>
                  <a:lnTo>
                    <a:pt x="0" y="0"/>
                  </a:lnTo>
                  <a:lnTo>
                    <a:pt x="0" y="187325"/>
                  </a:lnTo>
                  <a:lnTo>
                    <a:pt x="108204" y="187325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22081" y="1695441"/>
              <a:ext cx="92852" cy="1472597"/>
            </a:xfrm>
            <a:custGeom>
              <a:avLst/>
              <a:gdLst/>
              <a:ahLst/>
              <a:cxnLst/>
              <a:rect l="l" t="t" r="r" b="b"/>
              <a:pathLst>
                <a:path w="108585" h="1722120">
                  <a:moveTo>
                    <a:pt x="108204" y="0"/>
                  </a:moveTo>
                  <a:lnTo>
                    <a:pt x="0" y="0"/>
                  </a:lnTo>
                  <a:lnTo>
                    <a:pt x="0" y="1721992"/>
                  </a:lnTo>
                  <a:lnTo>
                    <a:pt x="108204" y="1721992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50024" y="3167277"/>
              <a:ext cx="92852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77968" y="3159512"/>
              <a:ext cx="92852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1968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05911" y="3151693"/>
              <a:ext cx="92852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7973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86664" y="2998624"/>
              <a:ext cx="91223" cy="169414"/>
            </a:xfrm>
            <a:custGeom>
              <a:avLst/>
              <a:gdLst/>
              <a:ahLst/>
              <a:cxnLst/>
              <a:rect l="l" t="t" r="r" b="b"/>
              <a:pathLst>
                <a:path w="106680" h="198120">
                  <a:moveTo>
                    <a:pt x="106679" y="0"/>
                  </a:moveTo>
                  <a:lnTo>
                    <a:pt x="0" y="0"/>
                  </a:lnTo>
                  <a:lnTo>
                    <a:pt x="0" y="197992"/>
                  </a:lnTo>
                  <a:lnTo>
                    <a:pt x="106679" y="197992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14606" y="1704564"/>
              <a:ext cx="91223" cy="1463366"/>
            </a:xfrm>
            <a:custGeom>
              <a:avLst/>
              <a:gdLst/>
              <a:ahLst/>
              <a:cxnLst/>
              <a:rect l="l" t="t" r="r" b="b"/>
              <a:pathLst>
                <a:path w="106679" h="1711325">
                  <a:moveTo>
                    <a:pt x="106679" y="0"/>
                  </a:moveTo>
                  <a:lnTo>
                    <a:pt x="0" y="0"/>
                  </a:lnTo>
                  <a:lnTo>
                    <a:pt x="0" y="1711325"/>
                  </a:lnTo>
                  <a:lnTo>
                    <a:pt x="106679" y="1711325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42550" y="316727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70493" y="3156906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2578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98437" y="3154299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87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77886" y="2975167"/>
              <a:ext cx="91223" cy="192762"/>
            </a:xfrm>
            <a:custGeom>
              <a:avLst/>
              <a:gdLst/>
              <a:ahLst/>
              <a:cxnLst/>
              <a:rect l="l" t="t" r="r" b="b"/>
              <a:pathLst>
                <a:path w="106680" h="225425">
                  <a:moveTo>
                    <a:pt x="106680" y="0"/>
                  </a:moveTo>
                  <a:lnTo>
                    <a:pt x="0" y="0"/>
                  </a:lnTo>
                  <a:lnTo>
                    <a:pt x="0" y="225425"/>
                  </a:lnTo>
                  <a:lnTo>
                    <a:pt x="106680" y="225425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05830" y="1716292"/>
              <a:ext cx="91223" cy="1451962"/>
            </a:xfrm>
            <a:custGeom>
              <a:avLst/>
              <a:gdLst/>
              <a:ahLst/>
              <a:cxnLst/>
              <a:rect l="l" t="t" r="r" b="b"/>
              <a:pathLst>
                <a:path w="106679" h="1697989">
                  <a:moveTo>
                    <a:pt x="106680" y="0"/>
                  </a:moveTo>
                  <a:lnTo>
                    <a:pt x="0" y="0"/>
                  </a:lnTo>
                  <a:lnTo>
                    <a:pt x="0" y="1697609"/>
                  </a:lnTo>
                  <a:lnTo>
                    <a:pt x="106680" y="1697609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33773" y="316727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61717" y="3154951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035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89659" y="3152345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364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69109" y="2992108"/>
              <a:ext cx="91223" cy="175930"/>
            </a:xfrm>
            <a:custGeom>
              <a:avLst/>
              <a:gdLst/>
              <a:ahLst/>
              <a:cxnLst/>
              <a:rect l="l" t="t" r="r" b="b"/>
              <a:pathLst>
                <a:path w="106680" h="205739">
                  <a:moveTo>
                    <a:pt x="106680" y="0"/>
                  </a:moveTo>
                  <a:lnTo>
                    <a:pt x="0" y="0"/>
                  </a:lnTo>
                  <a:lnTo>
                    <a:pt x="0" y="205612"/>
                  </a:lnTo>
                  <a:lnTo>
                    <a:pt x="106680" y="205612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97053" y="1735840"/>
              <a:ext cx="91223" cy="1432415"/>
            </a:xfrm>
            <a:custGeom>
              <a:avLst/>
              <a:gdLst/>
              <a:ahLst/>
              <a:cxnLst/>
              <a:rect l="l" t="t" r="r" b="b"/>
              <a:pathLst>
                <a:path w="106679" h="1675129">
                  <a:moveTo>
                    <a:pt x="106679" y="0"/>
                  </a:moveTo>
                  <a:lnTo>
                    <a:pt x="0" y="0"/>
                  </a:lnTo>
                  <a:lnTo>
                    <a:pt x="0" y="1674749"/>
                  </a:lnTo>
                  <a:lnTo>
                    <a:pt x="106679" y="167474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24996" y="316727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52939" y="3156906"/>
              <a:ext cx="92852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2578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80883" y="3149738"/>
              <a:ext cx="92852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425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60332" y="2994715"/>
              <a:ext cx="92852" cy="173215"/>
            </a:xfrm>
            <a:custGeom>
              <a:avLst/>
              <a:gdLst/>
              <a:ahLst/>
              <a:cxnLst/>
              <a:rect l="l" t="t" r="r" b="b"/>
              <a:pathLst>
                <a:path w="108585" h="202564">
                  <a:moveTo>
                    <a:pt x="108204" y="0"/>
                  </a:moveTo>
                  <a:lnTo>
                    <a:pt x="0" y="0"/>
                  </a:lnTo>
                  <a:lnTo>
                    <a:pt x="0" y="202564"/>
                  </a:lnTo>
                  <a:lnTo>
                    <a:pt x="108204" y="202564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88276" y="1746265"/>
              <a:ext cx="92852" cy="1422097"/>
            </a:xfrm>
            <a:custGeom>
              <a:avLst/>
              <a:gdLst/>
              <a:ahLst/>
              <a:cxnLst/>
              <a:rect l="l" t="t" r="r" b="b"/>
              <a:pathLst>
                <a:path w="108585" h="1663064">
                  <a:moveTo>
                    <a:pt x="108203" y="0"/>
                  </a:moveTo>
                  <a:lnTo>
                    <a:pt x="0" y="0"/>
                  </a:lnTo>
                  <a:lnTo>
                    <a:pt x="0" y="1662556"/>
                  </a:lnTo>
                  <a:lnTo>
                    <a:pt x="108203" y="1662556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16218" y="3167277"/>
              <a:ext cx="92852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4" y="0"/>
                  </a:lnTo>
                </a:path>
              </a:pathLst>
            </a:custGeom>
            <a:ln w="3175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45465" y="3156906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2578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73409" y="3149738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42544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52858" y="2985592"/>
              <a:ext cx="91223" cy="182446"/>
            </a:xfrm>
            <a:custGeom>
              <a:avLst/>
              <a:gdLst/>
              <a:ahLst/>
              <a:cxnLst/>
              <a:rect l="l" t="t" r="r" b="b"/>
              <a:pathLst>
                <a:path w="106680" h="213360">
                  <a:moveTo>
                    <a:pt x="106679" y="0"/>
                  </a:moveTo>
                  <a:lnTo>
                    <a:pt x="0" y="0"/>
                  </a:lnTo>
                  <a:lnTo>
                    <a:pt x="0" y="213232"/>
                  </a:lnTo>
                  <a:lnTo>
                    <a:pt x="106679" y="213232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80801" y="1754084"/>
              <a:ext cx="91223" cy="1413953"/>
            </a:xfrm>
            <a:custGeom>
              <a:avLst/>
              <a:gdLst/>
              <a:ahLst/>
              <a:cxnLst/>
              <a:rect l="l" t="t" r="r" b="b"/>
              <a:pathLst>
                <a:path w="106679" h="1653539">
                  <a:moveTo>
                    <a:pt x="106680" y="0"/>
                  </a:moveTo>
                  <a:lnTo>
                    <a:pt x="0" y="0"/>
                  </a:lnTo>
                  <a:lnTo>
                    <a:pt x="0" y="1653413"/>
                  </a:lnTo>
                  <a:lnTo>
                    <a:pt x="106680" y="1653413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08744" y="316727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2544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36688" y="3156254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27304">
              <a:solidFill>
                <a:srgbClr val="2544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64631" y="3147132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48640">
              <a:solidFill>
                <a:srgbClr val="2544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44080" y="2972560"/>
              <a:ext cx="91223" cy="195477"/>
            </a:xfrm>
            <a:custGeom>
              <a:avLst/>
              <a:gdLst/>
              <a:ahLst/>
              <a:cxnLst/>
              <a:rect l="l" t="t" r="r" b="b"/>
              <a:pathLst>
                <a:path w="106680" h="228600">
                  <a:moveTo>
                    <a:pt x="106680" y="0"/>
                  </a:moveTo>
                  <a:lnTo>
                    <a:pt x="0" y="0"/>
                  </a:lnTo>
                  <a:lnTo>
                    <a:pt x="0" y="228473"/>
                  </a:lnTo>
                  <a:lnTo>
                    <a:pt x="106680" y="228473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72024" y="1765813"/>
              <a:ext cx="91223" cy="1402551"/>
            </a:xfrm>
            <a:custGeom>
              <a:avLst/>
              <a:gdLst/>
              <a:ahLst/>
              <a:cxnLst/>
              <a:rect l="l" t="t" r="r" b="b"/>
              <a:pathLst>
                <a:path w="106679" h="1640204">
                  <a:moveTo>
                    <a:pt x="106679" y="0"/>
                  </a:moveTo>
                  <a:lnTo>
                    <a:pt x="0" y="0"/>
                  </a:lnTo>
                  <a:lnTo>
                    <a:pt x="0" y="1639697"/>
                  </a:lnTo>
                  <a:lnTo>
                    <a:pt x="106679" y="1639697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99968" y="316727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9E47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27910" y="3156254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27304">
              <a:solidFill>
                <a:srgbClr val="9E47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55854" y="3118517"/>
              <a:ext cx="91223" cy="49412"/>
            </a:xfrm>
            <a:custGeom>
              <a:avLst/>
              <a:gdLst/>
              <a:ahLst/>
              <a:cxnLst/>
              <a:rect l="l" t="t" r="r" b="b"/>
              <a:pathLst>
                <a:path w="106679" h="57785">
                  <a:moveTo>
                    <a:pt x="106679" y="0"/>
                  </a:moveTo>
                  <a:lnTo>
                    <a:pt x="0" y="0"/>
                  </a:lnTo>
                  <a:lnTo>
                    <a:pt x="0" y="57785"/>
                  </a:lnTo>
                  <a:lnTo>
                    <a:pt x="106679" y="57785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35303" y="2959528"/>
              <a:ext cx="92852" cy="208509"/>
            </a:xfrm>
            <a:custGeom>
              <a:avLst/>
              <a:gdLst/>
              <a:ahLst/>
              <a:cxnLst/>
              <a:rect l="l" t="t" r="r" b="b"/>
              <a:pathLst>
                <a:path w="108585" h="243839">
                  <a:moveTo>
                    <a:pt x="108204" y="0"/>
                  </a:moveTo>
                  <a:lnTo>
                    <a:pt x="0" y="0"/>
                  </a:lnTo>
                  <a:lnTo>
                    <a:pt x="0" y="243712"/>
                  </a:lnTo>
                  <a:lnTo>
                    <a:pt x="108204" y="243712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63247" y="1778845"/>
              <a:ext cx="92852" cy="1389519"/>
            </a:xfrm>
            <a:custGeom>
              <a:avLst/>
              <a:gdLst/>
              <a:ahLst/>
              <a:cxnLst/>
              <a:rect l="l" t="t" r="r" b="b"/>
              <a:pathLst>
                <a:path w="108585" h="1624964">
                  <a:moveTo>
                    <a:pt x="108203" y="0"/>
                  </a:moveTo>
                  <a:lnTo>
                    <a:pt x="0" y="0"/>
                  </a:lnTo>
                  <a:lnTo>
                    <a:pt x="0" y="1624456"/>
                  </a:lnTo>
                  <a:lnTo>
                    <a:pt x="108203" y="1624456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91191" y="3167277"/>
              <a:ext cx="92852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19134" y="3154299"/>
              <a:ext cx="92852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876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47077" y="3114608"/>
              <a:ext cx="92852" cy="53756"/>
            </a:xfrm>
            <a:custGeom>
              <a:avLst/>
              <a:gdLst/>
              <a:ahLst/>
              <a:cxnLst/>
              <a:rect l="l" t="t" r="r" b="b"/>
              <a:pathLst>
                <a:path w="108584" h="62864">
                  <a:moveTo>
                    <a:pt x="108203" y="0"/>
                  </a:moveTo>
                  <a:lnTo>
                    <a:pt x="0" y="0"/>
                  </a:lnTo>
                  <a:lnTo>
                    <a:pt x="0" y="62356"/>
                  </a:lnTo>
                  <a:lnTo>
                    <a:pt x="108203" y="62356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427829" y="2953013"/>
              <a:ext cx="91223" cy="215025"/>
            </a:xfrm>
            <a:custGeom>
              <a:avLst/>
              <a:gdLst/>
              <a:ahLst/>
              <a:cxnLst/>
              <a:rect l="l" t="t" r="r" b="b"/>
              <a:pathLst>
                <a:path w="106680" h="251460">
                  <a:moveTo>
                    <a:pt x="106680" y="0"/>
                  </a:moveTo>
                  <a:lnTo>
                    <a:pt x="0" y="0"/>
                  </a:lnTo>
                  <a:lnTo>
                    <a:pt x="0" y="251332"/>
                  </a:lnTo>
                  <a:lnTo>
                    <a:pt x="106680" y="251332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55772" y="1785361"/>
              <a:ext cx="91223" cy="1383003"/>
            </a:xfrm>
            <a:custGeom>
              <a:avLst/>
              <a:gdLst/>
              <a:ahLst/>
              <a:cxnLst/>
              <a:rect l="l" t="t" r="r" b="b"/>
              <a:pathLst>
                <a:path w="106679" h="1617345">
                  <a:moveTo>
                    <a:pt x="106680" y="0"/>
                  </a:moveTo>
                  <a:lnTo>
                    <a:pt x="0" y="0"/>
                  </a:lnTo>
                  <a:lnTo>
                    <a:pt x="0" y="1616837"/>
                  </a:lnTo>
                  <a:lnTo>
                    <a:pt x="106680" y="1616837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83716" y="316727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997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11660" y="3152996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4925">
              <a:solidFill>
                <a:srgbClr val="997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739602" y="3101576"/>
              <a:ext cx="91223" cy="66788"/>
            </a:xfrm>
            <a:custGeom>
              <a:avLst/>
              <a:gdLst/>
              <a:ahLst/>
              <a:cxnLst/>
              <a:rect l="l" t="t" r="r" b="b"/>
              <a:pathLst>
                <a:path w="106679" h="78104">
                  <a:moveTo>
                    <a:pt x="106680" y="0"/>
                  </a:moveTo>
                  <a:lnTo>
                    <a:pt x="0" y="0"/>
                  </a:lnTo>
                  <a:lnTo>
                    <a:pt x="0" y="77597"/>
                  </a:lnTo>
                  <a:lnTo>
                    <a:pt x="106680" y="77597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19052" y="2971257"/>
              <a:ext cx="91223" cy="197106"/>
            </a:xfrm>
            <a:custGeom>
              <a:avLst/>
              <a:gdLst/>
              <a:ahLst/>
              <a:cxnLst/>
              <a:rect l="l" t="t" r="r" b="b"/>
              <a:pathLst>
                <a:path w="106680" h="230504">
                  <a:moveTo>
                    <a:pt x="106680" y="0"/>
                  </a:moveTo>
                  <a:lnTo>
                    <a:pt x="0" y="0"/>
                  </a:lnTo>
                  <a:lnTo>
                    <a:pt x="0" y="229997"/>
                  </a:lnTo>
                  <a:lnTo>
                    <a:pt x="106680" y="229997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46995" y="1811425"/>
              <a:ext cx="91223" cy="1356939"/>
            </a:xfrm>
            <a:custGeom>
              <a:avLst/>
              <a:gdLst/>
              <a:ahLst/>
              <a:cxnLst/>
              <a:rect l="l" t="t" r="r" b="b"/>
              <a:pathLst>
                <a:path w="106679" h="1586864">
                  <a:moveTo>
                    <a:pt x="106679" y="0"/>
                  </a:moveTo>
                  <a:lnTo>
                    <a:pt x="0" y="0"/>
                  </a:lnTo>
                  <a:lnTo>
                    <a:pt x="0" y="1586356"/>
                  </a:lnTo>
                  <a:lnTo>
                    <a:pt x="106679" y="1586356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174938" y="316727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245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02882" y="3154299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31876">
              <a:solidFill>
                <a:srgbClr val="245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830826" y="3109395"/>
              <a:ext cx="91223" cy="58643"/>
            </a:xfrm>
            <a:custGeom>
              <a:avLst/>
              <a:gdLst/>
              <a:ahLst/>
              <a:cxnLst/>
              <a:rect l="l" t="t" r="r" b="b"/>
              <a:pathLst>
                <a:path w="106679" h="68579">
                  <a:moveTo>
                    <a:pt x="106679" y="0"/>
                  </a:moveTo>
                  <a:lnTo>
                    <a:pt x="0" y="0"/>
                  </a:lnTo>
                  <a:lnTo>
                    <a:pt x="0" y="68452"/>
                  </a:lnTo>
                  <a:lnTo>
                    <a:pt x="106679" y="68452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10275" y="3002534"/>
              <a:ext cx="91223" cy="165613"/>
            </a:xfrm>
            <a:custGeom>
              <a:avLst/>
              <a:gdLst/>
              <a:ahLst/>
              <a:cxnLst/>
              <a:rect l="l" t="t" r="r" b="b"/>
              <a:pathLst>
                <a:path w="106680" h="193675">
                  <a:moveTo>
                    <a:pt x="106679" y="0"/>
                  </a:moveTo>
                  <a:lnTo>
                    <a:pt x="0" y="0"/>
                  </a:lnTo>
                  <a:lnTo>
                    <a:pt x="0" y="193421"/>
                  </a:lnTo>
                  <a:lnTo>
                    <a:pt x="106679" y="193421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38219" y="1824457"/>
              <a:ext cx="91223" cy="1343907"/>
            </a:xfrm>
            <a:custGeom>
              <a:avLst/>
              <a:gdLst/>
              <a:ahLst/>
              <a:cxnLst/>
              <a:rect l="l" t="t" r="r" b="b"/>
              <a:pathLst>
                <a:path w="106679" h="1571625">
                  <a:moveTo>
                    <a:pt x="106680" y="0"/>
                  </a:moveTo>
                  <a:lnTo>
                    <a:pt x="0" y="0"/>
                  </a:lnTo>
                  <a:lnTo>
                    <a:pt x="0" y="1571116"/>
                  </a:lnTo>
                  <a:lnTo>
                    <a:pt x="106680" y="1571116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66162" y="316727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4368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94106" y="3156906"/>
              <a:ext cx="92852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25780">
              <a:solidFill>
                <a:srgbClr val="4368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22048" y="3145829"/>
              <a:ext cx="92852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51688">
              <a:solidFill>
                <a:srgbClr val="4368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01498" y="3023385"/>
              <a:ext cx="92852" cy="144979"/>
            </a:xfrm>
            <a:custGeom>
              <a:avLst/>
              <a:gdLst/>
              <a:ahLst/>
              <a:cxnLst/>
              <a:rect l="l" t="t" r="r" b="b"/>
              <a:pathLst>
                <a:path w="108585" h="169545">
                  <a:moveTo>
                    <a:pt x="108203" y="0"/>
                  </a:moveTo>
                  <a:lnTo>
                    <a:pt x="0" y="0"/>
                  </a:lnTo>
                  <a:lnTo>
                    <a:pt x="0" y="169037"/>
                  </a:lnTo>
                  <a:lnTo>
                    <a:pt x="108203" y="169037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98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29442" y="1862249"/>
              <a:ext cx="92852" cy="1305898"/>
            </a:xfrm>
            <a:custGeom>
              <a:avLst/>
              <a:gdLst/>
              <a:ahLst/>
              <a:cxnLst/>
              <a:rect l="l" t="t" r="r" b="b"/>
              <a:pathLst>
                <a:path w="108585" h="1527175">
                  <a:moveTo>
                    <a:pt x="108203" y="0"/>
                  </a:moveTo>
                  <a:lnTo>
                    <a:pt x="0" y="0"/>
                  </a:lnTo>
                  <a:lnTo>
                    <a:pt x="0" y="1526921"/>
                  </a:lnTo>
                  <a:lnTo>
                    <a:pt x="108203" y="1526921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98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57385" y="3167277"/>
              <a:ext cx="92852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698E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86630" y="3158861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21209">
              <a:solidFill>
                <a:srgbClr val="698E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14575" y="3151693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7973">
              <a:solidFill>
                <a:srgbClr val="698E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34172" y="3167929"/>
              <a:ext cx="6640260" cy="0"/>
            </a:xfrm>
            <a:custGeom>
              <a:avLst/>
              <a:gdLst/>
              <a:ahLst/>
              <a:cxnLst/>
              <a:rect l="l" t="t" r="r" b="b"/>
              <a:pathLst>
                <a:path w="7765415">
                  <a:moveTo>
                    <a:pt x="0" y="0"/>
                  </a:moveTo>
                  <a:lnTo>
                    <a:pt x="7765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34172" y="3167929"/>
              <a:ext cx="6640260" cy="0"/>
            </a:xfrm>
            <a:custGeom>
              <a:avLst/>
              <a:gdLst/>
              <a:ahLst/>
              <a:cxnLst/>
              <a:rect l="l" t="t" r="r" b="b"/>
              <a:pathLst>
                <a:path w="7765415">
                  <a:moveTo>
                    <a:pt x="0" y="0"/>
                  </a:moveTo>
                  <a:lnTo>
                    <a:pt x="77652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534172" y="3167929"/>
              <a:ext cx="0" cy="298103"/>
            </a:xfrm>
            <a:custGeom>
              <a:avLst/>
              <a:gdLst/>
              <a:ahLst/>
              <a:cxnLst/>
              <a:rect l="l" t="t" r="r" b="b"/>
              <a:pathLst>
                <a:path h="348614">
                  <a:moveTo>
                    <a:pt x="0" y="0"/>
                  </a:moveTo>
                  <a:lnTo>
                    <a:pt x="0" y="34836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61789" y="3167929"/>
              <a:ext cx="0" cy="298103"/>
            </a:xfrm>
            <a:custGeom>
              <a:avLst/>
              <a:gdLst/>
              <a:ahLst/>
              <a:cxnLst/>
              <a:rect l="l" t="t" r="r" b="b"/>
              <a:pathLst>
                <a:path h="348614">
                  <a:moveTo>
                    <a:pt x="0" y="0"/>
                  </a:moveTo>
                  <a:lnTo>
                    <a:pt x="0" y="34836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189732" y="3167929"/>
              <a:ext cx="0" cy="298103"/>
            </a:xfrm>
            <a:custGeom>
              <a:avLst/>
              <a:gdLst/>
              <a:ahLst/>
              <a:cxnLst/>
              <a:rect l="l" t="t" r="r" b="b"/>
              <a:pathLst>
                <a:path h="348614">
                  <a:moveTo>
                    <a:pt x="0" y="0"/>
                  </a:moveTo>
                  <a:lnTo>
                    <a:pt x="0" y="34836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17676" y="3167929"/>
              <a:ext cx="0" cy="298103"/>
            </a:xfrm>
            <a:custGeom>
              <a:avLst/>
              <a:gdLst/>
              <a:ahLst/>
              <a:cxnLst/>
              <a:rect l="l" t="t" r="r" b="b"/>
              <a:pathLst>
                <a:path h="348614">
                  <a:moveTo>
                    <a:pt x="0" y="0"/>
                  </a:moveTo>
                  <a:lnTo>
                    <a:pt x="0" y="34836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45619" y="3167929"/>
              <a:ext cx="0" cy="298103"/>
            </a:xfrm>
            <a:custGeom>
              <a:avLst/>
              <a:gdLst/>
              <a:ahLst/>
              <a:cxnLst/>
              <a:rect l="l" t="t" r="r" b="b"/>
              <a:pathLst>
                <a:path h="348614">
                  <a:moveTo>
                    <a:pt x="0" y="0"/>
                  </a:moveTo>
                  <a:lnTo>
                    <a:pt x="0" y="34836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74323" y="3167929"/>
              <a:ext cx="0" cy="298103"/>
            </a:xfrm>
            <a:custGeom>
              <a:avLst/>
              <a:gdLst/>
              <a:ahLst/>
              <a:cxnLst/>
              <a:rect l="l" t="t" r="r" b="b"/>
              <a:pathLst>
                <a:path h="348614">
                  <a:moveTo>
                    <a:pt x="0" y="0"/>
                  </a:moveTo>
                  <a:lnTo>
                    <a:pt x="0" y="34836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1934249" y="3239278"/>
              <a:ext cx="529961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9" dirty="0">
                  <a:latin typeface="Arial"/>
                  <a:cs typeface="Arial"/>
                </a:rPr>
                <a:t>T</a:t>
              </a:r>
              <a:r>
                <a:rPr sz="898" dirty="0">
                  <a:latin typeface="Arial"/>
                  <a:cs typeface="Arial"/>
                </a:rPr>
                <a:t>yö</a:t>
              </a:r>
              <a:r>
                <a:rPr sz="898" spc="-4" dirty="0">
                  <a:latin typeface="Arial"/>
                  <a:cs typeface="Arial"/>
                </a:rPr>
                <a:t>t</a:t>
              </a:r>
              <a:r>
                <a:rPr sz="898" spc="-9" dirty="0">
                  <a:latin typeface="Arial"/>
                  <a:cs typeface="Arial"/>
                </a:rPr>
                <a:t>t</a:t>
              </a:r>
              <a:r>
                <a:rPr sz="898" dirty="0">
                  <a:latin typeface="Arial"/>
                  <a:cs typeface="Arial"/>
                </a:rPr>
                <a:t>ömät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3268708" y="3239278"/>
              <a:ext cx="51692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Työvoima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4394115" y="3173685"/>
              <a:ext cx="922545" cy="2730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056"/>
                </a:lnSpc>
              </a:pPr>
              <a:r>
                <a:rPr sz="898" spc="-4" dirty="0">
                  <a:latin typeface="Arial"/>
                  <a:cs typeface="Arial"/>
                </a:rPr>
                <a:t>Työttömien</a:t>
              </a:r>
              <a:r>
                <a:rPr sz="898" spc="-56" dirty="0">
                  <a:latin typeface="Arial"/>
                  <a:cs typeface="Arial"/>
                </a:rPr>
                <a:t> </a:t>
              </a:r>
              <a:r>
                <a:rPr sz="898" dirty="0">
                  <a:latin typeface="Arial"/>
                  <a:cs typeface="Arial"/>
                </a:rPr>
                <a:t>osuus</a:t>
              </a:r>
              <a:endParaRPr sz="898">
                <a:latin typeface="Arial"/>
                <a:cs typeface="Arial"/>
              </a:endParaRPr>
            </a:p>
            <a:p>
              <a:pPr algn="ctr">
                <a:lnSpc>
                  <a:spcPts val="1056"/>
                </a:lnSpc>
              </a:pPr>
              <a:r>
                <a:rPr sz="898" spc="-4" dirty="0">
                  <a:latin typeface="Arial"/>
                  <a:cs typeface="Arial"/>
                </a:rPr>
                <a:t>työvoimasta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5684266" y="3239278"/>
              <a:ext cx="9985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Alle 25-v.</a:t>
              </a:r>
              <a:r>
                <a:rPr sz="898" spc="-60" dirty="0">
                  <a:latin typeface="Arial"/>
                  <a:cs typeface="Arial"/>
                </a:rPr>
                <a:t> </a:t>
              </a:r>
              <a:r>
                <a:rPr sz="898" dirty="0">
                  <a:latin typeface="Arial"/>
                  <a:cs typeface="Arial"/>
                </a:rPr>
                <a:t>työttömät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6974417" y="3239278"/>
              <a:ext cx="107349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Pitkäaikais-työttömät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69404" y="3465815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9404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533846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533846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61789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61789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189732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189732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517676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517676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845619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45619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174323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174323" y="3465815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6208" y="3516438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677481" y="3467661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2007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2045019" y="3470268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8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591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3341686" y="3470268"/>
              <a:ext cx="3708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71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320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4733269" y="3470268"/>
              <a:ext cx="24434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2</a:t>
              </a:r>
              <a:r>
                <a:rPr sz="898" spc="4" dirty="0">
                  <a:latin typeface="Arial"/>
                  <a:cs typeface="Arial"/>
                </a:rPr>
                <a:t>,</a:t>
              </a:r>
              <a:r>
                <a:rPr sz="898" dirty="0">
                  <a:latin typeface="Arial"/>
                  <a:cs typeface="Arial"/>
                </a:rPr>
                <a:t>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6077393" y="3470268"/>
              <a:ext cx="212310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9</a:t>
              </a:r>
              <a:r>
                <a:rPr sz="898" spc="-13" dirty="0">
                  <a:latin typeface="Arial"/>
                  <a:cs typeface="Arial"/>
                </a:rPr>
                <a:t>0</a:t>
              </a:r>
              <a:r>
                <a:rPr sz="898" dirty="0"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7357879" y="3470268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940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9404" y="3629799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9404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33846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33846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61789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61789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189732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189732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17676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517676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45619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45619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174323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174323" y="3629799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06208" y="3680531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677481" y="3631862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2008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2045019" y="3634469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7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728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341686" y="3634469"/>
              <a:ext cx="3708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71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020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4733269" y="3634469"/>
              <a:ext cx="24434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0</a:t>
              </a:r>
              <a:r>
                <a:rPr sz="898" spc="4" dirty="0">
                  <a:latin typeface="Arial"/>
                  <a:cs typeface="Arial"/>
                </a:rPr>
                <a:t>,</a:t>
              </a:r>
              <a:r>
                <a:rPr sz="898" dirty="0"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6077393" y="3634469"/>
              <a:ext cx="212310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8</a:t>
              </a:r>
              <a:r>
                <a:rPr sz="898" spc="-13" dirty="0">
                  <a:latin typeface="Arial"/>
                  <a:cs typeface="Arial"/>
                </a:rPr>
                <a:t>0</a:t>
              </a:r>
              <a:r>
                <a:rPr sz="898" dirty="0"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7357879" y="3634469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589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569404" y="3793891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69404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533846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533846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861789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861789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189732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189732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517676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517676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845619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845619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174323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174323" y="3793891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06208" y="3844515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677481" y="3795738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2009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045019" y="3798344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8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198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3341686" y="3798344"/>
              <a:ext cx="3708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70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604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4733269" y="3798344"/>
              <a:ext cx="24434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1</a:t>
              </a:r>
              <a:r>
                <a:rPr sz="898" spc="4" dirty="0">
                  <a:latin typeface="Arial"/>
                  <a:cs typeface="Arial"/>
                </a:rPr>
                <a:t>,</a:t>
              </a:r>
              <a:r>
                <a:rPr sz="898" dirty="0">
                  <a:latin typeface="Arial"/>
                  <a:cs typeface="Arial"/>
                </a:rPr>
                <a:t>6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6029609" y="3798344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061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7357879" y="3798344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330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569404" y="3957875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69404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533846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533846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61789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861789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189732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189732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517676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517676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845619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845619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174323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174323" y="3957875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06208" y="4008607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677481" y="3959939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2010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2045019" y="3962545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9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315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3341686" y="3962545"/>
              <a:ext cx="3708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70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066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4733269" y="3962545"/>
              <a:ext cx="24434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3</a:t>
              </a:r>
              <a:r>
                <a:rPr sz="898" spc="4" dirty="0">
                  <a:latin typeface="Arial"/>
                  <a:cs typeface="Arial"/>
                </a:rPr>
                <a:t>,</a:t>
              </a:r>
              <a:r>
                <a:rPr sz="898" dirty="0"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6029609" y="3962545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226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7357879" y="3962545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491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9404" y="4121967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69404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533846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533846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861789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61789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189732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189732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517676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517676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845619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845619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174323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174323" y="4121967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06208" y="4172591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677481" y="4123922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2011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2045019" y="4126529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8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494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3341686" y="4126529"/>
              <a:ext cx="3708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69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120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4733269" y="4126529"/>
              <a:ext cx="24434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2</a:t>
              </a:r>
              <a:r>
                <a:rPr sz="898" spc="4" dirty="0">
                  <a:latin typeface="Arial"/>
                  <a:cs typeface="Arial"/>
                </a:rPr>
                <a:t>,</a:t>
              </a:r>
              <a:r>
                <a:rPr sz="898" dirty="0"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6029609" y="4126529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075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7357879" y="4126529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735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569404" y="4285951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69404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533846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533846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861789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861789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189732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189732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517676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517676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845619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5619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174323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174323" y="4285952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06208" y="4336683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 txBox="1"/>
            <p:nvPr/>
          </p:nvSpPr>
          <p:spPr>
            <a:xfrm>
              <a:off x="677481" y="4288124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2012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17" name="object 217"/>
            <p:cNvSpPr txBox="1"/>
            <p:nvPr/>
          </p:nvSpPr>
          <p:spPr>
            <a:xfrm>
              <a:off x="2045019" y="4290730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8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359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18" name="object 218"/>
            <p:cNvSpPr txBox="1"/>
            <p:nvPr/>
          </p:nvSpPr>
          <p:spPr>
            <a:xfrm>
              <a:off x="3341686" y="4290730"/>
              <a:ext cx="3708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68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605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19" name="object 219"/>
            <p:cNvSpPr txBox="1"/>
            <p:nvPr/>
          </p:nvSpPr>
          <p:spPr>
            <a:xfrm>
              <a:off x="4733269" y="4290730"/>
              <a:ext cx="24434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2</a:t>
              </a:r>
              <a:r>
                <a:rPr sz="898" spc="4" dirty="0">
                  <a:latin typeface="Arial"/>
                  <a:cs typeface="Arial"/>
                </a:rPr>
                <a:t>,</a:t>
              </a:r>
              <a:r>
                <a:rPr sz="898" dirty="0"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20" name="object 220"/>
            <p:cNvSpPr txBox="1"/>
            <p:nvPr/>
          </p:nvSpPr>
          <p:spPr>
            <a:xfrm>
              <a:off x="6029609" y="4290730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060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21" name="object 221"/>
            <p:cNvSpPr txBox="1"/>
            <p:nvPr/>
          </p:nvSpPr>
          <p:spPr>
            <a:xfrm>
              <a:off x="7357879" y="4290730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784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569404" y="4450044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69404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533846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533846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61789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61789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189732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189732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517676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517676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845619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845619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174323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174323" y="4450044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06208" y="4500667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 txBox="1"/>
            <p:nvPr/>
          </p:nvSpPr>
          <p:spPr>
            <a:xfrm>
              <a:off x="677481" y="4452108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2013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38" name="object 238"/>
            <p:cNvSpPr txBox="1"/>
            <p:nvPr/>
          </p:nvSpPr>
          <p:spPr>
            <a:xfrm>
              <a:off x="2045019" y="4454714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8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813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39" name="object 239"/>
            <p:cNvSpPr txBox="1"/>
            <p:nvPr/>
          </p:nvSpPr>
          <p:spPr>
            <a:xfrm>
              <a:off x="3341686" y="4454714"/>
              <a:ext cx="37140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68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224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40" name="object 240"/>
            <p:cNvSpPr txBox="1"/>
            <p:nvPr/>
          </p:nvSpPr>
          <p:spPr>
            <a:xfrm>
              <a:off x="4733269" y="4454714"/>
              <a:ext cx="244890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2</a:t>
              </a:r>
              <a:r>
                <a:rPr sz="898" dirty="0">
                  <a:latin typeface="Arial"/>
                  <a:cs typeface="Arial"/>
                </a:rPr>
                <a:t>,9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41" name="object 241"/>
            <p:cNvSpPr txBox="1"/>
            <p:nvPr/>
          </p:nvSpPr>
          <p:spPr>
            <a:xfrm>
              <a:off x="6029609" y="4454714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144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42" name="object 242"/>
            <p:cNvSpPr txBox="1"/>
            <p:nvPr/>
          </p:nvSpPr>
          <p:spPr>
            <a:xfrm>
              <a:off x="7357879" y="4454714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2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024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43" name="object 243"/>
            <p:cNvSpPr/>
            <p:nvPr/>
          </p:nvSpPr>
          <p:spPr>
            <a:xfrm>
              <a:off x="569404" y="4614028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69404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533846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533846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861789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861789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189732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189732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517676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517676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845619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845619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174323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174323" y="4614028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06208" y="4664760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 txBox="1"/>
            <p:nvPr/>
          </p:nvSpPr>
          <p:spPr>
            <a:xfrm>
              <a:off x="677481" y="4616309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2014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59" name="object 259"/>
            <p:cNvSpPr txBox="1"/>
            <p:nvPr/>
          </p:nvSpPr>
          <p:spPr>
            <a:xfrm>
              <a:off x="2045019" y="4618915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9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399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60" name="object 260"/>
            <p:cNvSpPr txBox="1"/>
            <p:nvPr/>
          </p:nvSpPr>
          <p:spPr>
            <a:xfrm>
              <a:off x="3341686" y="4618915"/>
              <a:ext cx="3708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67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635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61" name="object 261"/>
            <p:cNvSpPr txBox="1"/>
            <p:nvPr/>
          </p:nvSpPr>
          <p:spPr>
            <a:xfrm>
              <a:off x="4733269" y="4618915"/>
              <a:ext cx="24434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3</a:t>
              </a:r>
              <a:r>
                <a:rPr sz="898" spc="4" dirty="0">
                  <a:latin typeface="Arial"/>
                  <a:cs typeface="Arial"/>
                </a:rPr>
                <a:t>,</a:t>
              </a:r>
              <a:r>
                <a:rPr sz="898" dirty="0"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62" name="object 262"/>
            <p:cNvSpPr txBox="1"/>
            <p:nvPr/>
          </p:nvSpPr>
          <p:spPr>
            <a:xfrm>
              <a:off x="6029609" y="4618915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149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63" name="object 263"/>
            <p:cNvSpPr txBox="1"/>
            <p:nvPr/>
          </p:nvSpPr>
          <p:spPr>
            <a:xfrm>
              <a:off x="7357879" y="4618915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2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363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64" name="object 264"/>
            <p:cNvSpPr/>
            <p:nvPr/>
          </p:nvSpPr>
          <p:spPr>
            <a:xfrm>
              <a:off x="569404" y="4778120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69404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533846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533846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861789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861789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189732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189732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517676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517676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845619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845619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174323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174323" y="4778120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06208" y="4828743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 txBox="1"/>
            <p:nvPr/>
          </p:nvSpPr>
          <p:spPr>
            <a:xfrm>
              <a:off x="677481" y="4780184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2015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80" name="object 280"/>
            <p:cNvSpPr txBox="1"/>
            <p:nvPr/>
          </p:nvSpPr>
          <p:spPr>
            <a:xfrm>
              <a:off x="2013526" y="4782790"/>
              <a:ext cx="37140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10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079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81" name="object 281"/>
            <p:cNvSpPr txBox="1"/>
            <p:nvPr/>
          </p:nvSpPr>
          <p:spPr>
            <a:xfrm>
              <a:off x="3341686" y="4782790"/>
              <a:ext cx="37140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67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041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82" name="object 282"/>
            <p:cNvSpPr txBox="1"/>
            <p:nvPr/>
          </p:nvSpPr>
          <p:spPr>
            <a:xfrm>
              <a:off x="4733269" y="4782790"/>
              <a:ext cx="244890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5</a:t>
              </a:r>
              <a:r>
                <a:rPr sz="898" dirty="0">
                  <a:latin typeface="Arial"/>
                  <a:cs typeface="Arial"/>
                </a:rPr>
                <a:t>,0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83" name="object 283"/>
            <p:cNvSpPr txBox="1"/>
            <p:nvPr/>
          </p:nvSpPr>
          <p:spPr>
            <a:xfrm>
              <a:off x="6029609" y="4782790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327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84" name="object 284"/>
            <p:cNvSpPr txBox="1"/>
            <p:nvPr/>
          </p:nvSpPr>
          <p:spPr>
            <a:xfrm>
              <a:off x="7357879" y="4782790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2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576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285" name="object 285"/>
            <p:cNvSpPr/>
            <p:nvPr/>
          </p:nvSpPr>
          <p:spPr>
            <a:xfrm>
              <a:off x="569404" y="4942104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69404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533846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533846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861789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861789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189732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189732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517676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517676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845619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845619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174323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174323" y="4942104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06208" y="4992836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 txBox="1"/>
            <p:nvPr/>
          </p:nvSpPr>
          <p:spPr>
            <a:xfrm>
              <a:off x="677481" y="4944385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2016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01" name="object 301"/>
            <p:cNvSpPr txBox="1"/>
            <p:nvPr/>
          </p:nvSpPr>
          <p:spPr>
            <a:xfrm>
              <a:off x="2013527" y="4946991"/>
              <a:ext cx="3708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10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357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02" name="object 302"/>
            <p:cNvSpPr txBox="1"/>
            <p:nvPr/>
          </p:nvSpPr>
          <p:spPr>
            <a:xfrm>
              <a:off x="3341686" y="4946991"/>
              <a:ext cx="3708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66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704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03" name="object 303"/>
            <p:cNvSpPr txBox="1"/>
            <p:nvPr/>
          </p:nvSpPr>
          <p:spPr>
            <a:xfrm>
              <a:off x="4733269" y="4946991"/>
              <a:ext cx="24434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5</a:t>
              </a:r>
              <a:r>
                <a:rPr sz="898" spc="4" dirty="0">
                  <a:latin typeface="Arial"/>
                  <a:cs typeface="Arial"/>
                </a:rPr>
                <a:t>,</a:t>
              </a:r>
              <a:r>
                <a:rPr sz="898" dirty="0"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04" name="object 304"/>
            <p:cNvSpPr txBox="1"/>
            <p:nvPr/>
          </p:nvSpPr>
          <p:spPr>
            <a:xfrm>
              <a:off x="6029609" y="4946991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423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05" name="object 305"/>
            <p:cNvSpPr txBox="1"/>
            <p:nvPr/>
          </p:nvSpPr>
          <p:spPr>
            <a:xfrm>
              <a:off x="7357879" y="4946991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3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189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06" name="object 306"/>
            <p:cNvSpPr/>
            <p:nvPr/>
          </p:nvSpPr>
          <p:spPr>
            <a:xfrm>
              <a:off x="569404" y="5106196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69404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33846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533846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861789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861789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189732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189732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517676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517676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845619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845619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174323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174323" y="5106196"/>
              <a:ext cx="0" cy="163984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7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06208" y="5156820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 txBox="1"/>
            <p:nvPr/>
          </p:nvSpPr>
          <p:spPr>
            <a:xfrm>
              <a:off x="677481" y="5108369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2017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22" name="object 322"/>
            <p:cNvSpPr txBox="1"/>
            <p:nvPr/>
          </p:nvSpPr>
          <p:spPr>
            <a:xfrm>
              <a:off x="2045019" y="5111192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9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519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23" name="object 323"/>
            <p:cNvSpPr txBox="1"/>
            <p:nvPr/>
          </p:nvSpPr>
          <p:spPr>
            <a:xfrm>
              <a:off x="3341686" y="5111192"/>
              <a:ext cx="3708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65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449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24" name="object 324"/>
            <p:cNvSpPr txBox="1"/>
            <p:nvPr/>
          </p:nvSpPr>
          <p:spPr>
            <a:xfrm>
              <a:off x="4733269" y="5111192"/>
              <a:ext cx="24434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4</a:t>
              </a:r>
              <a:r>
                <a:rPr sz="898" spc="4" dirty="0">
                  <a:latin typeface="Arial"/>
                  <a:cs typeface="Arial"/>
                </a:rPr>
                <a:t>,</a:t>
              </a:r>
              <a:r>
                <a:rPr sz="898" dirty="0"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25" name="object 325"/>
            <p:cNvSpPr txBox="1"/>
            <p:nvPr/>
          </p:nvSpPr>
          <p:spPr>
            <a:xfrm>
              <a:off x="6029609" y="5111192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284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26" name="object 326"/>
            <p:cNvSpPr txBox="1"/>
            <p:nvPr/>
          </p:nvSpPr>
          <p:spPr>
            <a:xfrm>
              <a:off x="7357879" y="5111192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2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845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27" name="object 327"/>
            <p:cNvSpPr/>
            <p:nvPr/>
          </p:nvSpPr>
          <p:spPr>
            <a:xfrm>
              <a:off x="569404" y="5270180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69404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533846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533846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861789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861789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189732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189732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517676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517676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845619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845619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174323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174323" y="5270181"/>
              <a:ext cx="0" cy="164527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189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06208" y="5320912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 txBox="1"/>
            <p:nvPr/>
          </p:nvSpPr>
          <p:spPr>
            <a:xfrm>
              <a:off x="677481" y="5272570"/>
              <a:ext cx="840009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latin typeface="Arial"/>
                  <a:cs typeface="Arial"/>
                </a:rPr>
                <a:t>2018</a:t>
              </a:r>
              <a:r>
                <a:rPr sz="898" spc="-43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Tammikuu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43" name="object 343"/>
            <p:cNvSpPr txBox="1"/>
            <p:nvPr/>
          </p:nvSpPr>
          <p:spPr>
            <a:xfrm>
              <a:off x="2045019" y="5275176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7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990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44" name="object 344"/>
            <p:cNvSpPr txBox="1"/>
            <p:nvPr/>
          </p:nvSpPr>
          <p:spPr>
            <a:xfrm>
              <a:off x="3341686" y="5275176"/>
              <a:ext cx="37086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64</a:t>
              </a:r>
              <a:r>
                <a:rPr sz="898" spc="-77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808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45" name="object 345"/>
            <p:cNvSpPr txBox="1"/>
            <p:nvPr/>
          </p:nvSpPr>
          <p:spPr>
            <a:xfrm>
              <a:off x="4733269" y="5275176"/>
              <a:ext cx="244347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13" dirty="0">
                  <a:latin typeface="Arial"/>
                  <a:cs typeface="Arial"/>
                </a:rPr>
                <a:t>2</a:t>
              </a:r>
              <a:r>
                <a:rPr sz="898" spc="4" dirty="0">
                  <a:latin typeface="Arial"/>
                  <a:cs typeface="Arial"/>
                </a:rPr>
                <a:t>,</a:t>
              </a:r>
              <a:r>
                <a:rPr sz="898" dirty="0"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46" name="object 346"/>
            <p:cNvSpPr txBox="1"/>
            <p:nvPr/>
          </p:nvSpPr>
          <p:spPr>
            <a:xfrm>
              <a:off x="6029609" y="5275176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072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47" name="object 347"/>
            <p:cNvSpPr txBox="1"/>
            <p:nvPr/>
          </p:nvSpPr>
          <p:spPr>
            <a:xfrm>
              <a:off x="7357879" y="5275176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2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143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48" name="object 348"/>
            <p:cNvSpPr/>
            <p:nvPr/>
          </p:nvSpPr>
          <p:spPr>
            <a:xfrm>
              <a:off x="569404" y="5434273"/>
              <a:ext cx="7605158" cy="0"/>
            </a:xfrm>
            <a:custGeom>
              <a:avLst/>
              <a:gdLst/>
              <a:ahLst/>
              <a:cxnLst/>
              <a:rect l="l" t="t" r="r" b="b"/>
              <a:pathLst>
                <a:path w="8893810">
                  <a:moveTo>
                    <a:pt x="0" y="0"/>
                  </a:moveTo>
                  <a:lnTo>
                    <a:pt x="889353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69404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533846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533846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861789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861789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189732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189732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517676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517676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6845619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6845619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174323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174323" y="5434273"/>
              <a:ext cx="0" cy="139549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06208" y="5484896"/>
              <a:ext cx="57557" cy="57557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67036"/>
                  </a:moveTo>
                  <a:lnTo>
                    <a:pt x="67036" y="67036"/>
                  </a:lnTo>
                  <a:lnTo>
                    <a:pt x="67036" y="0"/>
                  </a:lnTo>
                  <a:lnTo>
                    <a:pt x="0" y="0"/>
                  </a:lnTo>
                  <a:lnTo>
                    <a:pt x="0" y="67036"/>
                  </a:lnTo>
                  <a:close/>
                </a:path>
              </a:pathLst>
            </a:custGeom>
            <a:solidFill>
              <a:srgbClr val="698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 txBox="1"/>
            <p:nvPr/>
          </p:nvSpPr>
          <p:spPr>
            <a:xfrm>
              <a:off x="200516" y="5439376"/>
              <a:ext cx="6089122" cy="3727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87604">
                <a:tabLst>
                  <a:tab pos="1854849" algn="l"/>
                  <a:tab pos="3151505" algn="l"/>
                  <a:tab pos="4543185" algn="l"/>
                  <a:tab pos="5887624" algn="l"/>
                </a:tabLst>
              </a:pPr>
              <a:r>
                <a:rPr sz="1347" baseline="2645" dirty="0">
                  <a:latin typeface="Arial"/>
                  <a:cs typeface="Arial"/>
                </a:rPr>
                <a:t>2</a:t>
              </a:r>
              <a:r>
                <a:rPr sz="1347" spc="-19" baseline="2645" dirty="0">
                  <a:latin typeface="Arial"/>
                  <a:cs typeface="Arial"/>
                </a:rPr>
                <a:t>0</a:t>
              </a:r>
              <a:r>
                <a:rPr sz="1347" baseline="2645" dirty="0">
                  <a:latin typeface="Arial"/>
                  <a:cs typeface="Arial"/>
                </a:rPr>
                <a:t>19</a:t>
              </a:r>
              <a:r>
                <a:rPr sz="1347" spc="-6" baseline="2645" dirty="0">
                  <a:latin typeface="Arial"/>
                  <a:cs typeface="Arial"/>
                </a:rPr>
                <a:t> </a:t>
              </a:r>
              <a:r>
                <a:rPr sz="1347" spc="-13" baseline="2645" dirty="0">
                  <a:latin typeface="Arial"/>
                  <a:cs typeface="Arial"/>
                </a:rPr>
                <a:t>T</a:t>
              </a:r>
              <a:r>
                <a:rPr sz="1347" baseline="2645" dirty="0">
                  <a:latin typeface="Arial"/>
                  <a:cs typeface="Arial"/>
                </a:rPr>
                <a:t>am</a:t>
              </a:r>
              <a:r>
                <a:rPr sz="1347" spc="-6" baseline="2645" dirty="0">
                  <a:latin typeface="Arial"/>
                  <a:cs typeface="Arial"/>
                </a:rPr>
                <a:t>m</a:t>
              </a:r>
              <a:r>
                <a:rPr sz="1347" spc="-13" baseline="2645" dirty="0">
                  <a:latin typeface="Arial"/>
                  <a:cs typeface="Arial"/>
                </a:rPr>
                <a:t>i</a:t>
              </a:r>
              <a:r>
                <a:rPr sz="1347" baseline="2645" dirty="0">
                  <a:latin typeface="Arial"/>
                  <a:cs typeface="Arial"/>
                </a:rPr>
                <a:t>kuu	</a:t>
              </a:r>
              <a:r>
                <a:rPr sz="898" dirty="0">
                  <a:latin typeface="Arial"/>
                  <a:cs typeface="Arial"/>
                </a:rPr>
                <a:t>6</a:t>
              </a:r>
              <a:r>
                <a:rPr sz="898" spc="-4" dirty="0">
                  <a:latin typeface="Arial"/>
                  <a:cs typeface="Arial"/>
                </a:rPr>
                <a:t> </a:t>
              </a:r>
              <a:r>
                <a:rPr sz="898" dirty="0">
                  <a:latin typeface="Arial"/>
                  <a:cs typeface="Arial"/>
                </a:rPr>
                <a:t>9</a:t>
              </a:r>
              <a:r>
                <a:rPr sz="898" spc="-13" dirty="0">
                  <a:latin typeface="Arial"/>
                  <a:cs typeface="Arial"/>
                </a:rPr>
                <a:t>5</a:t>
              </a:r>
              <a:r>
                <a:rPr sz="898" dirty="0">
                  <a:latin typeface="Arial"/>
                  <a:cs typeface="Arial"/>
                </a:rPr>
                <a:t>5	62</a:t>
              </a:r>
              <a:r>
                <a:rPr sz="898" spc="-4" dirty="0">
                  <a:latin typeface="Arial"/>
                  <a:cs typeface="Arial"/>
                </a:rPr>
                <a:t> </a:t>
              </a:r>
              <a:r>
                <a:rPr sz="898" spc="-13" dirty="0">
                  <a:latin typeface="Arial"/>
                  <a:cs typeface="Arial"/>
                </a:rPr>
                <a:t>9</a:t>
              </a:r>
              <a:r>
                <a:rPr sz="898" dirty="0">
                  <a:latin typeface="Arial"/>
                  <a:cs typeface="Arial"/>
                </a:rPr>
                <a:t>85	1</a:t>
              </a:r>
              <a:r>
                <a:rPr sz="898" spc="-13" dirty="0">
                  <a:latin typeface="Arial"/>
                  <a:cs typeface="Arial"/>
                </a:rPr>
                <a:t>1</a:t>
              </a:r>
              <a:r>
                <a:rPr sz="898" spc="4" dirty="0">
                  <a:latin typeface="Arial"/>
                  <a:cs typeface="Arial"/>
                </a:rPr>
                <a:t>,</a:t>
              </a:r>
              <a:r>
                <a:rPr sz="898" dirty="0">
                  <a:latin typeface="Arial"/>
                  <a:cs typeface="Arial"/>
                </a:rPr>
                <a:t>0 	9</a:t>
              </a:r>
              <a:r>
                <a:rPr sz="898" spc="-13" dirty="0">
                  <a:latin typeface="Arial"/>
                  <a:cs typeface="Arial"/>
                </a:rPr>
                <a:t>0</a:t>
              </a:r>
              <a:r>
                <a:rPr sz="898" dirty="0"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  <a:p>
              <a:pPr marL="10860">
                <a:spcBef>
                  <a:spcPts val="731"/>
                </a:spcBef>
              </a:pPr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/ </a:t>
              </a:r>
              <a:r>
                <a:rPr sz="941" spc="-4" dirty="0">
                  <a:latin typeface="Arial"/>
                  <a:cs typeface="Arial"/>
                </a:rPr>
                <a:t>Työ- </a:t>
              </a:r>
              <a:r>
                <a:rPr sz="941" dirty="0">
                  <a:latin typeface="Arial"/>
                  <a:cs typeface="Arial"/>
                </a:rPr>
                <a:t>ja </a:t>
              </a:r>
              <a:r>
                <a:rPr sz="941" spc="-4" dirty="0">
                  <a:latin typeface="Arial"/>
                  <a:cs typeface="Arial"/>
                </a:rPr>
                <a:t>elinkeinoministeriö,</a:t>
              </a:r>
              <a:r>
                <a:rPr sz="941" spc="231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Työnvälitystilasto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64" name="object 364"/>
            <p:cNvSpPr txBox="1"/>
            <p:nvPr/>
          </p:nvSpPr>
          <p:spPr>
            <a:xfrm>
              <a:off x="7357879" y="5439376"/>
              <a:ext cx="307334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latin typeface="Arial"/>
                  <a:cs typeface="Arial"/>
                </a:rPr>
                <a:t>1</a:t>
              </a:r>
              <a:r>
                <a:rPr sz="898" spc="-81" dirty="0">
                  <a:latin typeface="Arial"/>
                  <a:cs typeface="Arial"/>
                </a:rPr>
                <a:t> </a:t>
              </a:r>
              <a:r>
                <a:rPr sz="898" spc="-4" dirty="0">
                  <a:latin typeface="Arial"/>
                  <a:cs typeface="Arial"/>
                </a:rPr>
                <a:t>536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365" name="object 365"/>
            <p:cNvSpPr txBox="1"/>
            <p:nvPr/>
          </p:nvSpPr>
          <p:spPr>
            <a:xfrm>
              <a:off x="1385392" y="3101793"/>
              <a:ext cx="76562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366" name="object 366"/>
            <p:cNvSpPr txBox="1"/>
            <p:nvPr/>
          </p:nvSpPr>
          <p:spPr>
            <a:xfrm>
              <a:off x="1140610" y="1443384"/>
              <a:ext cx="320909" cy="15763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80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  <a:p>
              <a:pPr marL="10860">
                <a:spcBef>
                  <a:spcPts val="710"/>
                </a:spcBef>
              </a:pPr>
              <a:r>
                <a:rPr sz="770" spc="-4" dirty="0">
                  <a:latin typeface="Arial"/>
                  <a:cs typeface="Arial"/>
                </a:rPr>
                <a:t>70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  <a:p>
              <a:pPr marL="10860">
                <a:spcBef>
                  <a:spcPts val="705"/>
                </a:spcBef>
              </a:pPr>
              <a:r>
                <a:rPr sz="770" spc="-4" dirty="0">
                  <a:latin typeface="Arial"/>
                  <a:cs typeface="Arial"/>
                </a:rPr>
                <a:t>60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  <a:p>
              <a:pPr marL="10860">
                <a:spcBef>
                  <a:spcPts val="705"/>
                </a:spcBef>
              </a:pPr>
              <a:r>
                <a:rPr sz="770" spc="-4" dirty="0">
                  <a:latin typeface="Arial"/>
                  <a:cs typeface="Arial"/>
                </a:rPr>
                <a:t>50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  <a:p>
              <a:pPr marL="10860">
                <a:spcBef>
                  <a:spcPts val="705"/>
                </a:spcBef>
              </a:pPr>
              <a:r>
                <a:rPr sz="770" spc="-4" dirty="0">
                  <a:latin typeface="Arial"/>
                  <a:cs typeface="Arial"/>
                </a:rPr>
                <a:t>40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  <a:p>
              <a:pPr marL="10860">
                <a:spcBef>
                  <a:spcPts val="705"/>
                </a:spcBef>
              </a:pPr>
              <a:r>
                <a:rPr sz="770" spc="-4" dirty="0">
                  <a:latin typeface="Arial"/>
                  <a:cs typeface="Arial"/>
                </a:rPr>
                <a:t>30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  <a:p>
              <a:pPr marL="10860">
                <a:spcBef>
                  <a:spcPts val="710"/>
                </a:spcBef>
              </a:pPr>
              <a:r>
                <a:rPr sz="770" spc="-4" dirty="0">
                  <a:latin typeface="Arial"/>
                  <a:cs typeface="Arial"/>
                </a:rPr>
                <a:t>20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  <a:p>
              <a:pPr marL="10860">
                <a:spcBef>
                  <a:spcPts val="705"/>
                </a:spcBef>
              </a:pPr>
              <a:r>
                <a:rPr sz="770" spc="-4" dirty="0">
                  <a:latin typeface="Arial"/>
                  <a:cs typeface="Arial"/>
                </a:rPr>
                <a:t>10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367" name="object 367"/>
            <p:cNvSpPr txBox="1"/>
            <p:nvPr/>
          </p:nvSpPr>
          <p:spPr>
            <a:xfrm>
              <a:off x="1654608" y="1008990"/>
              <a:ext cx="4693630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TEM / </a:t>
              </a:r>
              <a:r>
                <a:rPr sz="1368" b="1" spc="-13" dirty="0">
                  <a:latin typeface="Arial"/>
                  <a:cs typeface="Arial"/>
                </a:rPr>
                <a:t>Työttömyystietoja </a:t>
              </a:r>
              <a:r>
                <a:rPr sz="1368" b="1" spc="-9" dirty="0">
                  <a:latin typeface="Arial"/>
                  <a:cs typeface="Arial"/>
                </a:rPr>
                <a:t>Etelä-Savossa </a:t>
              </a:r>
              <a:r>
                <a:rPr sz="1368" b="1" spc="-4" dirty="0">
                  <a:latin typeface="Arial"/>
                  <a:cs typeface="Arial"/>
                </a:rPr>
                <a:t>01/2007 -</a:t>
              </a:r>
              <a:r>
                <a:rPr sz="1368" b="1" spc="20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01/2019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Ryhmä 139">
            <a:extLst>
              <a:ext uri="{FF2B5EF4-FFF2-40B4-BE49-F238E27FC236}">
                <a16:creationId xmlns:a16="http://schemas.microsoft.com/office/drawing/2014/main" id="{931B5318-9C1E-4808-8504-7664810DBD73}"/>
              </a:ext>
            </a:extLst>
          </p:cNvPr>
          <p:cNvGrpSpPr/>
          <p:nvPr/>
        </p:nvGrpSpPr>
        <p:grpSpPr>
          <a:xfrm>
            <a:off x="467544" y="764704"/>
            <a:ext cx="7788212" cy="4593372"/>
            <a:chOff x="200516" y="1062745"/>
            <a:chExt cx="7788212" cy="4593372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668912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Väestö/Työssäkäynti / </a:t>
              </a:r>
              <a:r>
                <a:rPr sz="941" spc="-4" dirty="0">
                  <a:latin typeface="Arial"/>
                  <a:cs typeface="Arial"/>
                </a:rPr>
                <a:t>Alueella työssäkäyvät</a:t>
              </a:r>
              <a:r>
                <a:rPr sz="941" spc="222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(työpaikat)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898591" y="4394333"/>
              <a:ext cx="90137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49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97211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95831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94451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93070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1690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90309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88929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87549" y="4394333"/>
              <a:ext cx="177559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2072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84865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3485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82105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80724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9344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77963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76584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5202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3822" y="4394333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092" y="4394333"/>
              <a:ext cx="89050" cy="0"/>
            </a:xfrm>
            <a:custGeom>
              <a:avLst/>
              <a:gdLst/>
              <a:ahLst/>
              <a:cxnLst/>
              <a:rect l="l" t="t" r="r" b="b"/>
              <a:pathLst>
                <a:path w="104140">
                  <a:moveTo>
                    <a:pt x="0" y="0"/>
                  </a:moveTo>
                  <a:lnTo>
                    <a:pt x="1035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97211" y="3848299"/>
              <a:ext cx="491409" cy="0"/>
            </a:xfrm>
            <a:custGeom>
              <a:avLst/>
              <a:gdLst/>
              <a:ahLst/>
              <a:cxnLst/>
              <a:rect l="l" t="t" r="r" b="b"/>
              <a:pathLst>
                <a:path w="574675">
                  <a:moveTo>
                    <a:pt x="0" y="0"/>
                  </a:moveTo>
                  <a:lnTo>
                    <a:pt x="5742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94451" y="3848299"/>
              <a:ext cx="579916" cy="0"/>
            </a:xfrm>
            <a:custGeom>
              <a:avLst/>
              <a:gdLst/>
              <a:ahLst/>
              <a:cxnLst/>
              <a:rect l="l" t="t" r="r" b="b"/>
              <a:pathLst>
                <a:path w="678179">
                  <a:moveTo>
                    <a:pt x="0" y="0"/>
                  </a:moveTo>
                  <a:lnTo>
                    <a:pt x="6781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93070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91690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90309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8929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87549" y="3848299"/>
              <a:ext cx="177559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2072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4865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83485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82105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0724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79344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77963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76584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75202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73822" y="384829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1092" y="3848299"/>
              <a:ext cx="89050" cy="0"/>
            </a:xfrm>
            <a:custGeom>
              <a:avLst/>
              <a:gdLst/>
              <a:ahLst/>
              <a:cxnLst/>
              <a:rect l="l" t="t" r="r" b="b"/>
              <a:pathLst>
                <a:path w="104140">
                  <a:moveTo>
                    <a:pt x="0" y="0"/>
                  </a:moveTo>
                  <a:lnTo>
                    <a:pt x="1035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93069" y="3300962"/>
              <a:ext cx="1695224" cy="0"/>
            </a:xfrm>
            <a:custGeom>
              <a:avLst/>
              <a:gdLst/>
              <a:ahLst/>
              <a:cxnLst/>
              <a:rect l="l" t="t" r="r" b="b"/>
              <a:pathLst>
                <a:path w="1982470">
                  <a:moveTo>
                    <a:pt x="0" y="0"/>
                  </a:moveTo>
                  <a:lnTo>
                    <a:pt x="19824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91690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90309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88929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87549" y="3300962"/>
              <a:ext cx="177559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2072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84865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83485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82105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80724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79344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77963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76584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75202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73822" y="3300962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1092" y="3300962"/>
              <a:ext cx="89050" cy="0"/>
            </a:xfrm>
            <a:custGeom>
              <a:avLst/>
              <a:gdLst/>
              <a:ahLst/>
              <a:cxnLst/>
              <a:rect l="l" t="t" r="r" b="b"/>
              <a:pathLst>
                <a:path w="104140">
                  <a:moveTo>
                    <a:pt x="0" y="0"/>
                  </a:moveTo>
                  <a:lnTo>
                    <a:pt x="1035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90309" y="2754929"/>
              <a:ext cx="2498310" cy="0"/>
            </a:xfrm>
            <a:custGeom>
              <a:avLst/>
              <a:gdLst/>
              <a:ahLst/>
              <a:cxnLst/>
              <a:rect l="l" t="t" r="r" b="b"/>
              <a:pathLst>
                <a:path w="2921634">
                  <a:moveTo>
                    <a:pt x="0" y="0"/>
                  </a:moveTo>
                  <a:lnTo>
                    <a:pt x="29212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88929" y="275492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87549" y="2754929"/>
              <a:ext cx="177559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2072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84865" y="275492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83485" y="275492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82105" y="275492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80724" y="275492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79344" y="275492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77963" y="275492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76584" y="275492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75202" y="275492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73822" y="2754929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1092" y="2754929"/>
              <a:ext cx="89050" cy="0"/>
            </a:xfrm>
            <a:custGeom>
              <a:avLst/>
              <a:gdLst/>
              <a:ahLst/>
              <a:cxnLst/>
              <a:rect l="l" t="t" r="r" b="b"/>
              <a:pathLst>
                <a:path w="104140">
                  <a:moveTo>
                    <a:pt x="0" y="0"/>
                  </a:moveTo>
                  <a:lnTo>
                    <a:pt x="1035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84865" y="2208895"/>
              <a:ext cx="3703754" cy="0"/>
            </a:xfrm>
            <a:custGeom>
              <a:avLst/>
              <a:gdLst/>
              <a:ahLst/>
              <a:cxnLst/>
              <a:rect l="l" t="t" r="r" b="b"/>
              <a:pathLst>
                <a:path w="4331334">
                  <a:moveTo>
                    <a:pt x="0" y="0"/>
                  </a:moveTo>
                  <a:lnTo>
                    <a:pt x="43309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83485" y="2208895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82105" y="2208895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77963" y="2208895"/>
              <a:ext cx="981731" cy="0"/>
            </a:xfrm>
            <a:custGeom>
              <a:avLst/>
              <a:gdLst/>
              <a:ahLst/>
              <a:cxnLst/>
              <a:rect l="l" t="t" r="r" b="b"/>
              <a:pathLst>
                <a:path w="1148079">
                  <a:moveTo>
                    <a:pt x="0" y="0"/>
                  </a:moveTo>
                  <a:lnTo>
                    <a:pt x="11475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76584" y="2208895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75202" y="2208895"/>
              <a:ext cx="17864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1092" y="2208895"/>
              <a:ext cx="491409" cy="0"/>
            </a:xfrm>
            <a:custGeom>
              <a:avLst/>
              <a:gdLst/>
              <a:ahLst/>
              <a:cxnLst/>
              <a:rect l="l" t="t" r="r" b="b"/>
              <a:pathLst>
                <a:path w="574675">
                  <a:moveTo>
                    <a:pt x="0" y="0"/>
                  </a:moveTo>
                  <a:lnTo>
                    <a:pt x="5745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61091" y="1661775"/>
              <a:ext cx="7227235" cy="0"/>
            </a:xfrm>
            <a:custGeom>
              <a:avLst/>
              <a:gdLst/>
              <a:ahLst/>
              <a:cxnLst/>
              <a:rect l="l" t="t" r="r" b="b"/>
              <a:pathLst>
                <a:path w="8451850">
                  <a:moveTo>
                    <a:pt x="0" y="0"/>
                  </a:moveTo>
                  <a:lnTo>
                    <a:pt x="84518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1091" y="1661667"/>
              <a:ext cx="7227235" cy="3279677"/>
            </a:xfrm>
            <a:custGeom>
              <a:avLst/>
              <a:gdLst/>
              <a:ahLst/>
              <a:cxnLst/>
              <a:rect l="l" t="t" r="r" b="b"/>
              <a:pathLst>
                <a:path w="8451850" h="3835400">
                  <a:moveTo>
                    <a:pt x="0" y="3835400"/>
                  </a:moveTo>
                  <a:lnTo>
                    <a:pt x="8451850" y="3835400"/>
                  </a:lnTo>
                  <a:lnTo>
                    <a:pt x="8451850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49675" y="2266235"/>
              <a:ext cx="224256" cy="2675326"/>
            </a:xfrm>
            <a:custGeom>
              <a:avLst/>
              <a:gdLst/>
              <a:ahLst/>
              <a:cxnLst/>
              <a:rect l="l" t="t" r="r" b="b"/>
              <a:pathLst>
                <a:path w="262255" h="3128645">
                  <a:moveTo>
                    <a:pt x="262128" y="0"/>
                  </a:moveTo>
                  <a:lnTo>
                    <a:pt x="0" y="0"/>
                  </a:lnTo>
                  <a:lnTo>
                    <a:pt x="0" y="3128391"/>
                  </a:lnTo>
                  <a:lnTo>
                    <a:pt x="262128" y="3128391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52358" y="2181528"/>
              <a:ext cx="223170" cy="2760033"/>
            </a:xfrm>
            <a:custGeom>
              <a:avLst/>
              <a:gdLst/>
              <a:ahLst/>
              <a:cxnLst/>
              <a:rect l="l" t="t" r="r" b="b"/>
              <a:pathLst>
                <a:path w="260985" h="3227704">
                  <a:moveTo>
                    <a:pt x="260604" y="0"/>
                  </a:moveTo>
                  <a:lnTo>
                    <a:pt x="0" y="0"/>
                  </a:lnTo>
                  <a:lnTo>
                    <a:pt x="0" y="3227451"/>
                  </a:lnTo>
                  <a:lnTo>
                    <a:pt x="260604" y="3227451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653739" y="2143736"/>
              <a:ext cx="223170" cy="2798041"/>
            </a:xfrm>
            <a:custGeom>
              <a:avLst/>
              <a:gdLst/>
              <a:ahLst/>
              <a:cxnLst/>
              <a:rect l="l" t="t" r="r" b="b"/>
              <a:pathLst>
                <a:path w="260985" h="3272154">
                  <a:moveTo>
                    <a:pt x="260604" y="0"/>
                  </a:moveTo>
                  <a:lnTo>
                    <a:pt x="0" y="0"/>
                  </a:lnTo>
                  <a:lnTo>
                    <a:pt x="0" y="3271647"/>
                  </a:lnTo>
                  <a:lnTo>
                    <a:pt x="260604" y="3271647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055120" y="2091609"/>
              <a:ext cx="223170" cy="2850170"/>
            </a:xfrm>
            <a:custGeom>
              <a:avLst/>
              <a:gdLst/>
              <a:ahLst/>
              <a:cxnLst/>
              <a:rect l="l" t="t" r="r" b="b"/>
              <a:pathLst>
                <a:path w="260985" h="3333115">
                  <a:moveTo>
                    <a:pt x="260603" y="0"/>
                  </a:moveTo>
                  <a:lnTo>
                    <a:pt x="0" y="0"/>
                  </a:lnTo>
                  <a:lnTo>
                    <a:pt x="0" y="3332607"/>
                  </a:lnTo>
                  <a:lnTo>
                    <a:pt x="260603" y="3332607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456499" y="2245384"/>
              <a:ext cx="223170" cy="2695960"/>
            </a:xfrm>
            <a:custGeom>
              <a:avLst/>
              <a:gdLst/>
              <a:ahLst/>
              <a:cxnLst/>
              <a:rect l="l" t="t" r="r" b="b"/>
              <a:pathLst>
                <a:path w="260985" h="3152775">
                  <a:moveTo>
                    <a:pt x="260604" y="0"/>
                  </a:moveTo>
                  <a:lnTo>
                    <a:pt x="0" y="0"/>
                  </a:lnTo>
                  <a:lnTo>
                    <a:pt x="0" y="3152775"/>
                  </a:lnTo>
                  <a:lnTo>
                    <a:pt x="260604" y="3152775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57881" y="2429133"/>
              <a:ext cx="223170" cy="2512428"/>
            </a:xfrm>
            <a:custGeom>
              <a:avLst/>
              <a:gdLst/>
              <a:ahLst/>
              <a:cxnLst/>
              <a:rect l="l" t="t" r="r" b="b"/>
              <a:pathLst>
                <a:path w="260985" h="2938145">
                  <a:moveTo>
                    <a:pt x="260603" y="0"/>
                  </a:moveTo>
                  <a:lnTo>
                    <a:pt x="0" y="0"/>
                  </a:lnTo>
                  <a:lnTo>
                    <a:pt x="0" y="2937891"/>
                  </a:lnTo>
                  <a:lnTo>
                    <a:pt x="260603" y="293789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259260" y="2160677"/>
              <a:ext cx="223170" cy="2780667"/>
            </a:xfrm>
            <a:custGeom>
              <a:avLst/>
              <a:gdLst/>
              <a:ahLst/>
              <a:cxnLst/>
              <a:rect l="l" t="t" r="r" b="b"/>
              <a:pathLst>
                <a:path w="260985" h="3251835">
                  <a:moveTo>
                    <a:pt x="260603" y="0"/>
                  </a:moveTo>
                  <a:lnTo>
                    <a:pt x="0" y="0"/>
                  </a:lnTo>
                  <a:lnTo>
                    <a:pt x="0" y="3251835"/>
                  </a:lnTo>
                  <a:lnTo>
                    <a:pt x="260603" y="3251835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660640" y="1987354"/>
              <a:ext cx="223170" cy="2954424"/>
            </a:xfrm>
            <a:custGeom>
              <a:avLst/>
              <a:gdLst/>
              <a:ahLst/>
              <a:cxnLst/>
              <a:rect l="l" t="t" r="r" b="b"/>
              <a:pathLst>
                <a:path w="260985" h="3455035">
                  <a:moveTo>
                    <a:pt x="260604" y="0"/>
                  </a:moveTo>
                  <a:lnTo>
                    <a:pt x="0" y="0"/>
                  </a:lnTo>
                  <a:lnTo>
                    <a:pt x="0" y="3454527"/>
                  </a:lnTo>
                  <a:lnTo>
                    <a:pt x="260604" y="3454527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062022" y="2160677"/>
              <a:ext cx="223170" cy="2780667"/>
            </a:xfrm>
            <a:custGeom>
              <a:avLst/>
              <a:gdLst/>
              <a:ahLst/>
              <a:cxnLst/>
              <a:rect l="l" t="t" r="r" b="b"/>
              <a:pathLst>
                <a:path w="260985" h="3251835">
                  <a:moveTo>
                    <a:pt x="260603" y="0"/>
                  </a:moveTo>
                  <a:lnTo>
                    <a:pt x="0" y="0"/>
                  </a:lnTo>
                  <a:lnTo>
                    <a:pt x="0" y="3251835"/>
                  </a:lnTo>
                  <a:lnTo>
                    <a:pt x="260603" y="3251835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463402" y="2670222"/>
              <a:ext cx="224256" cy="2271339"/>
            </a:xfrm>
            <a:custGeom>
              <a:avLst/>
              <a:gdLst/>
              <a:ahLst/>
              <a:cxnLst/>
              <a:rect l="l" t="t" r="r" b="b"/>
              <a:pathLst>
                <a:path w="262254" h="2656204">
                  <a:moveTo>
                    <a:pt x="262127" y="0"/>
                  </a:moveTo>
                  <a:lnTo>
                    <a:pt x="0" y="0"/>
                  </a:lnTo>
                  <a:lnTo>
                    <a:pt x="0" y="2655951"/>
                  </a:lnTo>
                  <a:lnTo>
                    <a:pt x="262127" y="2655951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864781" y="2556845"/>
              <a:ext cx="224256" cy="2384825"/>
            </a:xfrm>
            <a:custGeom>
              <a:avLst/>
              <a:gdLst/>
              <a:ahLst/>
              <a:cxnLst/>
              <a:rect l="l" t="t" r="r" b="b"/>
              <a:pathLst>
                <a:path w="262254" h="2788920">
                  <a:moveTo>
                    <a:pt x="262128" y="0"/>
                  </a:moveTo>
                  <a:lnTo>
                    <a:pt x="0" y="0"/>
                  </a:lnTo>
                  <a:lnTo>
                    <a:pt x="0" y="2788539"/>
                  </a:lnTo>
                  <a:lnTo>
                    <a:pt x="262128" y="2788539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267466" y="2546420"/>
              <a:ext cx="223170" cy="2395142"/>
            </a:xfrm>
            <a:custGeom>
              <a:avLst/>
              <a:gdLst/>
              <a:ahLst/>
              <a:cxnLst/>
              <a:rect l="l" t="t" r="r" b="b"/>
              <a:pathLst>
                <a:path w="260985" h="2800985">
                  <a:moveTo>
                    <a:pt x="260603" y="0"/>
                  </a:moveTo>
                  <a:lnTo>
                    <a:pt x="0" y="0"/>
                  </a:lnTo>
                  <a:lnTo>
                    <a:pt x="0" y="2800731"/>
                  </a:lnTo>
                  <a:lnTo>
                    <a:pt x="260603" y="280073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68846" y="2805753"/>
              <a:ext cx="223170" cy="2135591"/>
            </a:xfrm>
            <a:custGeom>
              <a:avLst/>
              <a:gdLst/>
              <a:ahLst/>
              <a:cxnLst/>
              <a:rect l="l" t="t" r="r" b="b"/>
              <a:pathLst>
                <a:path w="260984" h="2497454">
                  <a:moveTo>
                    <a:pt x="260603" y="0"/>
                  </a:moveTo>
                  <a:lnTo>
                    <a:pt x="0" y="0"/>
                  </a:lnTo>
                  <a:lnTo>
                    <a:pt x="0" y="2497454"/>
                  </a:lnTo>
                  <a:lnTo>
                    <a:pt x="260603" y="2497454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070226" y="3168037"/>
              <a:ext cx="223170" cy="1773415"/>
            </a:xfrm>
            <a:custGeom>
              <a:avLst/>
              <a:gdLst/>
              <a:ahLst/>
              <a:cxnLst/>
              <a:rect l="l" t="t" r="r" b="b"/>
              <a:pathLst>
                <a:path w="260984" h="2073910">
                  <a:moveTo>
                    <a:pt x="260603" y="0"/>
                  </a:moveTo>
                  <a:lnTo>
                    <a:pt x="0" y="0"/>
                  </a:lnTo>
                  <a:lnTo>
                    <a:pt x="0" y="2073783"/>
                  </a:lnTo>
                  <a:lnTo>
                    <a:pt x="260603" y="2073783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71606" y="3379154"/>
              <a:ext cx="223170" cy="1562190"/>
            </a:xfrm>
            <a:custGeom>
              <a:avLst/>
              <a:gdLst/>
              <a:ahLst/>
              <a:cxnLst/>
              <a:rect l="l" t="t" r="r" b="b"/>
              <a:pathLst>
                <a:path w="260984" h="1826895">
                  <a:moveTo>
                    <a:pt x="260604" y="0"/>
                  </a:moveTo>
                  <a:lnTo>
                    <a:pt x="0" y="0"/>
                  </a:lnTo>
                  <a:lnTo>
                    <a:pt x="0" y="1826895"/>
                  </a:lnTo>
                  <a:lnTo>
                    <a:pt x="260604" y="1826895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872987" y="3880879"/>
              <a:ext cx="223170" cy="1060465"/>
            </a:xfrm>
            <a:custGeom>
              <a:avLst/>
              <a:gdLst/>
              <a:ahLst/>
              <a:cxnLst/>
              <a:rect l="l" t="t" r="r" b="b"/>
              <a:pathLst>
                <a:path w="260984" h="1240154">
                  <a:moveTo>
                    <a:pt x="260603" y="0"/>
                  </a:moveTo>
                  <a:lnTo>
                    <a:pt x="0" y="0"/>
                  </a:lnTo>
                  <a:lnTo>
                    <a:pt x="0" y="1240155"/>
                  </a:lnTo>
                  <a:lnTo>
                    <a:pt x="260603" y="1240155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274367" y="3774018"/>
              <a:ext cx="223170" cy="1167435"/>
            </a:xfrm>
            <a:custGeom>
              <a:avLst/>
              <a:gdLst/>
              <a:ahLst/>
              <a:cxnLst/>
              <a:rect l="l" t="t" r="r" b="b"/>
              <a:pathLst>
                <a:path w="260984" h="1365250">
                  <a:moveTo>
                    <a:pt x="260603" y="0"/>
                  </a:moveTo>
                  <a:lnTo>
                    <a:pt x="0" y="0"/>
                  </a:lnTo>
                  <a:lnTo>
                    <a:pt x="0" y="1365123"/>
                  </a:lnTo>
                  <a:lnTo>
                    <a:pt x="260603" y="1365123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675747" y="3837874"/>
              <a:ext cx="223170" cy="1103905"/>
            </a:xfrm>
            <a:custGeom>
              <a:avLst/>
              <a:gdLst/>
              <a:ahLst/>
              <a:cxnLst/>
              <a:rect l="l" t="t" r="r" b="b"/>
              <a:pathLst>
                <a:path w="260984" h="1290954">
                  <a:moveTo>
                    <a:pt x="260604" y="0"/>
                  </a:moveTo>
                  <a:lnTo>
                    <a:pt x="0" y="0"/>
                  </a:lnTo>
                  <a:lnTo>
                    <a:pt x="0" y="1290447"/>
                  </a:lnTo>
                  <a:lnTo>
                    <a:pt x="260604" y="1290447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9675" y="2266235"/>
              <a:ext cx="224256" cy="2675326"/>
            </a:xfrm>
            <a:custGeom>
              <a:avLst/>
              <a:gdLst/>
              <a:ahLst/>
              <a:cxnLst/>
              <a:rect l="l" t="t" r="r" b="b"/>
              <a:pathLst>
                <a:path w="262255" h="3128645">
                  <a:moveTo>
                    <a:pt x="0" y="0"/>
                  </a:moveTo>
                  <a:lnTo>
                    <a:pt x="262128" y="0"/>
                  </a:lnTo>
                  <a:lnTo>
                    <a:pt x="262128" y="3128391"/>
                  </a:lnTo>
                  <a:lnTo>
                    <a:pt x="0" y="31283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52358" y="2181528"/>
              <a:ext cx="223170" cy="2760033"/>
            </a:xfrm>
            <a:custGeom>
              <a:avLst/>
              <a:gdLst/>
              <a:ahLst/>
              <a:cxnLst/>
              <a:rect l="l" t="t" r="r" b="b"/>
              <a:pathLst>
                <a:path w="260985" h="3227704">
                  <a:moveTo>
                    <a:pt x="0" y="0"/>
                  </a:moveTo>
                  <a:lnTo>
                    <a:pt x="260604" y="0"/>
                  </a:lnTo>
                  <a:lnTo>
                    <a:pt x="260604" y="3227451"/>
                  </a:lnTo>
                  <a:lnTo>
                    <a:pt x="0" y="32274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653739" y="2143736"/>
              <a:ext cx="223170" cy="2798041"/>
            </a:xfrm>
            <a:custGeom>
              <a:avLst/>
              <a:gdLst/>
              <a:ahLst/>
              <a:cxnLst/>
              <a:rect l="l" t="t" r="r" b="b"/>
              <a:pathLst>
                <a:path w="260985" h="3272154">
                  <a:moveTo>
                    <a:pt x="0" y="0"/>
                  </a:moveTo>
                  <a:lnTo>
                    <a:pt x="260604" y="0"/>
                  </a:lnTo>
                  <a:lnTo>
                    <a:pt x="260604" y="3271647"/>
                  </a:lnTo>
                  <a:lnTo>
                    <a:pt x="0" y="32716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055120" y="2091609"/>
              <a:ext cx="223170" cy="2850170"/>
            </a:xfrm>
            <a:custGeom>
              <a:avLst/>
              <a:gdLst/>
              <a:ahLst/>
              <a:cxnLst/>
              <a:rect l="l" t="t" r="r" b="b"/>
              <a:pathLst>
                <a:path w="260985" h="3333115">
                  <a:moveTo>
                    <a:pt x="0" y="0"/>
                  </a:moveTo>
                  <a:lnTo>
                    <a:pt x="260603" y="0"/>
                  </a:lnTo>
                  <a:lnTo>
                    <a:pt x="260603" y="3332607"/>
                  </a:lnTo>
                  <a:lnTo>
                    <a:pt x="0" y="33326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456499" y="2245384"/>
              <a:ext cx="223170" cy="2695960"/>
            </a:xfrm>
            <a:custGeom>
              <a:avLst/>
              <a:gdLst/>
              <a:ahLst/>
              <a:cxnLst/>
              <a:rect l="l" t="t" r="r" b="b"/>
              <a:pathLst>
                <a:path w="260985" h="3152775">
                  <a:moveTo>
                    <a:pt x="0" y="0"/>
                  </a:moveTo>
                  <a:lnTo>
                    <a:pt x="260604" y="0"/>
                  </a:lnTo>
                  <a:lnTo>
                    <a:pt x="260604" y="3152775"/>
                  </a:lnTo>
                  <a:lnTo>
                    <a:pt x="0" y="3152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857881" y="2429133"/>
              <a:ext cx="223170" cy="2512428"/>
            </a:xfrm>
            <a:custGeom>
              <a:avLst/>
              <a:gdLst/>
              <a:ahLst/>
              <a:cxnLst/>
              <a:rect l="l" t="t" r="r" b="b"/>
              <a:pathLst>
                <a:path w="260985" h="2938145">
                  <a:moveTo>
                    <a:pt x="0" y="0"/>
                  </a:moveTo>
                  <a:lnTo>
                    <a:pt x="260603" y="0"/>
                  </a:lnTo>
                  <a:lnTo>
                    <a:pt x="260603" y="2937891"/>
                  </a:lnTo>
                  <a:lnTo>
                    <a:pt x="0" y="29378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259260" y="2160677"/>
              <a:ext cx="223170" cy="2780667"/>
            </a:xfrm>
            <a:custGeom>
              <a:avLst/>
              <a:gdLst/>
              <a:ahLst/>
              <a:cxnLst/>
              <a:rect l="l" t="t" r="r" b="b"/>
              <a:pathLst>
                <a:path w="260985" h="3251835">
                  <a:moveTo>
                    <a:pt x="0" y="0"/>
                  </a:moveTo>
                  <a:lnTo>
                    <a:pt x="260603" y="0"/>
                  </a:lnTo>
                  <a:lnTo>
                    <a:pt x="260603" y="3251835"/>
                  </a:lnTo>
                  <a:lnTo>
                    <a:pt x="0" y="32518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60640" y="1987354"/>
              <a:ext cx="223170" cy="2954424"/>
            </a:xfrm>
            <a:custGeom>
              <a:avLst/>
              <a:gdLst/>
              <a:ahLst/>
              <a:cxnLst/>
              <a:rect l="l" t="t" r="r" b="b"/>
              <a:pathLst>
                <a:path w="260985" h="3455035">
                  <a:moveTo>
                    <a:pt x="0" y="0"/>
                  </a:moveTo>
                  <a:lnTo>
                    <a:pt x="260604" y="0"/>
                  </a:lnTo>
                  <a:lnTo>
                    <a:pt x="260604" y="3454527"/>
                  </a:lnTo>
                  <a:lnTo>
                    <a:pt x="0" y="34545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062022" y="2160677"/>
              <a:ext cx="223170" cy="2780667"/>
            </a:xfrm>
            <a:custGeom>
              <a:avLst/>
              <a:gdLst/>
              <a:ahLst/>
              <a:cxnLst/>
              <a:rect l="l" t="t" r="r" b="b"/>
              <a:pathLst>
                <a:path w="260985" h="3251835">
                  <a:moveTo>
                    <a:pt x="0" y="0"/>
                  </a:moveTo>
                  <a:lnTo>
                    <a:pt x="260603" y="0"/>
                  </a:lnTo>
                  <a:lnTo>
                    <a:pt x="260603" y="3251835"/>
                  </a:lnTo>
                  <a:lnTo>
                    <a:pt x="0" y="32518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463402" y="2670222"/>
              <a:ext cx="224256" cy="2271339"/>
            </a:xfrm>
            <a:custGeom>
              <a:avLst/>
              <a:gdLst/>
              <a:ahLst/>
              <a:cxnLst/>
              <a:rect l="l" t="t" r="r" b="b"/>
              <a:pathLst>
                <a:path w="262254" h="2656204">
                  <a:moveTo>
                    <a:pt x="0" y="0"/>
                  </a:moveTo>
                  <a:lnTo>
                    <a:pt x="262127" y="0"/>
                  </a:lnTo>
                  <a:lnTo>
                    <a:pt x="262127" y="2655951"/>
                  </a:lnTo>
                  <a:lnTo>
                    <a:pt x="0" y="26559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864781" y="2556845"/>
              <a:ext cx="224256" cy="2384825"/>
            </a:xfrm>
            <a:custGeom>
              <a:avLst/>
              <a:gdLst/>
              <a:ahLst/>
              <a:cxnLst/>
              <a:rect l="l" t="t" r="r" b="b"/>
              <a:pathLst>
                <a:path w="262254" h="2788920">
                  <a:moveTo>
                    <a:pt x="0" y="0"/>
                  </a:moveTo>
                  <a:lnTo>
                    <a:pt x="262128" y="0"/>
                  </a:lnTo>
                  <a:lnTo>
                    <a:pt x="262128" y="2788539"/>
                  </a:lnTo>
                  <a:lnTo>
                    <a:pt x="0" y="27885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267466" y="2546420"/>
              <a:ext cx="223170" cy="2395142"/>
            </a:xfrm>
            <a:custGeom>
              <a:avLst/>
              <a:gdLst/>
              <a:ahLst/>
              <a:cxnLst/>
              <a:rect l="l" t="t" r="r" b="b"/>
              <a:pathLst>
                <a:path w="260985" h="2800985">
                  <a:moveTo>
                    <a:pt x="0" y="0"/>
                  </a:moveTo>
                  <a:lnTo>
                    <a:pt x="260603" y="0"/>
                  </a:lnTo>
                  <a:lnTo>
                    <a:pt x="260603" y="2800731"/>
                  </a:lnTo>
                  <a:lnTo>
                    <a:pt x="0" y="28007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68846" y="2805753"/>
              <a:ext cx="223170" cy="2135591"/>
            </a:xfrm>
            <a:custGeom>
              <a:avLst/>
              <a:gdLst/>
              <a:ahLst/>
              <a:cxnLst/>
              <a:rect l="l" t="t" r="r" b="b"/>
              <a:pathLst>
                <a:path w="260984" h="2497454">
                  <a:moveTo>
                    <a:pt x="0" y="0"/>
                  </a:moveTo>
                  <a:lnTo>
                    <a:pt x="260603" y="0"/>
                  </a:lnTo>
                  <a:lnTo>
                    <a:pt x="260603" y="2497454"/>
                  </a:lnTo>
                  <a:lnTo>
                    <a:pt x="0" y="24974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70226" y="3168037"/>
              <a:ext cx="223170" cy="1773415"/>
            </a:xfrm>
            <a:custGeom>
              <a:avLst/>
              <a:gdLst/>
              <a:ahLst/>
              <a:cxnLst/>
              <a:rect l="l" t="t" r="r" b="b"/>
              <a:pathLst>
                <a:path w="260984" h="2073910">
                  <a:moveTo>
                    <a:pt x="0" y="0"/>
                  </a:moveTo>
                  <a:lnTo>
                    <a:pt x="260603" y="0"/>
                  </a:lnTo>
                  <a:lnTo>
                    <a:pt x="260603" y="2073783"/>
                  </a:lnTo>
                  <a:lnTo>
                    <a:pt x="0" y="20737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471606" y="3379154"/>
              <a:ext cx="223170" cy="1562190"/>
            </a:xfrm>
            <a:custGeom>
              <a:avLst/>
              <a:gdLst/>
              <a:ahLst/>
              <a:cxnLst/>
              <a:rect l="l" t="t" r="r" b="b"/>
              <a:pathLst>
                <a:path w="260984" h="1826895">
                  <a:moveTo>
                    <a:pt x="0" y="0"/>
                  </a:moveTo>
                  <a:lnTo>
                    <a:pt x="260604" y="0"/>
                  </a:lnTo>
                  <a:lnTo>
                    <a:pt x="260604" y="1826895"/>
                  </a:lnTo>
                  <a:lnTo>
                    <a:pt x="0" y="182689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872987" y="3880879"/>
              <a:ext cx="223170" cy="1060465"/>
            </a:xfrm>
            <a:custGeom>
              <a:avLst/>
              <a:gdLst/>
              <a:ahLst/>
              <a:cxnLst/>
              <a:rect l="l" t="t" r="r" b="b"/>
              <a:pathLst>
                <a:path w="260984" h="1240154">
                  <a:moveTo>
                    <a:pt x="0" y="0"/>
                  </a:moveTo>
                  <a:lnTo>
                    <a:pt x="260603" y="0"/>
                  </a:lnTo>
                  <a:lnTo>
                    <a:pt x="260603" y="1240155"/>
                  </a:lnTo>
                  <a:lnTo>
                    <a:pt x="0" y="12401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274367" y="3774018"/>
              <a:ext cx="223170" cy="1167435"/>
            </a:xfrm>
            <a:custGeom>
              <a:avLst/>
              <a:gdLst/>
              <a:ahLst/>
              <a:cxnLst/>
              <a:rect l="l" t="t" r="r" b="b"/>
              <a:pathLst>
                <a:path w="260984" h="1365250">
                  <a:moveTo>
                    <a:pt x="0" y="0"/>
                  </a:moveTo>
                  <a:lnTo>
                    <a:pt x="260603" y="0"/>
                  </a:lnTo>
                  <a:lnTo>
                    <a:pt x="260603" y="1365123"/>
                  </a:lnTo>
                  <a:lnTo>
                    <a:pt x="0" y="13651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675747" y="3837874"/>
              <a:ext cx="223170" cy="1103905"/>
            </a:xfrm>
            <a:custGeom>
              <a:avLst/>
              <a:gdLst/>
              <a:ahLst/>
              <a:cxnLst/>
              <a:rect l="l" t="t" r="r" b="b"/>
              <a:pathLst>
                <a:path w="260984" h="1290954">
                  <a:moveTo>
                    <a:pt x="0" y="0"/>
                  </a:moveTo>
                  <a:lnTo>
                    <a:pt x="260604" y="0"/>
                  </a:lnTo>
                  <a:lnTo>
                    <a:pt x="260604" y="1290447"/>
                  </a:lnTo>
                  <a:lnTo>
                    <a:pt x="0" y="12904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61091" y="4941344"/>
              <a:ext cx="7227235" cy="0"/>
            </a:xfrm>
            <a:custGeom>
              <a:avLst/>
              <a:gdLst/>
              <a:ahLst/>
              <a:cxnLst/>
              <a:rect l="l" t="t" r="r" b="b"/>
              <a:pathLst>
                <a:path w="8451850">
                  <a:moveTo>
                    <a:pt x="0" y="0"/>
                  </a:moveTo>
                  <a:lnTo>
                    <a:pt x="84518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867854" y="3361561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789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1269517" y="3319533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096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1670897" y="3300311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237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2072495" y="3274464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426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2474201" y="3351352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864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2875798" y="3443118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192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3277179" y="3309107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173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3678776" y="3222120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809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4080482" y="3309107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173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4481627" y="3568618"/>
              <a:ext cx="179536" cy="47566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8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r>
                <a:rPr sz="1197" spc="-97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4883460" y="3506648"/>
              <a:ext cx="179536" cy="4876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8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 726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5285166" y="3501435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8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765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5686764" y="3631537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814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6088144" y="3812679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488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6489742" y="3918236"/>
              <a:ext cx="179536" cy="4876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 715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6891448" y="4169208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879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7293045" y="4115778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270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7694426" y="4147380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197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r>
                <a:rPr sz="1197" spc="-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97" spc="-4" dirty="0">
                  <a:solidFill>
                    <a:srgbClr val="FFFFFF"/>
                  </a:solidFill>
                  <a:latin typeface="Arial"/>
                  <a:cs typeface="Arial"/>
                </a:rPr>
                <a:t>040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239612" y="4854139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50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239612" y="4307236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52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239612" y="3760443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54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239612" y="3213866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56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239612" y="2667072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58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239612" y="2120278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806235" y="5009435"/>
              <a:ext cx="633509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2128" algn="l"/>
                  <a:tab pos="813397" algn="l"/>
                  <a:tab pos="1215208" algn="l"/>
                  <a:tab pos="1617020" algn="l"/>
                  <a:tab pos="2018288" algn="l"/>
                  <a:tab pos="2420100" algn="l"/>
                  <a:tab pos="2821368" algn="l"/>
                  <a:tab pos="3223180" algn="l"/>
                  <a:tab pos="3624991" algn="l"/>
                  <a:tab pos="4026260" algn="l"/>
                  <a:tab pos="4427528" algn="l"/>
                  <a:tab pos="4829340" algn="l"/>
                  <a:tab pos="5230608" algn="l"/>
                  <a:tab pos="5632420" algn="l"/>
                  <a:tab pos="603423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7231471" y="5009435"/>
              <a:ext cx="712950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2128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239611" y="1062745"/>
              <a:ext cx="6702704" cy="6841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55482"/>
              <a:r>
                <a:rPr sz="1368" b="1" spc="-9" dirty="0">
                  <a:latin typeface="Arial"/>
                  <a:cs typeface="Arial"/>
                </a:rPr>
                <a:t>Alueella työssäkäyvät (työpaikat) Etelä-Savossa </a:t>
              </a:r>
              <a:r>
                <a:rPr sz="1368" b="1" spc="-4" dirty="0">
                  <a:latin typeface="Arial"/>
                  <a:cs typeface="Arial"/>
                </a:rPr>
                <a:t>2000 -</a:t>
              </a:r>
              <a:r>
                <a:rPr sz="1368" b="1" spc="329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21"/>
                </a:spcBef>
              </a:pPr>
              <a:endParaRPr sz="2052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62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Ryhmä 436">
            <a:extLst>
              <a:ext uri="{FF2B5EF4-FFF2-40B4-BE49-F238E27FC236}">
                <a16:creationId xmlns:a16="http://schemas.microsoft.com/office/drawing/2014/main" id="{16D23CAE-D198-4168-BC7D-CAE469ED01CA}"/>
              </a:ext>
            </a:extLst>
          </p:cNvPr>
          <p:cNvGrpSpPr/>
          <p:nvPr/>
        </p:nvGrpSpPr>
        <p:grpSpPr>
          <a:xfrm>
            <a:off x="395536" y="764704"/>
            <a:ext cx="7926567" cy="4605100"/>
            <a:chOff x="200516" y="1051017"/>
            <a:chExt cx="7926567" cy="4605100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4246204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/Tilastokeskus -</a:t>
              </a:r>
              <a:r>
                <a:rPr sz="941" spc="68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Työssäkäyntitilasto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8049760" y="4249679"/>
              <a:ext cx="77105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899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01811" y="424967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53860" y="424967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05910" y="424967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7961" y="424967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67465" y="4249679"/>
              <a:ext cx="1197842" cy="0"/>
            </a:xfrm>
            <a:custGeom>
              <a:avLst/>
              <a:gdLst/>
              <a:ahLst/>
              <a:cxnLst/>
              <a:rect l="l" t="t" r="r" b="b"/>
              <a:pathLst>
                <a:path w="1400809">
                  <a:moveTo>
                    <a:pt x="0" y="0"/>
                  </a:moveTo>
                  <a:lnTo>
                    <a:pt x="14005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1565" y="4249679"/>
              <a:ext cx="503354" cy="0"/>
            </a:xfrm>
            <a:custGeom>
              <a:avLst/>
              <a:gdLst/>
              <a:ahLst/>
              <a:cxnLst/>
              <a:rect l="l" t="t" r="r" b="b"/>
              <a:pathLst>
                <a:path w="588645">
                  <a:moveTo>
                    <a:pt x="0" y="0"/>
                  </a:moveTo>
                  <a:lnTo>
                    <a:pt x="5882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76969" y="4249679"/>
              <a:ext cx="501725" cy="0"/>
            </a:xfrm>
            <a:custGeom>
              <a:avLst/>
              <a:gdLst/>
              <a:ahLst/>
              <a:cxnLst/>
              <a:rect l="l" t="t" r="r" b="b"/>
              <a:pathLst>
                <a:path w="586739">
                  <a:moveTo>
                    <a:pt x="0" y="0"/>
                  </a:moveTo>
                  <a:lnTo>
                    <a:pt x="586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9018" y="424967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81069" y="424967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33120" y="424967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5169" y="424967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8522" y="424967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67461" y="4249679"/>
              <a:ext cx="77105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0" y="0"/>
                  </a:moveTo>
                  <a:lnTo>
                    <a:pt x="89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49760" y="3802688"/>
              <a:ext cx="77105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899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01811" y="3802688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53860" y="3802688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05910" y="3802688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57961" y="3802688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11314" y="3802688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63364" y="3802688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415" y="3802688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7465" y="3802688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19515" y="3802688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1565" y="3802688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24919" y="3802688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76969" y="3802688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29018" y="3802688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81069" y="3802688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33120" y="3802688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85169" y="3802688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38522" y="3802688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67461" y="3802688"/>
              <a:ext cx="77105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0" y="0"/>
                  </a:moveTo>
                  <a:lnTo>
                    <a:pt x="89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49760" y="3356999"/>
              <a:ext cx="77105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899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01811" y="335699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53860" y="335699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05910" y="335699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57961" y="335699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11314" y="335699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63364" y="335699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15415" y="335699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67465" y="335699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19515" y="335699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71565" y="335699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24919" y="335699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76969" y="335699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29018" y="335699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81069" y="335699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33120" y="335699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85169" y="335699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38522" y="335699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67461" y="3356999"/>
              <a:ext cx="77105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0" y="0"/>
                  </a:moveTo>
                  <a:lnTo>
                    <a:pt x="89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049760" y="2911311"/>
              <a:ext cx="77105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899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701811" y="2911311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53860" y="2911311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05910" y="2911311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57961" y="2911311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11314" y="2911311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63364" y="2911311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15415" y="2911311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67465" y="2911311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19515" y="2911311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71565" y="2911311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224919" y="2911311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76969" y="2911311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529018" y="2911311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181069" y="2911311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33120" y="2911311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85169" y="2911311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38522" y="2911311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67461" y="2911311"/>
              <a:ext cx="77105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0" y="0"/>
                  </a:moveTo>
                  <a:lnTo>
                    <a:pt x="89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049760" y="2464319"/>
              <a:ext cx="77105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899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01811" y="246431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353860" y="246431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05910" y="246431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657961" y="246431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311314" y="246431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963364" y="246431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15415" y="246431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67465" y="246431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19515" y="246431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71565" y="246431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24919" y="246431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76969" y="246431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29018" y="246431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181069" y="246431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33120" y="246431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485169" y="2464319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38522" y="2464319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67461" y="2464319"/>
              <a:ext cx="77105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0" y="0"/>
                  </a:moveTo>
                  <a:lnTo>
                    <a:pt x="89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919516" y="2018630"/>
              <a:ext cx="3207459" cy="0"/>
            </a:xfrm>
            <a:custGeom>
              <a:avLst/>
              <a:gdLst/>
              <a:ahLst/>
              <a:cxnLst/>
              <a:rect l="l" t="t" r="r" b="b"/>
              <a:pathLst>
                <a:path w="3750945">
                  <a:moveTo>
                    <a:pt x="0" y="0"/>
                  </a:moveTo>
                  <a:lnTo>
                    <a:pt x="37505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71565" y="2018630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224919" y="2018630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76969" y="2018630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529018" y="2018630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181069" y="2018630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833120" y="2018630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485169" y="2018630"/>
              <a:ext cx="155296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138522" y="2018630"/>
              <a:ext cx="15421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67461" y="2018630"/>
              <a:ext cx="77105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0" y="0"/>
                  </a:moveTo>
                  <a:lnTo>
                    <a:pt x="89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67461" y="1572073"/>
              <a:ext cx="6259622" cy="0"/>
            </a:xfrm>
            <a:custGeom>
              <a:avLst/>
              <a:gdLst/>
              <a:ahLst/>
              <a:cxnLst/>
              <a:rect l="l" t="t" r="r" b="b"/>
              <a:pathLst>
                <a:path w="7320280">
                  <a:moveTo>
                    <a:pt x="0" y="0"/>
                  </a:moveTo>
                  <a:lnTo>
                    <a:pt x="73197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67461" y="1572073"/>
              <a:ext cx="6259079" cy="3123837"/>
            </a:xfrm>
            <a:custGeom>
              <a:avLst/>
              <a:gdLst/>
              <a:ahLst/>
              <a:cxnLst/>
              <a:rect l="l" t="t" r="r" b="b"/>
              <a:pathLst>
                <a:path w="7319645" h="3653154">
                  <a:moveTo>
                    <a:pt x="0" y="3652774"/>
                  </a:moveTo>
                  <a:lnTo>
                    <a:pt x="7319645" y="3652774"/>
                  </a:lnTo>
                  <a:lnTo>
                    <a:pt x="7319645" y="0"/>
                  </a:lnTo>
                  <a:lnTo>
                    <a:pt x="0" y="0"/>
                  </a:lnTo>
                  <a:lnTo>
                    <a:pt x="0" y="365277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944348" y="4327870"/>
              <a:ext cx="194391" cy="368149"/>
            </a:xfrm>
            <a:custGeom>
              <a:avLst/>
              <a:gdLst/>
              <a:ahLst/>
              <a:cxnLst/>
              <a:rect l="l" t="t" r="r" b="b"/>
              <a:pathLst>
                <a:path w="227330" h="430529">
                  <a:moveTo>
                    <a:pt x="227075" y="0"/>
                  </a:moveTo>
                  <a:lnTo>
                    <a:pt x="0" y="0"/>
                  </a:lnTo>
                  <a:lnTo>
                    <a:pt x="0" y="430022"/>
                  </a:lnTo>
                  <a:lnTo>
                    <a:pt x="227075" y="430022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292299" y="4318748"/>
              <a:ext cx="193305" cy="376837"/>
            </a:xfrm>
            <a:custGeom>
              <a:avLst/>
              <a:gdLst/>
              <a:ahLst/>
              <a:cxnLst/>
              <a:rect l="l" t="t" r="r" b="b"/>
              <a:pathLst>
                <a:path w="226060" h="440689">
                  <a:moveTo>
                    <a:pt x="225551" y="0"/>
                  </a:moveTo>
                  <a:lnTo>
                    <a:pt x="0" y="0"/>
                  </a:lnTo>
                  <a:lnTo>
                    <a:pt x="0" y="440689"/>
                  </a:lnTo>
                  <a:lnTo>
                    <a:pt x="225551" y="440689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40248" y="4320051"/>
              <a:ext cx="193305" cy="375751"/>
            </a:xfrm>
            <a:custGeom>
              <a:avLst/>
              <a:gdLst/>
              <a:ahLst/>
              <a:cxnLst/>
              <a:rect l="l" t="t" r="r" b="b"/>
              <a:pathLst>
                <a:path w="226060" h="439420">
                  <a:moveTo>
                    <a:pt x="225551" y="0"/>
                  </a:moveTo>
                  <a:lnTo>
                    <a:pt x="0" y="0"/>
                  </a:lnTo>
                  <a:lnTo>
                    <a:pt x="0" y="439165"/>
                  </a:lnTo>
                  <a:lnTo>
                    <a:pt x="225551" y="43916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988199" y="4307020"/>
              <a:ext cx="193305" cy="388782"/>
            </a:xfrm>
            <a:custGeom>
              <a:avLst/>
              <a:gdLst/>
              <a:ahLst/>
              <a:cxnLst/>
              <a:rect l="l" t="t" r="r" b="b"/>
              <a:pathLst>
                <a:path w="226060" h="454660">
                  <a:moveTo>
                    <a:pt x="225551" y="0"/>
                  </a:moveTo>
                  <a:lnTo>
                    <a:pt x="0" y="0"/>
                  </a:lnTo>
                  <a:lnTo>
                    <a:pt x="0" y="454406"/>
                  </a:lnTo>
                  <a:lnTo>
                    <a:pt x="225551" y="4544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336148" y="4293988"/>
              <a:ext cx="193305" cy="401815"/>
            </a:xfrm>
            <a:custGeom>
              <a:avLst/>
              <a:gdLst/>
              <a:ahLst/>
              <a:cxnLst/>
              <a:rect l="l" t="t" r="r" b="b"/>
              <a:pathLst>
                <a:path w="226060" h="469900">
                  <a:moveTo>
                    <a:pt x="225551" y="0"/>
                  </a:moveTo>
                  <a:lnTo>
                    <a:pt x="0" y="0"/>
                  </a:lnTo>
                  <a:lnTo>
                    <a:pt x="0" y="469646"/>
                  </a:lnTo>
                  <a:lnTo>
                    <a:pt x="225551" y="46964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682794" y="4270531"/>
              <a:ext cx="194391" cy="425163"/>
            </a:xfrm>
            <a:custGeom>
              <a:avLst/>
              <a:gdLst/>
              <a:ahLst/>
              <a:cxnLst/>
              <a:rect l="l" t="t" r="r" b="b"/>
              <a:pathLst>
                <a:path w="227329" h="497204">
                  <a:moveTo>
                    <a:pt x="227075" y="0"/>
                  </a:moveTo>
                  <a:lnTo>
                    <a:pt x="0" y="0"/>
                  </a:lnTo>
                  <a:lnTo>
                    <a:pt x="0" y="497078"/>
                  </a:lnTo>
                  <a:lnTo>
                    <a:pt x="227075" y="497078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030745" y="4254892"/>
              <a:ext cx="194391" cy="440910"/>
            </a:xfrm>
            <a:custGeom>
              <a:avLst/>
              <a:gdLst/>
              <a:ahLst/>
              <a:cxnLst/>
              <a:rect l="l" t="t" r="r" b="b"/>
              <a:pathLst>
                <a:path w="227329" h="515620">
                  <a:moveTo>
                    <a:pt x="227075" y="0"/>
                  </a:moveTo>
                  <a:lnTo>
                    <a:pt x="0" y="0"/>
                  </a:lnTo>
                  <a:lnTo>
                    <a:pt x="0" y="515365"/>
                  </a:lnTo>
                  <a:lnTo>
                    <a:pt x="227075" y="515365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378695" y="4234041"/>
              <a:ext cx="193305" cy="461544"/>
            </a:xfrm>
            <a:custGeom>
              <a:avLst/>
              <a:gdLst/>
              <a:ahLst/>
              <a:cxnLst/>
              <a:rect l="l" t="t" r="r" b="b"/>
              <a:pathLst>
                <a:path w="226060" h="539750">
                  <a:moveTo>
                    <a:pt x="225551" y="0"/>
                  </a:moveTo>
                  <a:lnTo>
                    <a:pt x="0" y="0"/>
                  </a:lnTo>
                  <a:lnTo>
                    <a:pt x="0" y="539750"/>
                  </a:lnTo>
                  <a:lnTo>
                    <a:pt x="225551" y="5397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26644" y="4241860"/>
              <a:ext cx="193305" cy="453942"/>
            </a:xfrm>
            <a:custGeom>
              <a:avLst/>
              <a:gdLst/>
              <a:ahLst/>
              <a:cxnLst/>
              <a:rect l="l" t="t" r="r" b="b"/>
              <a:pathLst>
                <a:path w="226060" h="530860">
                  <a:moveTo>
                    <a:pt x="225551" y="0"/>
                  </a:moveTo>
                  <a:lnTo>
                    <a:pt x="0" y="0"/>
                  </a:lnTo>
                  <a:lnTo>
                    <a:pt x="0" y="530606"/>
                  </a:lnTo>
                  <a:lnTo>
                    <a:pt x="225551" y="5306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74594" y="4267924"/>
              <a:ext cx="193305" cy="427878"/>
            </a:xfrm>
            <a:custGeom>
              <a:avLst/>
              <a:gdLst/>
              <a:ahLst/>
              <a:cxnLst/>
              <a:rect l="l" t="t" r="r" b="b"/>
              <a:pathLst>
                <a:path w="226060" h="500379">
                  <a:moveTo>
                    <a:pt x="225552" y="0"/>
                  </a:moveTo>
                  <a:lnTo>
                    <a:pt x="0" y="0"/>
                  </a:lnTo>
                  <a:lnTo>
                    <a:pt x="0" y="500125"/>
                  </a:lnTo>
                  <a:lnTo>
                    <a:pt x="225552" y="500125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22544" y="4250983"/>
              <a:ext cx="193305" cy="444711"/>
            </a:xfrm>
            <a:custGeom>
              <a:avLst/>
              <a:gdLst/>
              <a:ahLst/>
              <a:cxnLst/>
              <a:rect l="l" t="t" r="r" b="b"/>
              <a:pathLst>
                <a:path w="226059" h="520064">
                  <a:moveTo>
                    <a:pt x="225552" y="0"/>
                  </a:moveTo>
                  <a:lnTo>
                    <a:pt x="0" y="0"/>
                  </a:lnTo>
                  <a:lnTo>
                    <a:pt x="0" y="519938"/>
                  </a:lnTo>
                  <a:lnTo>
                    <a:pt x="225552" y="519938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769190" y="4245770"/>
              <a:ext cx="194391" cy="450141"/>
            </a:xfrm>
            <a:custGeom>
              <a:avLst/>
              <a:gdLst/>
              <a:ahLst/>
              <a:cxnLst/>
              <a:rect l="l" t="t" r="r" b="b"/>
              <a:pathLst>
                <a:path w="227329" h="526414">
                  <a:moveTo>
                    <a:pt x="227075" y="0"/>
                  </a:moveTo>
                  <a:lnTo>
                    <a:pt x="0" y="0"/>
                  </a:lnTo>
                  <a:lnTo>
                    <a:pt x="0" y="526034"/>
                  </a:lnTo>
                  <a:lnTo>
                    <a:pt x="227075" y="526034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17141" y="4254892"/>
              <a:ext cx="194391" cy="440910"/>
            </a:xfrm>
            <a:custGeom>
              <a:avLst/>
              <a:gdLst/>
              <a:ahLst/>
              <a:cxnLst/>
              <a:rect l="l" t="t" r="r" b="b"/>
              <a:pathLst>
                <a:path w="227329" h="515620">
                  <a:moveTo>
                    <a:pt x="227075" y="0"/>
                  </a:moveTo>
                  <a:lnTo>
                    <a:pt x="0" y="0"/>
                  </a:lnTo>
                  <a:lnTo>
                    <a:pt x="0" y="515365"/>
                  </a:lnTo>
                  <a:lnTo>
                    <a:pt x="227075" y="515365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465091" y="4266621"/>
              <a:ext cx="193305" cy="428964"/>
            </a:xfrm>
            <a:custGeom>
              <a:avLst/>
              <a:gdLst/>
              <a:ahLst/>
              <a:cxnLst/>
              <a:rect l="l" t="t" r="r" b="b"/>
              <a:pathLst>
                <a:path w="226059" h="501650">
                  <a:moveTo>
                    <a:pt x="225551" y="0"/>
                  </a:moveTo>
                  <a:lnTo>
                    <a:pt x="0" y="0"/>
                  </a:lnTo>
                  <a:lnTo>
                    <a:pt x="0" y="501650"/>
                  </a:lnTo>
                  <a:lnTo>
                    <a:pt x="225551" y="5016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813040" y="4279653"/>
              <a:ext cx="193305" cy="415932"/>
            </a:xfrm>
            <a:custGeom>
              <a:avLst/>
              <a:gdLst/>
              <a:ahLst/>
              <a:cxnLst/>
              <a:rect l="l" t="t" r="r" b="b"/>
              <a:pathLst>
                <a:path w="226059" h="486410">
                  <a:moveTo>
                    <a:pt x="225551" y="0"/>
                  </a:moveTo>
                  <a:lnTo>
                    <a:pt x="0" y="0"/>
                  </a:lnTo>
                  <a:lnTo>
                    <a:pt x="0" y="486410"/>
                  </a:lnTo>
                  <a:lnTo>
                    <a:pt x="225551" y="48641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160990" y="4280956"/>
              <a:ext cx="193305" cy="414847"/>
            </a:xfrm>
            <a:custGeom>
              <a:avLst/>
              <a:gdLst/>
              <a:ahLst/>
              <a:cxnLst/>
              <a:rect l="l" t="t" r="r" b="b"/>
              <a:pathLst>
                <a:path w="226059" h="485139">
                  <a:moveTo>
                    <a:pt x="225551" y="0"/>
                  </a:moveTo>
                  <a:lnTo>
                    <a:pt x="0" y="0"/>
                  </a:lnTo>
                  <a:lnTo>
                    <a:pt x="0" y="484886"/>
                  </a:lnTo>
                  <a:lnTo>
                    <a:pt x="225551" y="48488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508940" y="4274440"/>
              <a:ext cx="193305" cy="421362"/>
            </a:xfrm>
            <a:custGeom>
              <a:avLst/>
              <a:gdLst/>
              <a:ahLst/>
              <a:cxnLst/>
              <a:rect l="l" t="t" r="r" b="b"/>
              <a:pathLst>
                <a:path w="226059" h="492760">
                  <a:moveTo>
                    <a:pt x="225551" y="0"/>
                  </a:moveTo>
                  <a:lnTo>
                    <a:pt x="0" y="0"/>
                  </a:lnTo>
                  <a:lnTo>
                    <a:pt x="0" y="492506"/>
                  </a:lnTo>
                  <a:lnTo>
                    <a:pt x="225551" y="4925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855586" y="4271833"/>
              <a:ext cx="194391" cy="424077"/>
            </a:xfrm>
            <a:custGeom>
              <a:avLst/>
              <a:gdLst/>
              <a:ahLst/>
              <a:cxnLst/>
              <a:rect l="l" t="t" r="r" b="b"/>
              <a:pathLst>
                <a:path w="227329" h="495935">
                  <a:moveTo>
                    <a:pt x="227075" y="0"/>
                  </a:moveTo>
                  <a:lnTo>
                    <a:pt x="0" y="0"/>
                  </a:lnTo>
                  <a:lnTo>
                    <a:pt x="0" y="495554"/>
                  </a:lnTo>
                  <a:lnTo>
                    <a:pt x="227075" y="495554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944348" y="4327870"/>
              <a:ext cx="194391" cy="368149"/>
            </a:xfrm>
            <a:custGeom>
              <a:avLst/>
              <a:gdLst/>
              <a:ahLst/>
              <a:cxnLst/>
              <a:rect l="l" t="t" r="r" b="b"/>
              <a:pathLst>
                <a:path w="227330" h="430529">
                  <a:moveTo>
                    <a:pt x="0" y="0"/>
                  </a:moveTo>
                  <a:lnTo>
                    <a:pt x="227075" y="0"/>
                  </a:lnTo>
                  <a:lnTo>
                    <a:pt x="227075" y="430022"/>
                  </a:lnTo>
                  <a:lnTo>
                    <a:pt x="0" y="4300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292299" y="4318748"/>
              <a:ext cx="193305" cy="376837"/>
            </a:xfrm>
            <a:custGeom>
              <a:avLst/>
              <a:gdLst/>
              <a:ahLst/>
              <a:cxnLst/>
              <a:rect l="l" t="t" r="r" b="b"/>
              <a:pathLst>
                <a:path w="226060" h="440689">
                  <a:moveTo>
                    <a:pt x="0" y="0"/>
                  </a:moveTo>
                  <a:lnTo>
                    <a:pt x="225551" y="0"/>
                  </a:lnTo>
                  <a:lnTo>
                    <a:pt x="225551" y="440689"/>
                  </a:lnTo>
                  <a:lnTo>
                    <a:pt x="0" y="44068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640248" y="4320051"/>
              <a:ext cx="193305" cy="375751"/>
            </a:xfrm>
            <a:custGeom>
              <a:avLst/>
              <a:gdLst/>
              <a:ahLst/>
              <a:cxnLst/>
              <a:rect l="l" t="t" r="r" b="b"/>
              <a:pathLst>
                <a:path w="226060" h="439420">
                  <a:moveTo>
                    <a:pt x="0" y="0"/>
                  </a:moveTo>
                  <a:lnTo>
                    <a:pt x="225551" y="0"/>
                  </a:lnTo>
                  <a:lnTo>
                    <a:pt x="225551" y="439165"/>
                  </a:lnTo>
                  <a:lnTo>
                    <a:pt x="0" y="4391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88199" y="4307020"/>
              <a:ext cx="193305" cy="388782"/>
            </a:xfrm>
            <a:custGeom>
              <a:avLst/>
              <a:gdLst/>
              <a:ahLst/>
              <a:cxnLst/>
              <a:rect l="l" t="t" r="r" b="b"/>
              <a:pathLst>
                <a:path w="226060" h="454660">
                  <a:moveTo>
                    <a:pt x="0" y="0"/>
                  </a:moveTo>
                  <a:lnTo>
                    <a:pt x="225551" y="0"/>
                  </a:lnTo>
                  <a:lnTo>
                    <a:pt x="225551" y="454406"/>
                  </a:lnTo>
                  <a:lnTo>
                    <a:pt x="0" y="4544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336148" y="4293988"/>
              <a:ext cx="193305" cy="401815"/>
            </a:xfrm>
            <a:custGeom>
              <a:avLst/>
              <a:gdLst/>
              <a:ahLst/>
              <a:cxnLst/>
              <a:rect l="l" t="t" r="r" b="b"/>
              <a:pathLst>
                <a:path w="226060" h="469900">
                  <a:moveTo>
                    <a:pt x="0" y="0"/>
                  </a:moveTo>
                  <a:lnTo>
                    <a:pt x="225551" y="0"/>
                  </a:lnTo>
                  <a:lnTo>
                    <a:pt x="225551" y="469646"/>
                  </a:lnTo>
                  <a:lnTo>
                    <a:pt x="0" y="46964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682794" y="4270531"/>
              <a:ext cx="194391" cy="425163"/>
            </a:xfrm>
            <a:custGeom>
              <a:avLst/>
              <a:gdLst/>
              <a:ahLst/>
              <a:cxnLst/>
              <a:rect l="l" t="t" r="r" b="b"/>
              <a:pathLst>
                <a:path w="227329" h="497204">
                  <a:moveTo>
                    <a:pt x="0" y="0"/>
                  </a:moveTo>
                  <a:lnTo>
                    <a:pt x="227075" y="0"/>
                  </a:lnTo>
                  <a:lnTo>
                    <a:pt x="227075" y="497078"/>
                  </a:lnTo>
                  <a:lnTo>
                    <a:pt x="0" y="4970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030745" y="4254892"/>
              <a:ext cx="194391" cy="440910"/>
            </a:xfrm>
            <a:custGeom>
              <a:avLst/>
              <a:gdLst/>
              <a:ahLst/>
              <a:cxnLst/>
              <a:rect l="l" t="t" r="r" b="b"/>
              <a:pathLst>
                <a:path w="227329" h="515620">
                  <a:moveTo>
                    <a:pt x="0" y="0"/>
                  </a:moveTo>
                  <a:lnTo>
                    <a:pt x="227075" y="0"/>
                  </a:lnTo>
                  <a:lnTo>
                    <a:pt x="227075" y="515365"/>
                  </a:lnTo>
                  <a:lnTo>
                    <a:pt x="0" y="5153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378695" y="4234041"/>
              <a:ext cx="193305" cy="461544"/>
            </a:xfrm>
            <a:custGeom>
              <a:avLst/>
              <a:gdLst/>
              <a:ahLst/>
              <a:cxnLst/>
              <a:rect l="l" t="t" r="r" b="b"/>
              <a:pathLst>
                <a:path w="226060" h="539750">
                  <a:moveTo>
                    <a:pt x="0" y="0"/>
                  </a:moveTo>
                  <a:lnTo>
                    <a:pt x="225551" y="0"/>
                  </a:lnTo>
                  <a:lnTo>
                    <a:pt x="225551" y="539750"/>
                  </a:lnTo>
                  <a:lnTo>
                    <a:pt x="0" y="5397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726644" y="4241860"/>
              <a:ext cx="193305" cy="453942"/>
            </a:xfrm>
            <a:custGeom>
              <a:avLst/>
              <a:gdLst/>
              <a:ahLst/>
              <a:cxnLst/>
              <a:rect l="l" t="t" r="r" b="b"/>
              <a:pathLst>
                <a:path w="226060" h="530860">
                  <a:moveTo>
                    <a:pt x="0" y="0"/>
                  </a:moveTo>
                  <a:lnTo>
                    <a:pt x="225551" y="0"/>
                  </a:lnTo>
                  <a:lnTo>
                    <a:pt x="225551" y="530606"/>
                  </a:lnTo>
                  <a:lnTo>
                    <a:pt x="0" y="5306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074594" y="4267924"/>
              <a:ext cx="193305" cy="427878"/>
            </a:xfrm>
            <a:custGeom>
              <a:avLst/>
              <a:gdLst/>
              <a:ahLst/>
              <a:cxnLst/>
              <a:rect l="l" t="t" r="r" b="b"/>
              <a:pathLst>
                <a:path w="226060" h="500379">
                  <a:moveTo>
                    <a:pt x="0" y="0"/>
                  </a:moveTo>
                  <a:lnTo>
                    <a:pt x="225552" y="0"/>
                  </a:lnTo>
                  <a:lnTo>
                    <a:pt x="225552" y="500125"/>
                  </a:lnTo>
                  <a:lnTo>
                    <a:pt x="0" y="5001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422544" y="4250983"/>
              <a:ext cx="193305" cy="444711"/>
            </a:xfrm>
            <a:custGeom>
              <a:avLst/>
              <a:gdLst/>
              <a:ahLst/>
              <a:cxnLst/>
              <a:rect l="l" t="t" r="r" b="b"/>
              <a:pathLst>
                <a:path w="226059" h="520064">
                  <a:moveTo>
                    <a:pt x="0" y="0"/>
                  </a:moveTo>
                  <a:lnTo>
                    <a:pt x="225552" y="0"/>
                  </a:lnTo>
                  <a:lnTo>
                    <a:pt x="225552" y="519938"/>
                  </a:lnTo>
                  <a:lnTo>
                    <a:pt x="0" y="51993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769190" y="4245770"/>
              <a:ext cx="194391" cy="450141"/>
            </a:xfrm>
            <a:custGeom>
              <a:avLst/>
              <a:gdLst/>
              <a:ahLst/>
              <a:cxnLst/>
              <a:rect l="l" t="t" r="r" b="b"/>
              <a:pathLst>
                <a:path w="227329" h="526414">
                  <a:moveTo>
                    <a:pt x="0" y="0"/>
                  </a:moveTo>
                  <a:lnTo>
                    <a:pt x="227075" y="0"/>
                  </a:lnTo>
                  <a:lnTo>
                    <a:pt x="227075" y="526034"/>
                  </a:lnTo>
                  <a:lnTo>
                    <a:pt x="0" y="5260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17141" y="4254892"/>
              <a:ext cx="194391" cy="440910"/>
            </a:xfrm>
            <a:custGeom>
              <a:avLst/>
              <a:gdLst/>
              <a:ahLst/>
              <a:cxnLst/>
              <a:rect l="l" t="t" r="r" b="b"/>
              <a:pathLst>
                <a:path w="227329" h="515620">
                  <a:moveTo>
                    <a:pt x="0" y="0"/>
                  </a:moveTo>
                  <a:lnTo>
                    <a:pt x="227075" y="0"/>
                  </a:lnTo>
                  <a:lnTo>
                    <a:pt x="227075" y="515365"/>
                  </a:lnTo>
                  <a:lnTo>
                    <a:pt x="0" y="5153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465091" y="4266621"/>
              <a:ext cx="193305" cy="428964"/>
            </a:xfrm>
            <a:custGeom>
              <a:avLst/>
              <a:gdLst/>
              <a:ahLst/>
              <a:cxnLst/>
              <a:rect l="l" t="t" r="r" b="b"/>
              <a:pathLst>
                <a:path w="226059" h="501650">
                  <a:moveTo>
                    <a:pt x="0" y="0"/>
                  </a:moveTo>
                  <a:lnTo>
                    <a:pt x="225551" y="0"/>
                  </a:lnTo>
                  <a:lnTo>
                    <a:pt x="225551" y="501650"/>
                  </a:lnTo>
                  <a:lnTo>
                    <a:pt x="0" y="5016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813040" y="4279653"/>
              <a:ext cx="193305" cy="415932"/>
            </a:xfrm>
            <a:custGeom>
              <a:avLst/>
              <a:gdLst/>
              <a:ahLst/>
              <a:cxnLst/>
              <a:rect l="l" t="t" r="r" b="b"/>
              <a:pathLst>
                <a:path w="226059" h="486410">
                  <a:moveTo>
                    <a:pt x="0" y="0"/>
                  </a:moveTo>
                  <a:lnTo>
                    <a:pt x="225551" y="0"/>
                  </a:lnTo>
                  <a:lnTo>
                    <a:pt x="225551" y="486410"/>
                  </a:lnTo>
                  <a:lnTo>
                    <a:pt x="0" y="48641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60990" y="4280956"/>
              <a:ext cx="193305" cy="414847"/>
            </a:xfrm>
            <a:custGeom>
              <a:avLst/>
              <a:gdLst/>
              <a:ahLst/>
              <a:cxnLst/>
              <a:rect l="l" t="t" r="r" b="b"/>
              <a:pathLst>
                <a:path w="226059" h="485139">
                  <a:moveTo>
                    <a:pt x="0" y="0"/>
                  </a:moveTo>
                  <a:lnTo>
                    <a:pt x="225551" y="0"/>
                  </a:lnTo>
                  <a:lnTo>
                    <a:pt x="225551" y="484886"/>
                  </a:lnTo>
                  <a:lnTo>
                    <a:pt x="0" y="4848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508940" y="4274440"/>
              <a:ext cx="193305" cy="421362"/>
            </a:xfrm>
            <a:custGeom>
              <a:avLst/>
              <a:gdLst/>
              <a:ahLst/>
              <a:cxnLst/>
              <a:rect l="l" t="t" r="r" b="b"/>
              <a:pathLst>
                <a:path w="226059" h="492760">
                  <a:moveTo>
                    <a:pt x="0" y="0"/>
                  </a:moveTo>
                  <a:lnTo>
                    <a:pt x="225551" y="0"/>
                  </a:lnTo>
                  <a:lnTo>
                    <a:pt x="225551" y="492506"/>
                  </a:lnTo>
                  <a:lnTo>
                    <a:pt x="0" y="4925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855586" y="4271833"/>
              <a:ext cx="194391" cy="424077"/>
            </a:xfrm>
            <a:custGeom>
              <a:avLst/>
              <a:gdLst/>
              <a:ahLst/>
              <a:cxnLst/>
              <a:rect l="l" t="t" r="r" b="b"/>
              <a:pathLst>
                <a:path w="227329" h="495935">
                  <a:moveTo>
                    <a:pt x="0" y="0"/>
                  </a:moveTo>
                  <a:lnTo>
                    <a:pt x="227075" y="0"/>
                  </a:lnTo>
                  <a:lnTo>
                    <a:pt x="227075" y="495554"/>
                  </a:lnTo>
                  <a:lnTo>
                    <a:pt x="0" y="4955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944348" y="1932620"/>
              <a:ext cx="194391" cy="2395685"/>
            </a:xfrm>
            <a:custGeom>
              <a:avLst/>
              <a:gdLst/>
              <a:ahLst/>
              <a:cxnLst/>
              <a:rect l="l" t="t" r="r" b="b"/>
              <a:pathLst>
                <a:path w="227330" h="2801620">
                  <a:moveTo>
                    <a:pt x="227075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227075" y="2801112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292299" y="1920891"/>
              <a:ext cx="193305" cy="2397857"/>
            </a:xfrm>
            <a:custGeom>
              <a:avLst/>
              <a:gdLst/>
              <a:ahLst/>
              <a:cxnLst/>
              <a:rect l="l" t="t" r="r" b="b"/>
              <a:pathLst>
                <a:path w="226060" h="2804160">
                  <a:moveTo>
                    <a:pt x="225551" y="0"/>
                  </a:moveTo>
                  <a:lnTo>
                    <a:pt x="0" y="0"/>
                  </a:lnTo>
                  <a:lnTo>
                    <a:pt x="0" y="2804160"/>
                  </a:lnTo>
                  <a:lnTo>
                    <a:pt x="225551" y="280416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40248" y="1927408"/>
              <a:ext cx="193305" cy="2392970"/>
            </a:xfrm>
            <a:custGeom>
              <a:avLst/>
              <a:gdLst/>
              <a:ahLst/>
              <a:cxnLst/>
              <a:rect l="l" t="t" r="r" b="b"/>
              <a:pathLst>
                <a:path w="226060" h="2798445">
                  <a:moveTo>
                    <a:pt x="225551" y="0"/>
                  </a:moveTo>
                  <a:lnTo>
                    <a:pt x="0" y="0"/>
                  </a:lnTo>
                  <a:lnTo>
                    <a:pt x="0" y="2798064"/>
                  </a:lnTo>
                  <a:lnTo>
                    <a:pt x="225551" y="279806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988199" y="1922195"/>
              <a:ext cx="193305" cy="2384825"/>
            </a:xfrm>
            <a:custGeom>
              <a:avLst/>
              <a:gdLst/>
              <a:ahLst/>
              <a:cxnLst/>
              <a:rect l="l" t="t" r="r" b="b"/>
              <a:pathLst>
                <a:path w="226060" h="2788920">
                  <a:moveTo>
                    <a:pt x="225551" y="0"/>
                  </a:moveTo>
                  <a:lnTo>
                    <a:pt x="0" y="0"/>
                  </a:lnTo>
                  <a:lnTo>
                    <a:pt x="0" y="2788920"/>
                  </a:lnTo>
                  <a:lnTo>
                    <a:pt x="225551" y="278892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336148" y="1944349"/>
              <a:ext cx="193305" cy="2350073"/>
            </a:xfrm>
            <a:custGeom>
              <a:avLst/>
              <a:gdLst/>
              <a:ahLst/>
              <a:cxnLst/>
              <a:rect l="l" t="t" r="r" b="b"/>
              <a:pathLst>
                <a:path w="226060" h="2748279">
                  <a:moveTo>
                    <a:pt x="225551" y="0"/>
                  </a:moveTo>
                  <a:lnTo>
                    <a:pt x="0" y="0"/>
                  </a:lnTo>
                  <a:lnTo>
                    <a:pt x="0" y="2747772"/>
                  </a:lnTo>
                  <a:lnTo>
                    <a:pt x="225551" y="274777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682794" y="1966503"/>
              <a:ext cx="194391" cy="2304462"/>
            </a:xfrm>
            <a:custGeom>
              <a:avLst/>
              <a:gdLst/>
              <a:ahLst/>
              <a:cxnLst/>
              <a:rect l="l" t="t" r="r" b="b"/>
              <a:pathLst>
                <a:path w="227329" h="2694940">
                  <a:moveTo>
                    <a:pt x="227075" y="0"/>
                  </a:moveTo>
                  <a:lnTo>
                    <a:pt x="0" y="0"/>
                  </a:lnTo>
                  <a:lnTo>
                    <a:pt x="0" y="2694432"/>
                  </a:lnTo>
                  <a:lnTo>
                    <a:pt x="227075" y="2694432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030745" y="1914376"/>
              <a:ext cx="194391" cy="2340842"/>
            </a:xfrm>
            <a:custGeom>
              <a:avLst/>
              <a:gdLst/>
              <a:ahLst/>
              <a:cxnLst/>
              <a:rect l="l" t="t" r="r" b="b"/>
              <a:pathLst>
                <a:path w="227329" h="2737485">
                  <a:moveTo>
                    <a:pt x="227075" y="0"/>
                  </a:moveTo>
                  <a:lnTo>
                    <a:pt x="0" y="0"/>
                  </a:lnTo>
                  <a:lnTo>
                    <a:pt x="0" y="2737104"/>
                  </a:lnTo>
                  <a:lnTo>
                    <a:pt x="227075" y="2737104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378695" y="1890919"/>
              <a:ext cx="193305" cy="2343557"/>
            </a:xfrm>
            <a:custGeom>
              <a:avLst/>
              <a:gdLst/>
              <a:ahLst/>
              <a:cxnLst/>
              <a:rect l="l" t="t" r="r" b="b"/>
              <a:pathLst>
                <a:path w="226060" h="2740660">
                  <a:moveTo>
                    <a:pt x="225551" y="0"/>
                  </a:moveTo>
                  <a:lnTo>
                    <a:pt x="0" y="0"/>
                  </a:lnTo>
                  <a:lnTo>
                    <a:pt x="0" y="2740152"/>
                  </a:lnTo>
                  <a:lnTo>
                    <a:pt x="225551" y="274015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726644" y="1928711"/>
              <a:ext cx="193305" cy="2313150"/>
            </a:xfrm>
            <a:custGeom>
              <a:avLst/>
              <a:gdLst/>
              <a:ahLst/>
              <a:cxnLst/>
              <a:rect l="l" t="t" r="r" b="b"/>
              <a:pathLst>
                <a:path w="226060" h="2705100">
                  <a:moveTo>
                    <a:pt x="225551" y="0"/>
                  </a:moveTo>
                  <a:lnTo>
                    <a:pt x="0" y="0"/>
                  </a:lnTo>
                  <a:lnTo>
                    <a:pt x="0" y="2705100"/>
                  </a:lnTo>
                  <a:lnTo>
                    <a:pt x="225551" y="270510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74594" y="2029056"/>
              <a:ext cx="193305" cy="2239303"/>
            </a:xfrm>
            <a:custGeom>
              <a:avLst/>
              <a:gdLst/>
              <a:ahLst/>
              <a:cxnLst/>
              <a:rect l="l" t="t" r="r" b="b"/>
              <a:pathLst>
                <a:path w="226060" h="2618740">
                  <a:moveTo>
                    <a:pt x="225552" y="0"/>
                  </a:moveTo>
                  <a:lnTo>
                    <a:pt x="0" y="0"/>
                  </a:lnTo>
                  <a:lnTo>
                    <a:pt x="0" y="2618232"/>
                  </a:lnTo>
                  <a:lnTo>
                    <a:pt x="225552" y="2618232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422544" y="2010811"/>
              <a:ext cx="193305" cy="2240389"/>
            </a:xfrm>
            <a:custGeom>
              <a:avLst/>
              <a:gdLst/>
              <a:ahLst/>
              <a:cxnLst/>
              <a:rect l="l" t="t" r="r" b="b"/>
              <a:pathLst>
                <a:path w="226059" h="2620010">
                  <a:moveTo>
                    <a:pt x="225552" y="0"/>
                  </a:moveTo>
                  <a:lnTo>
                    <a:pt x="0" y="0"/>
                  </a:lnTo>
                  <a:lnTo>
                    <a:pt x="0" y="2619756"/>
                  </a:lnTo>
                  <a:lnTo>
                    <a:pt x="225552" y="2619756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769190" y="2016024"/>
              <a:ext cx="194391" cy="2230072"/>
            </a:xfrm>
            <a:custGeom>
              <a:avLst/>
              <a:gdLst/>
              <a:ahLst/>
              <a:cxnLst/>
              <a:rect l="l" t="t" r="r" b="b"/>
              <a:pathLst>
                <a:path w="227329" h="2607945">
                  <a:moveTo>
                    <a:pt x="227075" y="0"/>
                  </a:moveTo>
                  <a:lnTo>
                    <a:pt x="0" y="0"/>
                  </a:lnTo>
                  <a:lnTo>
                    <a:pt x="0" y="2607564"/>
                  </a:lnTo>
                  <a:lnTo>
                    <a:pt x="227075" y="2607564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117141" y="2061635"/>
              <a:ext cx="194391" cy="2193691"/>
            </a:xfrm>
            <a:custGeom>
              <a:avLst/>
              <a:gdLst/>
              <a:ahLst/>
              <a:cxnLst/>
              <a:rect l="l" t="t" r="r" b="b"/>
              <a:pathLst>
                <a:path w="227329" h="2565400">
                  <a:moveTo>
                    <a:pt x="227075" y="0"/>
                  </a:moveTo>
                  <a:lnTo>
                    <a:pt x="0" y="0"/>
                  </a:lnTo>
                  <a:lnTo>
                    <a:pt x="0" y="2564892"/>
                  </a:lnTo>
                  <a:lnTo>
                    <a:pt x="227075" y="2564892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65091" y="2126795"/>
              <a:ext cx="193305" cy="2139935"/>
            </a:xfrm>
            <a:custGeom>
              <a:avLst/>
              <a:gdLst/>
              <a:ahLst/>
              <a:cxnLst/>
              <a:rect l="l" t="t" r="r" b="b"/>
              <a:pathLst>
                <a:path w="226059" h="2502535">
                  <a:moveTo>
                    <a:pt x="225551" y="0"/>
                  </a:moveTo>
                  <a:lnTo>
                    <a:pt x="0" y="0"/>
                  </a:lnTo>
                  <a:lnTo>
                    <a:pt x="0" y="2502408"/>
                  </a:lnTo>
                  <a:lnTo>
                    <a:pt x="225551" y="250240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813040" y="2173710"/>
              <a:ext cx="193305" cy="2106269"/>
            </a:xfrm>
            <a:custGeom>
              <a:avLst/>
              <a:gdLst/>
              <a:ahLst/>
              <a:cxnLst/>
              <a:rect l="l" t="t" r="r" b="b"/>
              <a:pathLst>
                <a:path w="226059" h="2463165">
                  <a:moveTo>
                    <a:pt x="225551" y="0"/>
                  </a:moveTo>
                  <a:lnTo>
                    <a:pt x="0" y="0"/>
                  </a:lnTo>
                  <a:lnTo>
                    <a:pt x="0" y="2462784"/>
                  </a:lnTo>
                  <a:lnTo>
                    <a:pt x="225551" y="246278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60990" y="2257113"/>
              <a:ext cx="193305" cy="2024277"/>
            </a:xfrm>
            <a:custGeom>
              <a:avLst/>
              <a:gdLst/>
              <a:ahLst/>
              <a:cxnLst/>
              <a:rect l="l" t="t" r="r" b="b"/>
              <a:pathLst>
                <a:path w="226059" h="2367279">
                  <a:moveTo>
                    <a:pt x="225551" y="0"/>
                  </a:moveTo>
                  <a:lnTo>
                    <a:pt x="0" y="0"/>
                  </a:lnTo>
                  <a:lnTo>
                    <a:pt x="0" y="2366772"/>
                  </a:lnTo>
                  <a:lnTo>
                    <a:pt x="225551" y="236677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508940" y="2242778"/>
              <a:ext cx="193305" cy="2031879"/>
            </a:xfrm>
            <a:custGeom>
              <a:avLst/>
              <a:gdLst/>
              <a:ahLst/>
              <a:cxnLst/>
              <a:rect l="l" t="t" r="r" b="b"/>
              <a:pathLst>
                <a:path w="226059" h="2376170">
                  <a:moveTo>
                    <a:pt x="225551" y="0"/>
                  </a:moveTo>
                  <a:lnTo>
                    <a:pt x="0" y="0"/>
                  </a:lnTo>
                  <a:lnTo>
                    <a:pt x="0" y="2375916"/>
                  </a:lnTo>
                  <a:lnTo>
                    <a:pt x="225551" y="237591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855586" y="2249294"/>
              <a:ext cx="194391" cy="2022648"/>
            </a:xfrm>
            <a:custGeom>
              <a:avLst/>
              <a:gdLst/>
              <a:ahLst/>
              <a:cxnLst/>
              <a:rect l="l" t="t" r="r" b="b"/>
              <a:pathLst>
                <a:path w="227329" h="2365375">
                  <a:moveTo>
                    <a:pt x="227075" y="0"/>
                  </a:moveTo>
                  <a:lnTo>
                    <a:pt x="0" y="0"/>
                  </a:lnTo>
                  <a:lnTo>
                    <a:pt x="0" y="2365247"/>
                  </a:lnTo>
                  <a:lnTo>
                    <a:pt x="227075" y="2365247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944348" y="1932620"/>
              <a:ext cx="194391" cy="2395685"/>
            </a:xfrm>
            <a:custGeom>
              <a:avLst/>
              <a:gdLst/>
              <a:ahLst/>
              <a:cxnLst/>
              <a:rect l="l" t="t" r="r" b="b"/>
              <a:pathLst>
                <a:path w="227330" h="2801620">
                  <a:moveTo>
                    <a:pt x="0" y="0"/>
                  </a:moveTo>
                  <a:lnTo>
                    <a:pt x="227075" y="0"/>
                  </a:lnTo>
                  <a:lnTo>
                    <a:pt x="227075" y="2801112"/>
                  </a:lnTo>
                  <a:lnTo>
                    <a:pt x="0" y="28011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292299" y="1920891"/>
              <a:ext cx="193305" cy="2397857"/>
            </a:xfrm>
            <a:custGeom>
              <a:avLst/>
              <a:gdLst/>
              <a:ahLst/>
              <a:cxnLst/>
              <a:rect l="l" t="t" r="r" b="b"/>
              <a:pathLst>
                <a:path w="226060" h="2804160">
                  <a:moveTo>
                    <a:pt x="0" y="0"/>
                  </a:moveTo>
                  <a:lnTo>
                    <a:pt x="225551" y="0"/>
                  </a:lnTo>
                  <a:lnTo>
                    <a:pt x="225551" y="2804160"/>
                  </a:lnTo>
                  <a:lnTo>
                    <a:pt x="0" y="28041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640248" y="1927408"/>
              <a:ext cx="193305" cy="2392970"/>
            </a:xfrm>
            <a:custGeom>
              <a:avLst/>
              <a:gdLst/>
              <a:ahLst/>
              <a:cxnLst/>
              <a:rect l="l" t="t" r="r" b="b"/>
              <a:pathLst>
                <a:path w="226060" h="2798445">
                  <a:moveTo>
                    <a:pt x="0" y="0"/>
                  </a:moveTo>
                  <a:lnTo>
                    <a:pt x="225551" y="0"/>
                  </a:lnTo>
                  <a:lnTo>
                    <a:pt x="225551" y="2798064"/>
                  </a:lnTo>
                  <a:lnTo>
                    <a:pt x="0" y="27980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988199" y="1922195"/>
              <a:ext cx="193305" cy="2384825"/>
            </a:xfrm>
            <a:custGeom>
              <a:avLst/>
              <a:gdLst/>
              <a:ahLst/>
              <a:cxnLst/>
              <a:rect l="l" t="t" r="r" b="b"/>
              <a:pathLst>
                <a:path w="226060" h="2788920">
                  <a:moveTo>
                    <a:pt x="0" y="0"/>
                  </a:moveTo>
                  <a:lnTo>
                    <a:pt x="225551" y="0"/>
                  </a:lnTo>
                  <a:lnTo>
                    <a:pt x="225551" y="2788920"/>
                  </a:lnTo>
                  <a:lnTo>
                    <a:pt x="0" y="27889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336148" y="1944349"/>
              <a:ext cx="193305" cy="2350073"/>
            </a:xfrm>
            <a:custGeom>
              <a:avLst/>
              <a:gdLst/>
              <a:ahLst/>
              <a:cxnLst/>
              <a:rect l="l" t="t" r="r" b="b"/>
              <a:pathLst>
                <a:path w="226060" h="2748279">
                  <a:moveTo>
                    <a:pt x="0" y="0"/>
                  </a:moveTo>
                  <a:lnTo>
                    <a:pt x="225551" y="0"/>
                  </a:lnTo>
                  <a:lnTo>
                    <a:pt x="225551" y="2747772"/>
                  </a:lnTo>
                  <a:lnTo>
                    <a:pt x="0" y="27477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682794" y="1966503"/>
              <a:ext cx="194391" cy="2304462"/>
            </a:xfrm>
            <a:custGeom>
              <a:avLst/>
              <a:gdLst/>
              <a:ahLst/>
              <a:cxnLst/>
              <a:rect l="l" t="t" r="r" b="b"/>
              <a:pathLst>
                <a:path w="227329" h="2694940">
                  <a:moveTo>
                    <a:pt x="0" y="0"/>
                  </a:moveTo>
                  <a:lnTo>
                    <a:pt x="227075" y="0"/>
                  </a:lnTo>
                  <a:lnTo>
                    <a:pt x="227075" y="2694432"/>
                  </a:lnTo>
                  <a:lnTo>
                    <a:pt x="0" y="26944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030745" y="1914376"/>
              <a:ext cx="194391" cy="2340842"/>
            </a:xfrm>
            <a:custGeom>
              <a:avLst/>
              <a:gdLst/>
              <a:ahLst/>
              <a:cxnLst/>
              <a:rect l="l" t="t" r="r" b="b"/>
              <a:pathLst>
                <a:path w="227329" h="2737485">
                  <a:moveTo>
                    <a:pt x="0" y="0"/>
                  </a:moveTo>
                  <a:lnTo>
                    <a:pt x="227075" y="0"/>
                  </a:lnTo>
                  <a:lnTo>
                    <a:pt x="227075" y="2737104"/>
                  </a:lnTo>
                  <a:lnTo>
                    <a:pt x="0" y="273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378695" y="1890919"/>
              <a:ext cx="193305" cy="2343557"/>
            </a:xfrm>
            <a:custGeom>
              <a:avLst/>
              <a:gdLst/>
              <a:ahLst/>
              <a:cxnLst/>
              <a:rect l="l" t="t" r="r" b="b"/>
              <a:pathLst>
                <a:path w="226060" h="2740660">
                  <a:moveTo>
                    <a:pt x="0" y="0"/>
                  </a:moveTo>
                  <a:lnTo>
                    <a:pt x="225551" y="0"/>
                  </a:lnTo>
                  <a:lnTo>
                    <a:pt x="225551" y="2740152"/>
                  </a:lnTo>
                  <a:lnTo>
                    <a:pt x="0" y="2740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726644" y="1928711"/>
              <a:ext cx="193305" cy="2313150"/>
            </a:xfrm>
            <a:custGeom>
              <a:avLst/>
              <a:gdLst/>
              <a:ahLst/>
              <a:cxnLst/>
              <a:rect l="l" t="t" r="r" b="b"/>
              <a:pathLst>
                <a:path w="226060" h="2705100">
                  <a:moveTo>
                    <a:pt x="0" y="0"/>
                  </a:moveTo>
                  <a:lnTo>
                    <a:pt x="225551" y="0"/>
                  </a:lnTo>
                  <a:lnTo>
                    <a:pt x="225551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074594" y="2029056"/>
              <a:ext cx="193305" cy="2239303"/>
            </a:xfrm>
            <a:custGeom>
              <a:avLst/>
              <a:gdLst/>
              <a:ahLst/>
              <a:cxnLst/>
              <a:rect l="l" t="t" r="r" b="b"/>
              <a:pathLst>
                <a:path w="226060" h="2618740">
                  <a:moveTo>
                    <a:pt x="0" y="0"/>
                  </a:moveTo>
                  <a:lnTo>
                    <a:pt x="225552" y="0"/>
                  </a:lnTo>
                  <a:lnTo>
                    <a:pt x="225552" y="2618232"/>
                  </a:lnTo>
                  <a:lnTo>
                    <a:pt x="0" y="2618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22544" y="2010811"/>
              <a:ext cx="193305" cy="2240389"/>
            </a:xfrm>
            <a:custGeom>
              <a:avLst/>
              <a:gdLst/>
              <a:ahLst/>
              <a:cxnLst/>
              <a:rect l="l" t="t" r="r" b="b"/>
              <a:pathLst>
                <a:path w="226059" h="2620010">
                  <a:moveTo>
                    <a:pt x="0" y="0"/>
                  </a:moveTo>
                  <a:lnTo>
                    <a:pt x="225552" y="0"/>
                  </a:lnTo>
                  <a:lnTo>
                    <a:pt x="225552" y="2619756"/>
                  </a:lnTo>
                  <a:lnTo>
                    <a:pt x="0" y="26197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69190" y="2016024"/>
              <a:ext cx="194391" cy="2230072"/>
            </a:xfrm>
            <a:custGeom>
              <a:avLst/>
              <a:gdLst/>
              <a:ahLst/>
              <a:cxnLst/>
              <a:rect l="l" t="t" r="r" b="b"/>
              <a:pathLst>
                <a:path w="227329" h="2607945">
                  <a:moveTo>
                    <a:pt x="0" y="0"/>
                  </a:moveTo>
                  <a:lnTo>
                    <a:pt x="227075" y="0"/>
                  </a:lnTo>
                  <a:lnTo>
                    <a:pt x="227075" y="2607564"/>
                  </a:lnTo>
                  <a:lnTo>
                    <a:pt x="0" y="26075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117141" y="2061635"/>
              <a:ext cx="194391" cy="2193691"/>
            </a:xfrm>
            <a:custGeom>
              <a:avLst/>
              <a:gdLst/>
              <a:ahLst/>
              <a:cxnLst/>
              <a:rect l="l" t="t" r="r" b="b"/>
              <a:pathLst>
                <a:path w="227329" h="2565400">
                  <a:moveTo>
                    <a:pt x="0" y="0"/>
                  </a:moveTo>
                  <a:lnTo>
                    <a:pt x="227075" y="0"/>
                  </a:lnTo>
                  <a:lnTo>
                    <a:pt x="227075" y="2564892"/>
                  </a:lnTo>
                  <a:lnTo>
                    <a:pt x="0" y="25648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465091" y="2126795"/>
              <a:ext cx="193305" cy="2139935"/>
            </a:xfrm>
            <a:custGeom>
              <a:avLst/>
              <a:gdLst/>
              <a:ahLst/>
              <a:cxnLst/>
              <a:rect l="l" t="t" r="r" b="b"/>
              <a:pathLst>
                <a:path w="226059" h="2502535">
                  <a:moveTo>
                    <a:pt x="0" y="0"/>
                  </a:moveTo>
                  <a:lnTo>
                    <a:pt x="225551" y="0"/>
                  </a:lnTo>
                  <a:lnTo>
                    <a:pt x="225551" y="2502408"/>
                  </a:lnTo>
                  <a:lnTo>
                    <a:pt x="0" y="25024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813040" y="2173710"/>
              <a:ext cx="193305" cy="2106269"/>
            </a:xfrm>
            <a:custGeom>
              <a:avLst/>
              <a:gdLst/>
              <a:ahLst/>
              <a:cxnLst/>
              <a:rect l="l" t="t" r="r" b="b"/>
              <a:pathLst>
                <a:path w="226059" h="2463165">
                  <a:moveTo>
                    <a:pt x="0" y="0"/>
                  </a:moveTo>
                  <a:lnTo>
                    <a:pt x="225551" y="0"/>
                  </a:lnTo>
                  <a:lnTo>
                    <a:pt x="225551" y="2462784"/>
                  </a:lnTo>
                  <a:lnTo>
                    <a:pt x="0" y="24627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60990" y="2257113"/>
              <a:ext cx="193305" cy="2024277"/>
            </a:xfrm>
            <a:custGeom>
              <a:avLst/>
              <a:gdLst/>
              <a:ahLst/>
              <a:cxnLst/>
              <a:rect l="l" t="t" r="r" b="b"/>
              <a:pathLst>
                <a:path w="226059" h="2367279">
                  <a:moveTo>
                    <a:pt x="0" y="0"/>
                  </a:moveTo>
                  <a:lnTo>
                    <a:pt x="225551" y="0"/>
                  </a:lnTo>
                  <a:lnTo>
                    <a:pt x="225551" y="2366772"/>
                  </a:lnTo>
                  <a:lnTo>
                    <a:pt x="0" y="23667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508940" y="2242778"/>
              <a:ext cx="193305" cy="2031879"/>
            </a:xfrm>
            <a:custGeom>
              <a:avLst/>
              <a:gdLst/>
              <a:ahLst/>
              <a:cxnLst/>
              <a:rect l="l" t="t" r="r" b="b"/>
              <a:pathLst>
                <a:path w="226059" h="2376170">
                  <a:moveTo>
                    <a:pt x="0" y="0"/>
                  </a:moveTo>
                  <a:lnTo>
                    <a:pt x="225551" y="0"/>
                  </a:lnTo>
                  <a:lnTo>
                    <a:pt x="225551" y="2375916"/>
                  </a:lnTo>
                  <a:lnTo>
                    <a:pt x="0" y="23759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855586" y="2249294"/>
              <a:ext cx="194391" cy="2022648"/>
            </a:xfrm>
            <a:custGeom>
              <a:avLst/>
              <a:gdLst/>
              <a:ahLst/>
              <a:cxnLst/>
              <a:rect l="l" t="t" r="r" b="b"/>
              <a:pathLst>
                <a:path w="227329" h="2365375">
                  <a:moveTo>
                    <a:pt x="0" y="0"/>
                  </a:moveTo>
                  <a:lnTo>
                    <a:pt x="227075" y="0"/>
                  </a:lnTo>
                  <a:lnTo>
                    <a:pt x="227075" y="2365247"/>
                  </a:lnTo>
                  <a:lnTo>
                    <a:pt x="0" y="236524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67461" y="4695585"/>
              <a:ext cx="6259622" cy="0"/>
            </a:xfrm>
            <a:custGeom>
              <a:avLst/>
              <a:gdLst/>
              <a:ahLst/>
              <a:cxnLst/>
              <a:rect l="l" t="t" r="r" b="b"/>
              <a:pathLst>
                <a:path w="7320280">
                  <a:moveTo>
                    <a:pt x="0" y="0"/>
                  </a:moveTo>
                  <a:lnTo>
                    <a:pt x="73197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67461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215411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563360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911310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257957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605907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953856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301806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649757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996402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344352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692302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040253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388202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736152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082799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430748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78699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126649" y="4695585"/>
              <a:ext cx="0" cy="136834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1934249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2281982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2001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2629931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2002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2977555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2003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3325288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2004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3673237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4020971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2006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4368594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2007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5" name="object 205"/>
            <p:cNvSpPr txBox="1"/>
            <p:nvPr/>
          </p:nvSpPr>
          <p:spPr>
            <a:xfrm>
              <a:off x="4716544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2008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6" name="object 206"/>
            <p:cNvSpPr txBox="1"/>
            <p:nvPr/>
          </p:nvSpPr>
          <p:spPr>
            <a:xfrm>
              <a:off x="5064277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2009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7" name="object 207"/>
            <p:cNvSpPr txBox="1"/>
            <p:nvPr/>
          </p:nvSpPr>
          <p:spPr>
            <a:xfrm>
              <a:off x="5411901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5759851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2011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9" name="object 209"/>
            <p:cNvSpPr txBox="1"/>
            <p:nvPr/>
          </p:nvSpPr>
          <p:spPr>
            <a:xfrm>
              <a:off x="6107584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2012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0" name="object 210"/>
            <p:cNvSpPr txBox="1"/>
            <p:nvPr/>
          </p:nvSpPr>
          <p:spPr>
            <a:xfrm>
              <a:off x="6455316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2013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1" name="object 211"/>
            <p:cNvSpPr txBox="1"/>
            <p:nvPr/>
          </p:nvSpPr>
          <p:spPr>
            <a:xfrm>
              <a:off x="6803266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2014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2" name="object 212"/>
            <p:cNvSpPr txBox="1"/>
            <p:nvPr/>
          </p:nvSpPr>
          <p:spPr>
            <a:xfrm>
              <a:off x="7150890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2015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3" name="object 213"/>
            <p:cNvSpPr txBox="1"/>
            <p:nvPr/>
          </p:nvSpPr>
          <p:spPr>
            <a:xfrm>
              <a:off x="7498622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2016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4" name="object 214"/>
            <p:cNvSpPr txBox="1"/>
            <p:nvPr/>
          </p:nvSpPr>
          <p:spPr>
            <a:xfrm>
              <a:off x="7846573" y="470492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2017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5250" y="4831985"/>
              <a:ext cx="7591583" cy="0"/>
            </a:xfrm>
            <a:custGeom>
              <a:avLst/>
              <a:gdLst/>
              <a:ahLst/>
              <a:cxnLst/>
              <a:rect l="l" t="t" r="r" b="b"/>
              <a:pathLst>
                <a:path w="8877935">
                  <a:moveTo>
                    <a:pt x="0" y="0"/>
                  </a:moveTo>
                  <a:lnTo>
                    <a:pt x="88777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5249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867461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867461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215411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215411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563360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563360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911310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911310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257957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257957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605907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605907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953856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953856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301806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301806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649757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649757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996402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996402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44352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44352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692302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692302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040253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040253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388202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388202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736152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736152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082799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082799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430748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430748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778699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778699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126649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126649" y="4831986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65223" y="4896271"/>
              <a:ext cx="43982" cy="0"/>
            </a:xfrm>
            <a:custGeom>
              <a:avLst/>
              <a:gdLst/>
              <a:ahLst/>
              <a:cxnLst/>
              <a:rect l="l" t="t" r="r" b="b"/>
              <a:pathLst>
                <a:path w="51434">
                  <a:moveTo>
                    <a:pt x="0" y="0"/>
                  </a:moveTo>
                  <a:lnTo>
                    <a:pt x="51064" y="0"/>
                  </a:lnTo>
                </a:path>
              </a:pathLst>
            </a:custGeom>
            <a:ln w="5106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65223" y="4874439"/>
              <a:ext cx="43982" cy="43982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0" y="51064"/>
                  </a:moveTo>
                  <a:lnTo>
                    <a:pt x="51064" y="51064"/>
                  </a:lnTo>
                  <a:lnTo>
                    <a:pt x="51064" y="0"/>
                  </a:lnTo>
                  <a:lnTo>
                    <a:pt x="0" y="0"/>
                  </a:lnTo>
                  <a:lnTo>
                    <a:pt x="0" y="510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 txBox="1"/>
            <p:nvPr/>
          </p:nvSpPr>
          <p:spPr>
            <a:xfrm>
              <a:off x="2245709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53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734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58" name="object 258"/>
            <p:cNvSpPr txBox="1"/>
            <p:nvPr/>
          </p:nvSpPr>
          <p:spPr>
            <a:xfrm>
              <a:off x="2593660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53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621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59" name="object 259"/>
            <p:cNvSpPr txBox="1"/>
            <p:nvPr/>
          </p:nvSpPr>
          <p:spPr>
            <a:xfrm>
              <a:off x="2941393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53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60" name="object 260"/>
            <p:cNvSpPr txBox="1"/>
            <p:nvPr/>
          </p:nvSpPr>
          <p:spPr>
            <a:xfrm>
              <a:off x="3289016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52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664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61" name="object 261"/>
            <p:cNvSpPr txBox="1"/>
            <p:nvPr/>
          </p:nvSpPr>
          <p:spPr>
            <a:xfrm>
              <a:off x="3636966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51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644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62" name="object 262"/>
            <p:cNvSpPr txBox="1"/>
            <p:nvPr/>
          </p:nvSpPr>
          <p:spPr>
            <a:xfrm>
              <a:off x="3984699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52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63" name="object 263"/>
            <p:cNvSpPr txBox="1"/>
            <p:nvPr/>
          </p:nvSpPr>
          <p:spPr>
            <a:xfrm>
              <a:off x="4332432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52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507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64" name="object 264"/>
            <p:cNvSpPr txBox="1"/>
            <p:nvPr/>
          </p:nvSpPr>
          <p:spPr>
            <a:xfrm>
              <a:off x="4680381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51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844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65" name="object 265"/>
            <p:cNvSpPr txBox="1"/>
            <p:nvPr/>
          </p:nvSpPr>
          <p:spPr>
            <a:xfrm>
              <a:off x="5028005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172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66" name="object 266"/>
            <p:cNvSpPr txBox="1"/>
            <p:nvPr/>
          </p:nvSpPr>
          <p:spPr>
            <a:xfrm>
              <a:off x="5375738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211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67" name="object 267"/>
            <p:cNvSpPr txBox="1"/>
            <p:nvPr/>
          </p:nvSpPr>
          <p:spPr>
            <a:xfrm>
              <a:off x="5723687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49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965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68" name="object 268"/>
            <p:cNvSpPr txBox="1"/>
            <p:nvPr/>
          </p:nvSpPr>
          <p:spPr>
            <a:xfrm>
              <a:off x="6071311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49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156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69" name="object 269"/>
            <p:cNvSpPr txBox="1"/>
            <p:nvPr/>
          </p:nvSpPr>
          <p:spPr>
            <a:xfrm>
              <a:off x="6419045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47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936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70" name="object 270"/>
            <p:cNvSpPr txBox="1"/>
            <p:nvPr/>
          </p:nvSpPr>
          <p:spPr>
            <a:xfrm>
              <a:off x="6766994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47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208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71" name="object 271"/>
            <p:cNvSpPr txBox="1"/>
            <p:nvPr/>
          </p:nvSpPr>
          <p:spPr>
            <a:xfrm>
              <a:off x="7114727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351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72" name="object 272"/>
            <p:cNvSpPr txBox="1"/>
            <p:nvPr/>
          </p:nvSpPr>
          <p:spPr>
            <a:xfrm>
              <a:off x="7462351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511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73" name="object 273"/>
            <p:cNvSpPr txBox="1"/>
            <p:nvPr/>
          </p:nvSpPr>
          <p:spPr>
            <a:xfrm>
              <a:off x="7810301" y="483991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316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74" name="object 274"/>
            <p:cNvSpPr/>
            <p:nvPr/>
          </p:nvSpPr>
          <p:spPr>
            <a:xfrm>
              <a:off x="535250" y="4965670"/>
              <a:ext cx="7591583" cy="0"/>
            </a:xfrm>
            <a:custGeom>
              <a:avLst/>
              <a:gdLst/>
              <a:ahLst/>
              <a:cxnLst/>
              <a:rect l="l" t="t" r="r" b="b"/>
              <a:pathLst>
                <a:path w="8877935">
                  <a:moveTo>
                    <a:pt x="0" y="0"/>
                  </a:moveTo>
                  <a:lnTo>
                    <a:pt x="88777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35249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867461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867461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215411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215411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563360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563360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11310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911310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257957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257957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605907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605907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953856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953856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301806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301806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649757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649757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996402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996402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344352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344352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692302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692302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040253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040253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388202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388202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736152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736152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082799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082799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430748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430748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778699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778699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126649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126649" y="4965670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65223" y="5029956"/>
              <a:ext cx="43982" cy="0"/>
            </a:xfrm>
            <a:custGeom>
              <a:avLst/>
              <a:gdLst/>
              <a:ahLst/>
              <a:cxnLst/>
              <a:rect l="l" t="t" r="r" b="b"/>
              <a:pathLst>
                <a:path w="51434">
                  <a:moveTo>
                    <a:pt x="0" y="0"/>
                  </a:moveTo>
                  <a:lnTo>
                    <a:pt x="51064" y="0"/>
                  </a:lnTo>
                </a:path>
              </a:pathLst>
            </a:custGeom>
            <a:ln w="5106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65223" y="5008123"/>
              <a:ext cx="43982" cy="43982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0" y="51064"/>
                  </a:moveTo>
                  <a:lnTo>
                    <a:pt x="51064" y="51064"/>
                  </a:lnTo>
                  <a:lnTo>
                    <a:pt x="51064" y="0"/>
                  </a:lnTo>
                  <a:lnTo>
                    <a:pt x="0" y="0"/>
                  </a:lnTo>
                  <a:lnTo>
                    <a:pt x="0" y="510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 txBox="1"/>
            <p:nvPr/>
          </p:nvSpPr>
          <p:spPr>
            <a:xfrm>
              <a:off x="2269927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8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453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7" name="object 317"/>
            <p:cNvSpPr txBox="1"/>
            <p:nvPr/>
          </p:nvSpPr>
          <p:spPr>
            <a:xfrm>
              <a:off x="2617659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8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429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8" name="object 318"/>
            <p:cNvSpPr txBox="1"/>
            <p:nvPr/>
          </p:nvSpPr>
          <p:spPr>
            <a:xfrm>
              <a:off x="2965609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8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721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9" name="object 319"/>
            <p:cNvSpPr txBox="1"/>
            <p:nvPr/>
          </p:nvSpPr>
          <p:spPr>
            <a:xfrm>
              <a:off x="3313342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8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987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0" name="object 320"/>
            <p:cNvSpPr txBox="1"/>
            <p:nvPr/>
          </p:nvSpPr>
          <p:spPr>
            <a:xfrm>
              <a:off x="3660966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9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514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1" name="object 321"/>
            <p:cNvSpPr txBox="1"/>
            <p:nvPr/>
          </p:nvSpPr>
          <p:spPr>
            <a:xfrm>
              <a:off x="4008915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9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886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2" name="object 322"/>
            <p:cNvSpPr txBox="1"/>
            <p:nvPr/>
          </p:nvSpPr>
          <p:spPr>
            <a:xfrm>
              <a:off x="4332432" y="4973598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356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3" name="object 323"/>
            <p:cNvSpPr txBox="1"/>
            <p:nvPr/>
          </p:nvSpPr>
          <p:spPr>
            <a:xfrm>
              <a:off x="4680381" y="4973598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176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4" name="object 324"/>
            <p:cNvSpPr txBox="1"/>
            <p:nvPr/>
          </p:nvSpPr>
          <p:spPr>
            <a:xfrm>
              <a:off x="5052223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9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593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5" name="object 325"/>
            <p:cNvSpPr txBox="1"/>
            <p:nvPr/>
          </p:nvSpPr>
          <p:spPr>
            <a:xfrm>
              <a:off x="5399955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9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965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6" name="object 326"/>
            <p:cNvSpPr txBox="1"/>
            <p:nvPr/>
          </p:nvSpPr>
          <p:spPr>
            <a:xfrm>
              <a:off x="5723687" y="4973598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073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7" name="object 327"/>
            <p:cNvSpPr txBox="1"/>
            <p:nvPr/>
          </p:nvSpPr>
          <p:spPr>
            <a:xfrm>
              <a:off x="6095637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9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870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8" name="object 328"/>
            <p:cNvSpPr txBox="1"/>
            <p:nvPr/>
          </p:nvSpPr>
          <p:spPr>
            <a:xfrm>
              <a:off x="6443261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9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624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9" name="object 329"/>
            <p:cNvSpPr txBox="1"/>
            <p:nvPr/>
          </p:nvSpPr>
          <p:spPr>
            <a:xfrm>
              <a:off x="6790995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9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322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30" name="object 330"/>
            <p:cNvSpPr txBox="1"/>
            <p:nvPr/>
          </p:nvSpPr>
          <p:spPr>
            <a:xfrm>
              <a:off x="7138944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9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300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31" name="object 331"/>
            <p:cNvSpPr txBox="1"/>
            <p:nvPr/>
          </p:nvSpPr>
          <p:spPr>
            <a:xfrm>
              <a:off x="7486568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9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452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32" name="object 332"/>
            <p:cNvSpPr txBox="1"/>
            <p:nvPr/>
          </p:nvSpPr>
          <p:spPr>
            <a:xfrm>
              <a:off x="7834301" y="497359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9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501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33" name="object 333"/>
            <p:cNvSpPr/>
            <p:nvPr/>
          </p:nvSpPr>
          <p:spPr>
            <a:xfrm>
              <a:off x="535250" y="5099354"/>
              <a:ext cx="7591583" cy="0"/>
            </a:xfrm>
            <a:custGeom>
              <a:avLst/>
              <a:gdLst/>
              <a:ahLst/>
              <a:cxnLst/>
              <a:rect l="l" t="t" r="r" b="b"/>
              <a:pathLst>
                <a:path w="8877935">
                  <a:moveTo>
                    <a:pt x="0" y="0"/>
                  </a:moveTo>
                  <a:lnTo>
                    <a:pt x="88777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35249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35250" y="5233040"/>
              <a:ext cx="7591583" cy="0"/>
            </a:xfrm>
            <a:custGeom>
              <a:avLst/>
              <a:gdLst/>
              <a:ahLst/>
              <a:cxnLst/>
              <a:rect l="l" t="t" r="r" b="b"/>
              <a:pathLst>
                <a:path w="8877935">
                  <a:moveTo>
                    <a:pt x="0" y="0"/>
                  </a:moveTo>
                  <a:lnTo>
                    <a:pt x="88777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867461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867461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215411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215411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563360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563360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911310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911310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257957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257957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605907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605907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53856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953856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301806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301806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649757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649757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996402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996402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344352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344352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692302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692302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6040253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040253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388202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6388202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6736152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6736152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082799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082799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430748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430748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778699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778699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126649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126649" y="5099354"/>
              <a:ext cx="0" cy="134119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3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 txBox="1"/>
            <p:nvPr/>
          </p:nvSpPr>
          <p:spPr>
            <a:xfrm>
              <a:off x="615971" y="4839913"/>
              <a:ext cx="1570335" cy="36715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Asuinkunnassaan työssäkäyvät   53</a:t>
              </a:r>
              <a:r>
                <a:rPr sz="684" spc="-2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701</a:t>
              </a:r>
              <a:endParaRPr sz="684">
                <a:latin typeface="Arial"/>
                <a:cs typeface="Arial"/>
              </a:endParaRPr>
            </a:p>
            <a:p>
              <a:pPr marL="10860">
                <a:spcBef>
                  <a:spcPts val="231"/>
                </a:spcBef>
                <a:tabLst>
                  <a:tab pos="1316747" algn="l"/>
                </a:tabLst>
              </a:pPr>
              <a:r>
                <a:rPr sz="684" spc="-4" dirty="0">
                  <a:latin typeface="Arial"/>
                  <a:cs typeface="Arial"/>
                </a:rPr>
                <a:t>Pendelöivät	</a:t>
              </a:r>
              <a:r>
                <a:rPr sz="684" dirty="0">
                  <a:latin typeface="Arial"/>
                  <a:cs typeface="Arial"/>
                </a:rPr>
                <a:t>8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229</a:t>
              </a:r>
              <a:endParaRPr sz="684">
                <a:latin typeface="Arial"/>
                <a:cs typeface="Arial"/>
              </a:endParaRPr>
            </a:p>
            <a:p>
              <a:pPr marL="10860">
                <a:spcBef>
                  <a:spcPts val="231"/>
                </a:spcBef>
                <a:tabLst>
                  <a:tab pos="1292856" algn="l"/>
                </a:tabLst>
              </a:pPr>
              <a:r>
                <a:rPr sz="684" spc="-4" dirty="0">
                  <a:latin typeface="Arial"/>
                  <a:cs typeface="Arial"/>
                </a:rPr>
                <a:t>Työlliset</a:t>
              </a:r>
              <a:r>
                <a:rPr sz="684" spc="9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yhteensä	61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930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75" name="object 375"/>
            <p:cNvSpPr txBox="1"/>
            <p:nvPr/>
          </p:nvSpPr>
          <p:spPr>
            <a:xfrm>
              <a:off x="2245709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62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187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76" name="object 376"/>
            <p:cNvSpPr txBox="1"/>
            <p:nvPr/>
          </p:nvSpPr>
          <p:spPr>
            <a:xfrm>
              <a:off x="2593660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62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77" name="object 377"/>
            <p:cNvSpPr txBox="1"/>
            <p:nvPr/>
          </p:nvSpPr>
          <p:spPr>
            <a:xfrm>
              <a:off x="2941393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62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151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78" name="object 378"/>
            <p:cNvSpPr txBox="1"/>
            <p:nvPr/>
          </p:nvSpPr>
          <p:spPr>
            <a:xfrm>
              <a:off x="3289016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61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651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79" name="object 379"/>
            <p:cNvSpPr txBox="1"/>
            <p:nvPr/>
          </p:nvSpPr>
          <p:spPr>
            <a:xfrm>
              <a:off x="3636966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61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158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80" name="object 380"/>
            <p:cNvSpPr txBox="1"/>
            <p:nvPr/>
          </p:nvSpPr>
          <p:spPr>
            <a:xfrm>
              <a:off x="3984699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62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316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81" name="object 381"/>
            <p:cNvSpPr txBox="1"/>
            <p:nvPr/>
          </p:nvSpPr>
          <p:spPr>
            <a:xfrm>
              <a:off x="4332432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62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863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82" name="object 382"/>
            <p:cNvSpPr txBox="1"/>
            <p:nvPr/>
          </p:nvSpPr>
          <p:spPr>
            <a:xfrm>
              <a:off x="4680381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62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83" name="object 383"/>
            <p:cNvSpPr txBox="1"/>
            <p:nvPr/>
          </p:nvSpPr>
          <p:spPr>
            <a:xfrm>
              <a:off x="5028005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59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765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84" name="object 384"/>
            <p:cNvSpPr txBox="1"/>
            <p:nvPr/>
          </p:nvSpPr>
          <p:spPr>
            <a:xfrm>
              <a:off x="5375738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176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85" name="object 385"/>
            <p:cNvSpPr txBox="1"/>
            <p:nvPr/>
          </p:nvSpPr>
          <p:spPr>
            <a:xfrm>
              <a:off x="5723687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038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86" name="object 386"/>
            <p:cNvSpPr txBox="1"/>
            <p:nvPr/>
          </p:nvSpPr>
          <p:spPr>
            <a:xfrm>
              <a:off x="6071311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59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026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87" name="object 387"/>
            <p:cNvSpPr txBox="1"/>
            <p:nvPr/>
          </p:nvSpPr>
          <p:spPr>
            <a:xfrm>
              <a:off x="6419045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57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88" name="object 388"/>
            <p:cNvSpPr txBox="1"/>
            <p:nvPr/>
          </p:nvSpPr>
          <p:spPr>
            <a:xfrm>
              <a:off x="6766994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56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89" name="object 389"/>
            <p:cNvSpPr txBox="1"/>
            <p:nvPr/>
          </p:nvSpPr>
          <p:spPr>
            <a:xfrm>
              <a:off x="7114727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54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651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90" name="object 390"/>
            <p:cNvSpPr txBox="1"/>
            <p:nvPr/>
          </p:nvSpPr>
          <p:spPr>
            <a:xfrm>
              <a:off x="7462351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54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963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91" name="object 391"/>
            <p:cNvSpPr txBox="1"/>
            <p:nvPr/>
          </p:nvSpPr>
          <p:spPr>
            <a:xfrm>
              <a:off x="7810301" y="51073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54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817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92" name="object 392"/>
            <p:cNvSpPr txBox="1"/>
            <p:nvPr/>
          </p:nvSpPr>
          <p:spPr>
            <a:xfrm>
              <a:off x="1960385" y="4339382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8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229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93" name="object 393"/>
            <p:cNvSpPr txBox="1"/>
            <p:nvPr/>
          </p:nvSpPr>
          <p:spPr>
            <a:xfrm>
              <a:off x="2308335" y="4334496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8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94" name="object 394"/>
            <p:cNvSpPr txBox="1"/>
            <p:nvPr/>
          </p:nvSpPr>
          <p:spPr>
            <a:xfrm>
              <a:off x="2656068" y="4335039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8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429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95" name="object 395"/>
            <p:cNvSpPr txBox="1"/>
            <p:nvPr/>
          </p:nvSpPr>
          <p:spPr>
            <a:xfrm>
              <a:off x="3003801" y="4328523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8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721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96" name="object 396"/>
            <p:cNvSpPr txBox="1"/>
            <p:nvPr/>
          </p:nvSpPr>
          <p:spPr>
            <a:xfrm>
              <a:off x="3351750" y="4322441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8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987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97" name="object 397"/>
            <p:cNvSpPr txBox="1"/>
            <p:nvPr/>
          </p:nvSpPr>
          <p:spPr>
            <a:xfrm>
              <a:off x="3699374" y="4310712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98" name="object 398"/>
            <p:cNvSpPr txBox="1"/>
            <p:nvPr/>
          </p:nvSpPr>
          <p:spPr>
            <a:xfrm>
              <a:off x="4047107" y="4302459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886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99" name="object 399"/>
            <p:cNvSpPr txBox="1"/>
            <p:nvPr/>
          </p:nvSpPr>
          <p:spPr>
            <a:xfrm>
              <a:off x="4395057" y="4255544"/>
              <a:ext cx="153888" cy="421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356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0" name="object 400"/>
            <p:cNvSpPr txBox="1"/>
            <p:nvPr/>
          </p:nvSpPr>
          <p:spPr>
            <a:xfrm>
              <a:off x="4742681" y="4259454"/>
              <a:ext cx="153888" cy="421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176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1" name="object 401"/>
            <p:cNvSpPr txBox="1"/>
            <p:nvPr/>
          </p:nvSpPr>
          <p:spPr>
            <a:xfrm>
              <a:off x="5090414" y="4308974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593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2" name="object 402"/>
            <p:cNvSpPr txBox="1"/>
            <p:nvPr/>
          </p:nvSpPr>
          <p:spPr>
            <a:xfrm>
              <a:off x="5438363" y="4300613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965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3" name="object 403"/>
            <p:cNvSpPr txBox="1"/>
            <p:nvPr/>
          </p:nvSpPr>
          <p:spPr>
            <a:xfrm>
              <a:off x="5786095" y="4261735"/>
              <a:ext cx="153888" cy="421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073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4" name="object 404"/>
            <p:cNvSpPr txBox="1"/>
            <p:nvPr/>
          </p:nvSpPr>
          <p:spPr>
            <a:xfrm>
              <a:off x="6133720" y="4302111"/>
              <a:ext cx="153888" cy="3496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870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5" name="object 405"/>
            <p:cNvSpPr txBox="1"/>
            <p:nvPr/>
          </p:nvSpPr>
          <p:spPr>
            <a:xfrm>
              <a:off x="6481670" y="4308432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6" name="object 406"/>
            <p:cNvSpPr txBox="1"/>
            <p:nvPr/>
          </p:nvSpPr>
          <p:spPr>
            <a:xfrm>
              <a:off x="6829403" y="4314948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7" name="object 407"/>
            <p:cNvSpPr txBox="1"/>
            <p:nvPr/>
          </p:nvSpPr>
          <p:spPr>
            <a:xfrm>
              <a:off x="7177027" y="4315491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8" name="object 408"/>
            <p:cNvSpPr txBox="1"/>
            <p:nvPr/>
          </p:nvSpPr>
          <p:spPr>
            <a:xfrm>
              <a:off x="7524976" y="4312015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9" name="object 409"/>
            <p:cNvSpPr txBox="1"/>
            <p:nvPr/>
          </p:nvSpPr>
          <p:spPr>
            <a:xfrm>
              <a:off x="7872709" y="4311038"/>
              <a:ext cx="153888" cy="3491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10" name="object 410"/>
            <p:cNvSpPr txBox="1"/>
            <p:nvPr/>
          </p:nvSpPr>
          <p:spPr>
            <a:xfrm>
              <a:off x="1960385" y="2920759"/>
              <a:ext cx="153888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spc="4" dirty="0">
                  <a:latin typeface="Arial"/>
                  <a:cs typeface="Arial"/>
                </a:rPr>
                <a:t>5</a:t>
              </a:r>
              <a:r>
                <a:rPr sz="1026" dirty="0">
                  <a:latin typeface="Arial"/>
                  <a:cs typeface="Arial"/>
                </a:rPr>
                <a:t>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11" name="object 411"/>
            <p:cNvSpPr txBox="1"/>
            <p:nvPr/>
          </p:nvSpPr>
          <p:spPr>
            <a:xfrm>
              <a:off x="2308335" y="2910117"/>
              <a:ext cx="153888" cy="421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53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734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12" name="object 412"/>
            <p:cNvSpPr txBox="1"/>
            <p:nvPr/>
          </p:nvSpPr>
          <p:spPr>
            <a:xfrm>
              <a:off x="2656068" y="2913700"/>
              <a:ext cx="153888" cy="421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53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621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13" name="object 413"/>
            <p:cNvSpPr txBox="1"/>
            <p:nvPr/>
          </p:nvSpPr>
          <p:spPr>
            <a:xfrm>
              <a:off x="3003801" y="2904904"/>
              <a:ext cx="153888" cy="421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53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430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14" name="object 414"/>
            <p:cNvSpPr txBox="1"/>
            <p:nvPr/>
          </p:nvSpPr>
          <p:spPr>
            <a:xfrm>
              <a:off x="3351750" y="2910116"/>
              <a:ext cx="153888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spc="4" dirty="0">
                  <a:latin typeface="Arial"/>
                  <a:cs typeface="Arial"/>
                </a:rPr>
                <a:t>5</a:t>
              </a: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664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15" name="object 415"/>
            <p:cNvSpPr txBox="1"/>
            <p:nvPr/>
          </p:nvSpPr>
          <p:spPr>
            <a:xfrm>
              <a:off x="3699374" y="2909356"/>
              <a:ext cx="153888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51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644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16" name="object 416"/>
            <p:cNvSpPr txBox="1"/>
            <p:nvPr/>
          </p:nvSpPr>
          <p:spPr>
            <a:xfrm>
              <a:off x="4047107" y="2875147"/>
              <a:ext cx="153888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52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430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17" name="object 417"/>
            <p:cNvSpPr txBox="1"/>
            <p:nvPr/>
          </p:nvSpPr>
          <p:spPr>
            <a:xfrm>
              <a:off x="4395057" y="2852450"/>
              <a:ext cx="153888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spc="4" dirty="0">
                  <a:latin typeface="Arial"/>
                  <a:cs typeface="Arial"/>
                </a:rPr>
                <a:t>5</a:t>
              </a: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18" name="object 418"/>
            <p:cNvSpPr txBox="1"/>
            <p:nvPr/>
          </p:nvSpPr>
          <p:spPr>
            <a:xfrm>
              <a:off x="4742681" y="2875474"/>
              <a:ext cx="153888" cy="421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51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844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19" name="object 419"/>
            <p:cNvSpPr txBox="1"/>
            <p:nvPr/>
          </p:nvSpPr>
          <p:spPr>
            <a:xfrm>
              <a:off x="5090414" y="2938787"/>
              <a:ext cx="153888" cy="421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50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172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0" name="object 420"/>
            <p:cNvSpPr txBox="1"/>
            <p:nvPr/>
          </p:nvSpPr>
          <p:spPr>
            <a:xfrm>
              <a:off x="5438363" y="2925863"/>
              <a:ext cx="153888" cy="41213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50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68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1" name="object 421"/>
            <p:cNvSpPr txBox="1"/>
            <p:nvPr/>
          </p:nvSpPr>
          <p:spPr>
            <a:xfrm>
              <a:off x="5786095" y="2921845"/>
              <a:ext cx="153888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965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2" name="object 422"/>
            <p:cNvSpPr txBox="1"/>
            <p:nvPr/>
          </p:nvSpPr>
          <p:spPr>
            <a:xfrm>
              <a:off x="6133720" y="2948430"/>
              <a:ext cx="153888" cy="42299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156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3" name="object 423"/>
            <p:cNvSpPr txBox="1"/>
            <p:nvPr/>
          </p:nvSpPr>
          <p:spPr>
            <a:xfrm>
              <a:off x="6481670" y="2987222"/>
              <a:ext cx="153888" cy="421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47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936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4" name="object 424"/>
            <p:cNvSpPr txBox="1"/>
            <p:nvPr/>
          </p:nvSpPr>
          <p:spPr>
            <a:xfrm>
              <a:off x="6829403" y="3016977"/>
              <a:ext cx="153888" cy="421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47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5" name="object 425"/>
            <p:cNvSpPr txBox="1"/>
            <p:nvPr/>
          </p:nvSpPr>
          <p:spPr>
            <a:xfrm>
              <a:off x="7177027" y="3059440"/>
              <a:ext cx="153888" cy="421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351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6" name="object 426"/>
            <p:cNvSpPr txBox="1"/>
            <p:nvPr/>
          </p:nvSpPr>
          <p:spPr>
            <a:xfrm>
              <a:off x="7524976" y="3053575"/>
              <a:ext cx="153888" cy="41213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</a:t>
              </a:r>
              <a:r>
                <a:rPr sz="1026" spc="-68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7" name="object 427"/>
            <p:cNvSpPr txBox="1"/>
            <p:nvPr/>
          </p:nvSpPr>
          <p:spPr>
            <a:xfrm>
              <a:off x="7872709" y="3051077"/>
              <a:ext cx="153888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8" name="object 428"/>
            <p:cNvSpPr txBox="1"/>
            <p:nvPr/>
          </p:nvSpPr>
          <p:spPr>
            <a:xfrm>
              <a:off x="1718464" y="4629992"/>
              <a:ext cx="76562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429" name="object 429"/>
            <p:cNvSpPr txBox="1"/>
            <p:nvPr/>
          </p:nvSpPr>
          <p:spPr>
            <a:xfrm>
              <a:off x="1474008" y="4183760"/>
              <a:ext cx="320909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430" name="object 430"/>
            <p:cNvSpPr txBox="1"/>
            <p:nvPr/>
          </p:nvSpPr>
          <p:spPr>
            <a:xfrm>
              <a:off x="1474008" y="3737311"/>
              <a:ext cx="320909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20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431" name="object 431"/>
            <p:cNvSpPr txBox="1"/>
            <p:nvPr/>
          </p:nvSpPr>
          <p:spPr>
            <a:xfrm>
              <a:off x="1474008" y="3291080"/>
              <a:ext cx="320909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30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432" name="object 432"/>
            <p:cNvSpPr txBox="1"/>
            <p:nvPr/>
          </p:nvSpPr>
          <p:spPr>
            <a:xfrm>
              <a:off x="1474008" y="2844631"/>
              <a:ext cx="320909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40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433" name="object 433"/>
            <p:cNvSpPr txBox="1"/>
            <p:nvPr/>
          </p:nvSpPr>
          <p:spPr>
            <a:xfrm>
              <a:off x="1474008" y="2398400"/>
              <a:ext cx="320909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50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434" name="object 434"/>
            <p:cNvSpPr txBox="1"/>
            <p:nvPr/>
          </p:nvSpPr>
          <p:spPr>
            <a:xfrm>
              <a:off x="1474008" y="1952168"/>
              <a:ext cx="320909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60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435" name="object 435"/>
            <p:cNvSpPr txBox="1"/>
            <p:nvPr/>
          </p:nvSpPr>
          <p:spPr>
            <a:xfrm>
              <a:off x="1474008" y="1505719"/>
              <a:ext cx="320909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70</a:t>
              </a:r>
              <a:r>
                <a:rPr sz="770" spc="-77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436" name="object 436"/>
            <p:cNvSpPr txBox="1"/>
            <p:nvPr/>
          </p:nvSpPr>
          <p:spPr>
            <a:xfrm>
              <a:off x="1538624" y="1051017"/>
              <a:ext cx="523390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17" dirty="0">
                  <a:latin typeface="Arial"/>
                  <a:cs typeface="Arial"/>
                </a:rPr>
                <a:t>Työlliset </a:t>
              </a:r>
              <a:r>
                <a:rPr sz="1368" b="1" spc="-9" dirty="0">
                  <a:latin typeface="Arial"/>
                  <a:cs typeface="Arial"/>
                </a:rPr>
                <a:t>Etelä-Savossa työpaikan </a:t>
              </a:r>
              <a:r>
                <a:rPr sz="1368" b="1" spc="-4" dirty="0">
                  <a:latin typeface="Arial"/>
                  <a:cs typeface="Arial"/>
                </a:rPr>
                <a:t>sijainnin mukaan 2000 -</a:t>
              </a:r>
              <a:r>
                <a:rPr sz="1368" b="1" spc="27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849" y="4667700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1849" y="4849928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7150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90214"/>
              </p:ext>
            </p:extLst>
          </p:nvPr>
        </p:nvGraphicFramePr>
        <p:xfrm>
          <a:off x="683568" y="1484784"/>
          <a:ext cx="7365895" cy="3455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9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95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95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95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5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93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3208">
                <a:tc rowSpan="9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5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3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9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228">
                <a:tc>
                  <a:txBody>
                    <a:bodyPr/>
                    <a:lstStyle/>
                    <a:p>
                      <a:pPr marL="304800">
                        <a:lnSpc>
                          <a:spcPts val="141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KOKO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143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143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143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3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67,0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3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67,7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3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68,5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3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69,4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3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70,2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3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70,7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3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71,3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3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72,1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3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73,3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336">
                <a:tc>
                  <a:txBody>
                    <a:bodyPr/>
                    <a:lstStyle/>
                    <a:p>
                      <a:pPr marL="304800">
                        <a:lnSpc>
                          <a:spcPts val="141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Etelä-Savon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maakunta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144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144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144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63,3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65,2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66,2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67,3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67,9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68,7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69,7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4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70,5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539235" y="1732172"/>
            <a:ext cx="5274633" cy="308963"/>
          </a:xfrm>
          <a:custGeom>
            <a:avLst/>
            <a:gdLst/>
            <a:ahLst/>
            <a:cxnLst/>
            <a:rect l="l" t="t" r="r" b="b"/>
            <a:pathLst>
              <a:path w="6168390" h="361314">
                <a:moveTo>
                  <a:pt x="0" y="361061"/>
                </a:moveTo>
                <a:lnTo>
                  <a:pt x="560197" y="330708"/>
                </a:lnTo>
                <a:lnTo>
                  <a:pt x="1121028" y="301751"/>
                </a:lnTo>
                <a:lnTo>
                  <a:pt x="1681861" y="268224"/>
                </a:lnTo>
                <a:lnTo>
                  <a:pt x="2242693" y="237744"/>
                </a:lnTo>
                <a:lnTo>
                  <a:pt x="2803525" y="204215"/>
                </a:lnTo>
                <a:lnTo>
                  <a:pt x="3364357" y="166115"/>
                </a:lnTo>
                <a:lnTo>
                  <a:pt x="3925189" y="131063"/>
                </a:lnTo>
                <a:lnTo>
                  <a:pt x="4486020" y="109727"/>
                </a:lnTo>
                <a:lnTo>
                  <a:pt x="5046853" y="85344"/>
                </a:lnTo>
                <a:lnTo>
                  <a:pt x="5607685" y="50292"/>
                </a:lnTo>
                <a:lnTo>
                  <a:pt x="6168263" y="0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39235" y="1833820"/>
            <a:ext cx="5274633" cy="363262"/>
          </a:xfrm>
          <a:custGeom>
            <a:avLst/>
            <a:gdLst/>
            <a:ahLst/>
            <a:cxnLst/>
            <a:rect l="l" t="t" r="r" b="b"/>
            <a:pathLst>
              <a:path w="6168390" h="424814">
                <a:moveTo>
                  <a:pt x="0" y="424814"/>
                </a:moveTo>
                <a:lnTo>
                  <a:pt x="560197" y="382524"/>
                </a:lnTo>
                <a:lnTo>
                  <a:pt x="1121028" y="344424"/>
                </a:lnTo>
                <a:lnTo>
                  <a:pt x="1681861" y="306324"/>
                </a:lnTo>
                <a:lnTo>
                  <a:pt x="2242693" y="268224"/>
                </a:lnTo>
                <a:lnTo>
                  <a:pt x="2803525" y="225551"/>
                </a:lnTo>
                <a:lnTo>
                  <a:pt x="3364357" y="182879"/>
                </a:lnTo>
                <a:lnTo>
                  <a:pt x="3925189" y="135636"/>
                </a:lnTo>
                <a:lnTo>
                  <a:pt x="4486020" y="111251"/>
                </a:lnTo>
                <a:lnTo>
                  <a:pt x="5046853" y="76200"/>
                </a:lnTo>
                <a:lnTo>
                  <a:pt x="5607685" y="33527"/>
                </a:lnTo>
                <a:lnTo>
                  <a:pt x="6168263" y="0"/>
                </a:lnTo>
              </a:path>
            </a:pathLst>
          </a:custGeom>
          <a:ln w="57150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8983" y="1410937"/>
            <a:ext cx="244347" cy="312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98" dirty="0">
                <a:latin typeface="Arial"/>
                <a:cs typeface="Arial"/>
              </a:rPr>
              <a:t>8</a:t>
            </a:r>
            <a:r>
              <a:rPr sz="898" spc="-13" dirty="0">
                <a:latin typeface="Arial"/>
                <a:cs typeface="Arial"/>
              </a:rPr>
              <a:t>0</a:t>
            </a:r>
            <a:r>
              <a:rPr sz="898" spc="4" dirty="0">
                <a:latin typeface="Arial"/>
                <a:cs typeface="Arial"/>
              </a:rPr>
              <a:t>,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 algn="ctr">
              <a:spcBef>
                <a:spcPts val="603"/>
              </a:spcBef>
            </a:pPr>
            <a:r>
              <a:rPr sz="898" dirty="0">
                <a:latin typeface="Arial"/>
                <a:cs typeface="Arial"/>
              </a:rPr>
              <a:t>7</a:t>
            </a:r>
            <a:r>
              <a:rPr sz="898" spc="-13" dirty="0">
                <a:latin typeface="Arial"/>
                <a:cs typeface="Arial"/>
              </a:rPr>
              <a:t>0</a:t>
            </a:r>
            <a:r>
              <a:rPr sz="898" spc="4" dirty="0">
                <a:latin typeface="Arial"/>
                <a:cs typeface="Arial"/>
              </a:rPr>
              <a:t>,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 algn="ctr">
              <a:spcBef>
                <a:spcPts val="599"/>
              </a:spcBef>
            </a:pPr>
            <a:r>
              <a:rPr sz="898" dirty="0">
                <a:latin typeface="Arial"/>
                <a:cs typeface="Arial"/>
              </a:rPr>
              <a:t>6</a:t>
            </a:r>
            <a:r>
              <a:rPr sz="898" spc="-13" dirty="0">
                <a:latin typeface="Arial"/>
                <a:cs typeface="Arial"/>
              </a:rPr>
              <a:t>0</a:t>
            </a:r>
            <a:r>
              <a:rPr sz="898" spc="4" dirty="0">
                <a:latin typeface="Arial"/>
                <a:cs typeface="Arial"/>
              </a:rPr>
              <a:t>,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 algn="ctr">
              <a:spcBef>
                <a:spcPts val="599"/>
              </a:spcBef>
            </a:pPr>
            <a:r>
              <a:rPr sz="898" dirty="0">
                <a:latin typeface="Arial"/>
                <a:cs typeface="Arial"/>
              </a:rPr>
              <a:t>5</a:t>
            </a:r>
            <a:r>
              <a:rPr sz="898" spc="-13" dirty="0">
                <a:latin typeface="Arial"/>
                <a:cs typeface="Arial"/>
              </a:rPr>
              <a:t>0</a:t>
            </a:r>
            <a:r>
              <a:rPr sz="898" spc="4" dirty="0">
                <a:latin typeface="Arial"/>
                <a:cs typeface="Arial"/>
              </a:rPr>
              <a:t>,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 algn="ctr">
              <a:spcBef>
                <a:spcPts val="599"/>
              </a:spcBef>
            </a:pPr>
            <a:r>
              <a:rPr sz="898" dirty="0">
                <a:latin typeface="Arial"/>
                <a:cs typeface="Arial"/>
              </a:rPr>
              <a:t>4</a:t>
            </a:r>
            <a:r>
              <a:rPr sz="898" spc="-13" dirty="0">
                <a:latin typeface="Arial"/>
                <a:cs typeface="Arial"/>
              </a:rPr>
              <a:t>0</a:t>
            </a:r>
            <a:r>
              <a:rPr sz="898" spc="4" dirty="0">
                <a:latin typeface="Arial"/>
                <a:cs typeface="Arial"/>
              </a:rPr>
              <a:t>,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 algn="ctr">
              <a:spcBef>
                <a:spcPts val="603"/>
              </a:spcBef>
            </a:pPr>
            <a:r>
              <a:rPr sz="898" dirty="0">
                <a:latin typeface="Arial"/>
                <a:cs typeface="Arial"/>
              </a:rPr>
              <a:t>3</a:t>
            </a:r>
            <a:r>
              <a:rPr sz="898" spc="-13" dirty="0">
                <a:latin typeface="Arial"/>
                <a:cs typeface="Arial"/>
              </a:rPr>
              <a:t>0</a:t>
            </a:r>
            <a:r>
              <a:rPr sz="898" spc="4" dirty="0">
                <a:latin typeface="Arial"/>
                <a:cs typeface="Arial"/>
              </a:rPr>
              <a:t>,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 algn="ctr">
              <a:spcBef>
                <a:spcPts val="603"/>
              </a:spcBef>
            </a:pPr>
            <a:r>
              <a:rPr sz="898" dirty="0">
                <a:latin typeface="Arial"/>
                <a:cs typeface="Arial"/>
              </a:rPr>
              <a:t>2</a:t>
            </a:r>
            <a:r>
              <a:rPr sz="898" spc="-13" dirty="0">
                <a:latin typeface="Arial"/>
                <a:cs typeface="Arial"/>
              </a:rPr>
              <a:t>0</a:t>
            </a:r>
            <a:r>
              <a:rPr sz="898" spc="4" dirty="0">
                <a:latin typeface="Arial"/>
                <a:cs typeface="Arial"/>
              </a:rPr>
              <a:t>,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 algn="ctr">
              <a:spcBef>
                <a:spcPts val="603"/>
              </a:spcBef>
            </a:pPr>
            <a:r>
              <a:rPr sz="898" dirty="0">
                <a:latin typeface="Arial"/>
                <a:cs typeface="Arial"/>
              </a:rPr>
              <a:t>1</a:t>
            </a:r>
            <a:r>
              <a:rPr sz="898" spc="-13" dirty="0">
                <a:latin typeface="Arial"/>
                <a:cs typeface="Arial"/>
              </a:rPr>
              <a:t>0</a:t>
            </a:r>
            <a:r>
              <a:rPr sz="898" spc="4" dirty="0">
                <a:latin typeface="Arial"/>
                <a:cs typeface="Arial"/>
              </a:rPr>
              <a:t>,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26">
              <a:latin typeface="Times New Roman"/>
              <a:cs typeface="Times New Roman"/>
            </a:endParaRPr>
          </a:p>
          <a:p>
            <a:pPr marL="62987" algn="ctr">
              <a:spcBef>
                <a:spcPts val="599"/>
              </a:spcBef>
            </a:pPr>
            <a:r>
              <a:rPr sz="898" dirty="0">
                <a:latin typeface="Arial"/>
                <a:cs typeface="Arial"/>
              </a:rPr>
              <a:t>0</a:t>
            </a:r>
            <a:r>
              <a:rPr sz="898" spc="-4" dirty="0">
                <a:latin typeface="Arial"/>
                <a:cs typeface="Arial"/>
              </a:rPr>
              <a:t>,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692" y="5180630"/>
            <a:ext cx="5594456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Tilastokeskus, Statfin  &gt; Koulutus/Väestön</a:t>
            </a:r>
            <a:r>
              <a:rPr sz="941" spc="120" dirty="0">
                <a:latin typeface="Arial"/>
                <a:cs typeface="Arial"/>
              </a:rPr>
              <a:t> </a:t>
            </a:r>
            <a:r>
              <a:rPr sz="941" dirty="0">
                <a:latin typeface="Arial"/>
                <a:cs typeface="Arial"/>
              </a:rPr>
              <a:t>koulutusrakenne</a:t>
            </a:r>
            <a:endParaRPr sz="9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6626" y="745010"/>
            <a:ext cx="4316793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17" dirty="0">
                <a:latin typeface="Arial"/>
                <a:cs typeface="Arial"/>
              </a:rPr>
              <a:t>Tutkinnon </a:t>
            </a:r>
            <a:r>
              <a:rPr sz="1368" b="1" spc="-4" dirty="0">
                <a:latin typeface="Arial"/>
                <a:cs typeface="Arial"/>
              </a:rPr>
              <a:t>suorittaneet </a:t>
            </a:r>
            <a:r>
              <a:rPr sz="1368" b="1" spc="-13" dirty="0">
                <a:latin typeface="Arial"/>
                <a:cs typeface="Arial"/>
              </a:rPr>
              <a:t>yli </a:t>
            </a:r>
            <a:r>
              <a:rPr sz="1368" b="1" spc="-4" dirty="0">
                <a:latin typeface="Arial"/>
                <a:cs typeface="Arial"/>
              </a:rPr>
              <a:t>15 </a:t>
            </a:r>
            <a:r>
              <a:rPr sz="1368" b="1" spc="-9" dirty="0">
                <a:latin typeface="Arial"/>
                <a:cs typeface="Arial"/>
              </a:rPr>
              <a:t>vuotiaat </a:t>
            </a:r>
            <a:r>
              <a:rPr sz="1368" b="1" spc="-4" dirty="0">
                <a:latin typeface="Arial"/>
                <a:cs typeface="Arial"/>
              </a:rPr>
              <a:t>2007 - 2018,</a:t>
            </a:r>
            <a:r>
              <a:rPr sz="1368" b="1" spc="196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%</a:t>
            </a:r>
            <a:endParaRPr sz="136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Ryhmä 43">
            <a:extLst>
              <a:ext uri="{FF2B5EF4-FFF2-40B4-BE49-F238E27FC236}">
                <a16:creationId xmlns:a16="http://schemas.microsoft.com/office/drawing/2014/main" id="{2B2BC33B-2F29-4BAA-80B0-5AACBF5037F7}"/>
              </a:ext>
            </a:extLst>
          </p:cNvPr>
          <p:cNvGrpSpPr/>
          <p:nvPr/>
        </p:nvGrpSpPr>
        <p:grpSpPr>
          <a:xfrm>
            <a:off x="539552" y="692696"/>
            <a:ext cx="7830501" cy="4540220"/>
            <a:chOff x="189308" y="1115960"/>
            <a:chExt cx="7830501" cy="4540220"/>
          </a:xfrm>
        </p:grpSpPr>
        <p:sp>
          <p:nvSpPr>
            <p:cNvPr id="2" name="object 2"/>
            <p:cNvSpPr/>
            <p:nvPr/>
          </p:nvSpPr>
          <p:spPr>
            <a:xfrm>
              <a:off x="638364" y="4445157"/>
              <a:ext cx="7381445" cy="0"/>
            </a:xfrm>
            <a:custGeom>
              <a:avLst/>
              <a:gdLst/>
              <a:ahLst/>
              <a:cxnLst/>
              <a:rect l="l" t="t" r="r" b="b"/>
              <a:pathLst>
                <a:path w="8632190">
                  <a:moveTo>
                    <a:pt x="0" y="0"/>
                  </a:moveTo>
                  <a:lnTo>
                    <a:pt x="863191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38364" y="3908246"/>
              <a:ext cx="7381445" cy="0"/>
            </a:xfrm>
            <a:custGeom>
              <a:avLst/>
              <a:gdLst/>
              <a:ahLst/>
              <a:cxnLst/>
              <a:rect l="l" t="t" r="r" b="b"/>
              <a:pathLst>
                <a:path w="8632190">
                  <a:moveTo>
                    <a:pt x="0" y="0"/>
                  </a:moveTo>
                  <a:lnTo>
                    <a:pt x="863191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8364" y="3372636"/>
              <a:ext cx="7381445" cy="0"/>
            </a:xfrm>
            <a:custGeom>
              <a:avLst/>
              <a:gdLst/>
              <a:ahLst/>
              <a:cxnLst/>
              <a:rect l="l" t="t" r="r" b="b"/>
              <a:pathLst>
                <a:path w="8632190">
                  <a:moveTo>
                    <a:pt x="0" y="0"/>
                  </a:moveTo>
                  <a:lnTo>
                    <a:pt x="863191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8364" y="2835726"/>
              <a:ext cx="7381445" cy="0"/>
            </a:xfrm>
            <a:custGeom>
              <a:avLst/>
              <a:gdLst/>
              <a:ahLst/>
              <a:cxnLst/>
              <a:rect l="l" t="t" r="r" b="b"/>
              <a:pathLst>
                <a:path w="8632190">
                  <a:moveTo>
                    <a:pt x="0" y="0"/>
                  </a:moveTo>
                  <a:lnTo>
                    <a:pt x="863191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8364" y="2300118"/>
              <a:ext cx="7381445" cy="0"/>
            </a:xfrm>
            <a:custGeom>
              <a:avLst/>
              <a:gdLst/>
              <a:ahLst/>
              <a:cxnLst/>
              <a:rect l="l" t="t" r="r" b="b"/>
              <a:pathLst>
                <a:path w="8632190">
                  <a:moveTo>
                    <a:pt x="0" y="0"/>
                  </a:moveTo>
                  <a:lnTo>
                    <a:pt x="863191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8364" y="1764184"/>
              <a:ext cx="7381445" cy="0"/>
            </a:xfrm>
            <a:custGeom>
              <a:avLst/>
              <a:gdLst/>
              <a:ahLst/>
              <a:cxnLst/>
              <a:rect l="l" t="t" r="r" b="b"/>
              <a:pathLst>
                <a:path w="8632190">
                  <a:moveTo>
                    <a:pt x="0" y="0"/>
                  </a:moveTo>
                  <a:lnTo>
                    <a:pt x="863191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8364" y="1764184"/>
              <a:ext cx="7381445" cy="3216690"/>
            </a:xfrm>
            <a:custGeom>
              <a:avLst/>
              <a:gdLst/>
              <a:ahLst/>
              <a:cxnLst/>
              <a:rect l="l" t="t" r="r" b="b"/>
              <a:pathLst>
                <a:path w="8632190" h="3761740">
                  <a:moveTo>
                    <a:pt x="0" y="3761613"/>
                  </a:moveTo>
                  <a:lnTo>
                    <a:pt x="8631936" y="3761613"/>
                  </a:lnTo>
                  <a:lnTo>
                    <a:pt x="8631936" y="0"/>
                  </a:lnTo>
                  <a:lnTo>
                    <a:pt x="0" y="0"/>
                  </a:lnTo>
                  <a:lnTo>
                    <a:pt x="0" y="37616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8364" y="4980765"/>
              <a:ext cx="7381445" cy="0"/>
            </a:xfrm>
            <a:custGeom>
              <a:avLst/>
              <a:gdLst/>
              <a:ahLst/>
              <a:cxnLst/>
              <a:rect l="l" t="t" r="r" b="b"/>
              <a:pathLst>
                <a:path w="8632190">
                  <a:moveTo>
                    <a:pt x="0" y="0"/>
                  </a:moveTo>
                  <a:lnTo>
                    <a:pt x="863191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5915" y="2016133"/>
              <a:ext cx="6766233" cy="825892"/>
            </a:xfrm>
            <a:custGeom>
              <a:avLst/>
              <a:gdLst/>
              <a:ahLst/>
              <a:cxnLst/>
              <a:rect l="l" t="t" r="r" b="b"/>
              <a:pathLst>
                <a:path w="7912734" h="965835">
                  <a:moveTo>
                    <a:pt x="0" y="319913"/>
                  </a:moveTo>
                  <a:lnTo>
                    <a:pt x="719556" y="228473"/>
                  </a:lnTo>
                  <a:lnTo>
                    <a:pt x="1438884" y="210185"/>
                  </a:lnTo>
                  <a:lnTo>
                    <a:pt x="2158212" y="44069"/>
                  </a:lnTo>
                  <a:lnTo>
                    <a:pt x="2877540" y="0"/>
                  </a:lnTo>
                  <a:lnTo>
                    <a:pt x="3596868" y="15112"/>
                  </a:lnTo>
                  <a:lnTo>
                    <a:pt x="4316196" y="130937"/>
                  </a:lnTo>
                  <a:lnTo>
                    <a:pt x="5035524" y="364109"/>
                  </a:lnTo>
                  <a:lnTo>
                    <a:pt x="5754852" y="367157"/>
                  </a:lnTo>
                  <a:lnTo>
                    <a:pt x="6474180" y="501269"/>
                  </a:lnTo>
                  <a:lnTo>
                    <a:pt x="7193508" y="563752"/>
                  </a:lnTo>
                  <a:lnTo>
                    <a:pt x="7912582" y="965454"/>
                  </a:lnTo>
                </a:path>
              </a:pathLst>
            </a:custGeom>
            <a:ln w="60325">
              <a:solidFill>
                <a:srgbClr val="ED2C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1609" y="2274597"/>
              <a:ext cx="60815" cy="52669"/>
            </a:xfrm>
            <a:custGeom>
              <a:avLst/>
              <a:gdLst/>
              <a:ahLst/>
              <a:cxnLst/>
              <a:rect l="l" t="t" r="r" b="b"/>
              <a:pathLst>
                <a:path w="71120" h="61594">
                  <a:moveTo>
                    <a:pt x="0" y="61340"/>
                  </a:moveTo>
                  <a:lnTo>
                    <a:pt x="7112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717619" y="2003101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004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200516" y="5511397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332722" y="1925453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033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947824" y="1909271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039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563144" y="1767225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092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178246" y="1729650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106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3793347" y="1743225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101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408776" y="1842267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064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157781" y="2047952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990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711959" y="2043500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989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327279" y="2158722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946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6942381" y="2212371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926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43169" y="4893452"/>
              <a:ext cx="94480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297994" y="4357083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297994" y="3820932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297994" y="3284781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297995" y="2555325"/>
              <a:ext cx="7570950" cy="3590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>
                <a:lnSpc>
                  <a:spcPts val="1582"/>
                </a:lnSpc>
              </a:pPr>
              <a:r>
                <a:rPr sz="1368" spc="-9" dirty="0">
                  <a:latin typeface="Arial"/>
                  <a:cs typeface="Arial"/>
                </a:rPr>
                <a:t>798</a:t>
              </a:r>
              <a:endParaRPr sz="1368">
                <a:latin typeface="Arial"/>
                <a:cs typeface="Arial"/>
              </a:endParaRPr>
            </a:p>
            <a:p>
              <a:pPr marL="10860">
                <a:lnSpc>
                  <a:spcPts val="1171"/>
                </a:lnSpc>
              </a:pPr>
              <a:r>
                <a:rPr sz="1026" spc="-4" dirty="0">
                  <a:latin typeface="Arial"/>
                  <a:cs typeface="Arial"/>
                </a:rPr>
                <a:t>800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189308" y="2212261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189308" y="1676110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766097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381482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1996585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2611687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3227006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3842109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4457211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5072640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5687741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630284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6918163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7533265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1087181" y="1115960"/>
              <a:ext cx="6061972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085619" marR="4344" indent="-2075302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Peruskoulun jälkeistä </a:t>
              </a:r>
              <a:r>
                <a:rPr sz="1368" b="1" spc="-9" dirty="0">
                  <a:latin typeface="Arial"/>
                  <a:cs typeface="Arial"/>
                </a:rPr>
                <a:t>tutkintoa vailla olevat </a:t>
              </a:r>
              <a:r>
                <a:rPr sz="1368" b="1" spc="-4" dirty="0">
                  <a:latin typeface="Arial"/>
                  <a:cs typeface="Arial"/>
                </a:rPr>
                <a:t>25-29-vuotiaat </a:t>
              </a:r>
              <a:r>
                <a:rPr sz="1368" b="1" spc="-9" dirty="0">
                  <a:latin typeface="Arial"/>
                  <a:cs typeface="Arial"/>
                </a:rPr>
                <a:t>Etelä-Savossa  </a:t>
              </a:r>
              <a:r>
                <a:rPr sz="1368" b="1" spc="-4" dirty="0">
                  <a:latin typeface="Arial"/>
                  <a:cs typeface="Arial"/>
                </a:rPr>
                <a:t>2007 - 2018,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lukumäärä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849" y="4689366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1849" y="4859540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18896"/>
              </p:ext>
            </p:extLst>
          </p:nvPr>
        </p:nvGraphicFramePr>
        <p:xfrm>
          <a:off x="683568" y="1484784"/>
          <a:ext cx="7533979" cy="3458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26882">
                <a:tc rowSpan="10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0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7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065">
                <a:tc>
                  <a:txBody>
                    <a:bodyPr/>
                    <a:lstStyle/>
                    <a:p>
                      <a:pPr marR="74295" algn="r">
                        <a:lnSpc>
                          <a:spcPts val="13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Koko</a:t>
                      </a:r>
                      <a:r>
                        <a:rPr sz="9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maa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822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967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087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193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441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567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707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061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272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445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596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258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319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174">
                <a:tc>
                  <a:txBody>
                    <a:bodyPr/>
                    <a:lstStyle/>
                    <a:p>
                      <a:pPr marR="20955" algn="r">
                        <a:lnSpc>
                          <a:spcPts val="13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ä-S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800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963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246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357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691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864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791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830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935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740471" y="2042167"/>
            <a:ext cx="6306319" cy="1200014"/>
          </a:xfrm>
          <a:custGeom>
            <a:avLst/>
            <a:gdLst/>
            <a:ahLst/>
            <a:cxnLst/>
            <a:rect l="l" t="t" r="r" b="b"/>
            <a:pathLst>
              <a:path w="7374890" h="1403350">
                <a:moveTo>
                  <a:pt x="0" y="1402969"/>
                </a:moveTo>
                <a:lnTo>
                  <a:pt x="408939" y="1291209"/>
                </a:lnTo>
                <a:lnTo>
                  <a:pt x="818895" y="1199769"/>
                </a:lnTo>
                <a:lnTo>
                  <a:pt x="1228852" y="1118997"/>
                </a:lnTo>
                <a:lnTo>
                  <a:pt x="1638807" y="1033652"/>
                </a:lnTo>
                <a:lnTo>
                  <a:pt x="2048764" y="928497"/>
                </a:lnTo>
                <a:lnTo>
                  <a:pt x="2458719" y="832485"/>
                </a:lnTo>
                <a:lnTo>
                  <a:pt x="2867152" y="725805"/>
                </a:lnTo>
                <a:lnTo>
                  <a:pt x="3277107" y="555117"/>
                </a:lnTo>
                <a:lnTo>
                  <a:pt x="3687064" y="454533"/>
                </a:lnTo>
                <a:lnTo>
                  <a:pt x="4097019" y="422529"/>
                </a:lnTo>
                <a:lnTo>
                  <a:pt x="4506976" y="292988"/>
                </a:lnTo>
                <a:lnTo>
                  <a:pt x="4916932" y="160400"/>
                </a:lnTo>
                <a:lnTo>
                  <a:pt x="5325363" y="44576"/>
                </a:lnTo>
                <a:lnTo>
                  <a:pt x="5735320" y="0"/>
                </a:lnTo>
                <a:lnTo>
                  <a:pt x="6145276" y="305181"/>
                </a:lnTo>
                <a:lnTo>
                  <a:pt x="6555232" y="303657"/>
                </a:lnTo>
                <a:lnTo>
                  <a:pt x="6965187" y="326517"/>
                </a:lnTo>
                <a:lnTo>
                  <a:pt x="7374508" y="257937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471" y="1728860"/>
            <a:ext cx="6306319" cy="1527439"/>
          </a:xfrm>
          <a:custGeom>
            <a:avLst/>
            <a:gdLst/>
            <a:ahLst/>
            <a:cxnLst/>
            <a:rect l="l" t="t" r="r" b="b"/>
            <a:pathLst>
              <a:path w="7374890" h="1786254">
                <a:moveTo>
                  <a:pt x="0" y="1786001"/>
                </a:moveTo>
                <a:lnTo>
                  <a:pt x="408939" y="1660652"/>
                </a:lnTo>
                <a:lnTo>
                  <a:pt x="818895" y="1544827"/>
                </a:lnTo>
                <a:lnTo>
                  <a:pt x="1228852" y="1444243"/>
                </a:lnTo>
                <a:lnTo>
                  <a:pt x="1638807" y="1358900"/>
                </a:lnTo>
                <a:lnTo>
                  <a:pt x="2048764" y="1236979"/>
                </a:lnTo>
                <a:lnTo>
                  <a:pt x="2458719" y="1104391"/>
                </a:lnTo>
                <a:lnTo>
                  <a:pt x="2867152" y="971803"/>
                </a:lnTo>
                <a:lnTo>
                  <a:pt x="3277107" y="769112"/>
                </a:lnTo>
                <a:lnTo>
                  <a:pt x="3687064" y="711200"/>
                </a:lnTo>
                <a:lnTo>
                  <a:pt x="4097019" y="607567"/>
                </a:lnTo>
                <a:lnTo>
                  <a:pt x="4506976" y="392683"/>
                </a:lnTo>
                <a:lnTo>
                  <a:pt x="4916932" y="261619"/>
                </a:lnTo>
                <a:lnTo>
                  <a:pt x="5325363" y="92455"/>
                </a:lnTo>
                <a:lnTo>
                  <a:pt x="5735320" y="0"/>
                </a:lnTo>
                <a:lnTo>
                  <a:pt x="6145276" y="232663"/>
                </a:lnTo>
                <a:lnTo>
                  <a:pt x="6555232" y="151891"/>
                </a:lnTo>
                <a:lnTo>
                  <a:pt x="6965187" y="154939"/>
                </a:lnTo>
                <a:lnTo>
                  <a:pt x="7374508" y="4063"/>
                </a:lnTo>
              </a:path>
            </a:pathLst>
          </a:custGeom>
          <a:ln w="57149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9485" y="1414467"/>
            <a:ext cx="293759" cy="3150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5" spc="-4" dirty="0">
                <a:latin typeface="Arial"/>
                <a:cs typeface="Arial"/>
              </a:rPr>
              <a:t>4</a:t>
            </a:r>
            <a:r>
              <a:rPr sz="855" spc="-77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500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325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55" spc="-4" dirty="0">
                <a:latin typeface="Arial"/>
                <a:cs typeface="Arial"/>
              </a:rPr>
              <a:t>4</a:t>
            </a:r>
            <a:r>
              <a:rPr sz="855" spc="-77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325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55" spc="-4" dirty="0">
                <a:latin typeface="Arial"/>
                <a:cs typeface="Arial"/>
              </a:rPr>
              <a:t>3</a:t>
            </a:r>
            <a:r>
              <a:rPr sz="855" spc="-77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500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325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55" spc="-4" dirty="0">
                <a:latin typeface="Arial"/>
                <a:cs typeface="Arial"/>
              </a:rPr>
              <a:t>3</a:t>
            </a:r>
            <a:r>
              <a:rPr sz="855" spc="-77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325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55" spc="-4" dirty="0">
                <a:latin typeface="Arial"/>
                <a:cs typeface="Arial"/>
              </a:rPr>
              <a:t>2</a:t>
            </a:r>
            <a:r>
              <a:rPr sz="855" spc="-77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500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21"/>
              </a:spcBef>
            </a:pPr>
            <a:endParaRPr sz="1325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55" spc="-4" dirty="0">
                <a:latin typeface="Arial"/>
                <a:cs typeface="Arial"/>
              </a:rPr>
              <a:t>2</a:t>
            </a:r>
            <a:r>
              <a:rPr sz="855" spc="-77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21"/>
              </a:spcBef>
            </a:pPr>
            <a:endParaRPr sz="1325">
              <a:latin typeface="Times New Roman"/>
              <a:cs typeface="Times New Roman"/>
            </a:endParaRPr>
          </a:p>
          <a:p>
            <a:pPr algn="ctr">
              <a:spcBef>
                <a:spcPts val="4"/>
              </a:spcBef>
            </a:pPr>
            <a:r>
              <a:rPr sz="855" spc="-4" dirty="0">
                <a:latin typeface="Arial"/>
                <a:cs typeface="Arial"/>
              </a:rPr>
              <a:t>1</a:t>
            </a:r>
            <a:r>
              <a:rPr sz="855" spc="-77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500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325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55" spc="-4" dirty="0">
                <a:latin typeface="Arial"/>
                <a:cs typeface="Arial"/>
              </a:rPr>
              <a:t>1</a:t>
            </a:r>
            <a:r>
              <a:rPr sz="855" spc="-77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325">
              <a:latin typeface="Times New Roman"/>
              <a:cs typeface="Times New Roman"/>
            </a:endParaRPr>
          </a:p>
          <a:p>
            <a:pPr marL="90679" algn="ctr"/>
            <a:r>
              <a:rPr sz="855" spc="-4" dirty="0">
                <a:latin typeface="Arial"/>
                <a:cs typeface="Arial"/>
              </a:rPr>
              <a:t>5</a:t>
            </a:r>
            <a:r>
              <a:rPr sz="855" dirty="0">
                <a:latin typeface="Arial"/>
                <a:cs typeface="Arial"/>
              </a:rPr>
              <a:t>0</a:t>
            </a:r>
            <a:r>
              <a:rPr sz="855" spc="-4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325">
              <a:latin typeface="Times New Roman"/>
              <a:cs typeface="Times New Roman"/>
            </a:endParaRPr>
          </a:p>
          <a:p>
            <a:pPr marR="4344" algn="r"/>
            <a:r>
              <a:rPr sz="855" spc="-4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277" y="5141698"/>
            <a:ext cx="5276805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THL, </a:t>
            </a:r>
            <a:r>
              <a:rPr sz="941" spc="-4" dirty="0">
                <a:latin typeface="Arial"/>
                <a:cs typeface="Arial"/>
              </a:rPr>
              <a:t>Tilasto- </a:t>
            </a:r>
            <a:r>
              <a:rPr sz="941" dirty="0">
                <a:latin typeface="Arial"/>
                <a:cs typeface="Arial"/>
              </a:rPr>
              <a:t>ja indikaattoripankki SOTKAnet,</a:t>
            </a:r>
            <a:r>
              <a:rPr sz="941" spc="145" dirty="0">
                <a:latin typeface="Arial"/>
                <a:cs typeface="Arial"/>
              </a:rPr>
              <a:t> </a:t>
            </a:r>
            <a:r>
              <a:rPr sz="941" dirty="0">
                <a:latin typeface="Arial"/>
                <a:cs typeface="Arial"/>
              </a:rPr>
              <a:t>id:1073</a:t>
            </a:r>
            <a:endParaRPr sz="9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3877" y="779274"/>
            <a:ext cx="6028307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4" dirty="0">
                <a:latin typeface="Arial"/>
                <a:cs typeface="Arial"/>
              </a:rPr>
              <a:t>Sosiaali- ja </a:t>
            </a:r>
            <a:r>
              <a:rPr sz="1368" b="1" spc="-9" dirty="0">
                <a:latin typeface="Arial"/>
                <a:cs typeface="Arial"/>
              </a:rPr>
              <a:t>terveystoimen </a:t>
            </a:r>
            <a:r>
              <a:rPr sz="1368" b="1" spc="-4" dirty="0">
                <a:latin typeface="Arial"/>
                <a:cs typeface="Arial"/>
              </a:rPr>
              <a:t>nettokustannukset 2000 - 2018, euroa /</a:t>
            </a:r>
            <a:r>
              <a:rPr sz="1368" b="1" spc="227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asukas</a:t>
            </a:r>
            <a:endParaRPr sz="136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1C17DAEB-D95F-403D-A6AC-B350BFC9514D}"/>
              </a:ext>
            </a:extLst>
          </p:cNvPr>
          <p:cNvGrpSpPr/>
          <p:nvPr/>
        </p:nvGrpSpPr>
        <p:grpSpPr>
          <a:xfrm>
            <a:off x="467544" y="908720"/>
            <a:ext cx="8102063" cy="4492688"/>
            <a:chOff x="200516" y="1169281"/>
            <a:chExt cx="8102063" cy="4492688"/>
          </a:xfrm>
        </p:grpSpPr>
        <p:sp>
          <p:nvSpPr>
            <p:cNvPr id="2" name="object 2"/>
            <p:cNvSpPr/>
            <p:nvPr/>
          </p:nvSpPr>
          <p:spPr>
            <a:xfrm>
              <a:off x="582424" y="5178414"/>
              <a:ext cx="7695295" cy="0"/>
            </a:xfrm>
            <a:custGeom>
              <a:avLst/>
              <a:gdLst/>
              <a:ahLst/>
              <a:cxnLst/>
              <a:rect l="l" t="t" r="r" b="b"/>
              <a:pathLst>
                <a:path w="8999220">
                  <a:moveTo>
                    <a:pt x="0" y="0"/>
                  </a:moveTo>
                  <a:lnTo>
                    <a:pt x="89992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190505" y="4671911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2425" y="4671911"/>
              <a:ext cx="7377644" cy="0"/>
            </a:xfrm>
            <a:custGeom>
              <a:avLst/>
              <a:gdLst/>
              <a:ahLst/>
              <a:cxnLst/>
              <a:rect l="l" t="t" r="r" b="b"/>
              <a:pathLst>
                <a:path w="8627745">
                  <a:moveTo>
                    <a:pt x="0" y="0"/>
                  </a:moveTo>
                  <a:lnTo>
                    <a:pt x="86274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0505" y="4164973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86518" y="41649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1227" y="41649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75937" y="41649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424" y="4164973"/>
              <a:ext cx="6161883" cy="0"/>
            </a:xfrm>
            <a:custGeom>
              <a:avLst/>
              <a:gdLst/>
              <a:ahLst/>
              <a:cxnLst/>
              <a:rect l="l" t="t" r="r" b="b"/>
              <a:pathLst>
                <a:path w="7205980">
                  <a:moveTo>
                    <a:pt x="0" y="0"/>
                  </a:moveTo>
                  <a:lnTo>
                    <a:pt x="720558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90505" y="3659338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518" y="365933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1227" y="365933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75937" y="365933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70647" y="365933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65357" y="3659338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61371" y="365933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50792" y="3659338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2424" y="3659338"/>
              <a:ext cx="4136520" cy="0"/>
            </a:xfrm>
            <a:custGeom>
              <a:avLst/>
              <a:gdLst/>
              <a:ahLst/>
              <a:cxnLst/>
              <a:rect l="l" t="t" r="r" b="b"/>
              <a:pathLst>
                <a:path w="4837430">
                  <a:moveTo>
                    <a:pt x="0" y="0"/>
                  </a:moveTo>
                  <a:lnTo>
                    <a:pt x="48372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90505" y="3152399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86518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81227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75937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70647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65357" y="3152399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61371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56082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50792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45501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40211" y="3152399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36225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30935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25645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2425" y="3152399"/>
              <a:ext cx="2111699" cy="0"/>
            </a:xfrm>
            <a:custGeom>
              <a:avLst/>
              <a:gdLst/>
              <a:ahLst/>
              <a:cxnLst/>
              <a:rect l="l" t="t" r="r" b="b"/>
              <a:pathLst>
                <a:path w="2469515">
                  <a:moveTo>
                    <a:pt x="0" y="0"/>
                  </a:moveTo>
                  <a:lnTo>
                    <a:pt x="24689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90505" y="2645461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86518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81227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75937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70647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65357" y="2645461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61371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56082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50792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45501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40211" y="2645461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36225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30935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25645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20356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15065" y="2645461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11078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05788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00498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2425" y="2645461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22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90505" y="2139826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86518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81227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75937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70647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65357" y="2139826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61371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56082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50792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45501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140211" y="2139826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36225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30935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25645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20356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15065" y="2139826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11078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05788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00498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2425" y="2139826"/>
              <a:ext cx="87422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22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82424" y="1632671"/>
              <a:ext cx="7695295" cy="3545743"/>
            </a:xfrm>
            <a:custGeom>
              <a:avLst/>
              <a:gdLst/>
              <a:ahLst/>
              <a:cxnLst/>
              <a:rect l="l" t="t" r="r" b="b"/>
              <a:pathLst>
                <a:path w="8999220" h="4146550">
                  <a:moveTo>
                    <a:pt x="0" y="4146550"/>
                  </a:moveTo>
                  <a:lnTo>
                    <a:pt x="8999220" y="4146550"/>
                  </a:lnTo>
                  <a:lnTo>
                    <a:pt x="8999220" y="0"/>
                  </a:lnTo>
                  <a:lnTo>
                    <a:pt x="0" y="0"/>
                  </a:lnTo>
                  <a:lnTo>
                    <a:pt x="0" y="414655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9836" y="1632780"/>
              <a:ext cx="230772" cy="1375401"/>
            </a:xfrm>
            <a:custGeom>
              <a:avLst/>
              <a:gdLst/>
              <a:ahLst/>
              <a:cxnLst/>
              <a:rect l="l" t="t" r="r" b="b"/>
              <a:pathLst>
                <a:path w="269875" h="1608454">
                  <a:moveTo>
                    <a:pt x="269748" y="0"/>
                  </a:moveTo>
                  <a:lnTo>
                    <a:pt x="0" y="0"/>
                  </a:lnTo>
                  <a:lnTo>
                    <a:pt x="0" y="1607947"/>
                  </a:lnTo>
                  <a:lnTo>
                    <a:pt x="269748" y="160794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73822" y="1632780"/>
              <a:ext cx="232401" cy="1187525"/>
            </a:xfrm>
            <a:custGeom>
              <a:avLst/>
              <a:gdLst/>
              <a:ahLst/>
              <a:cxnLst/>
              <a:rect l="l" t="t" r="r" b="b"/>
              <a:pathLst>
                <a:path w="271780" h="1388745">
                  <a:moveTo>
                    <a:pt x="271272" y="0"/>
                  </a:moveTo>
                  <a:lnTo>
                    <a:pt x="0" y="0"/>
                  </a:lnTo>
                  <a:lnTo>
                    <a:pt x="0" y="1388491"/>
                  </a:lnTo>
                  <a:lnTo>
                    <a:pt x="271272" y="1388491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79112" y="1632780"/>
              <a:ext cx="232401" cy="1390605"/>
            </a:xfrm>
            <a:custGeom>
              <a:avLst/>
              <a:gdLst/>
              <a:ahLst/>
              <a:cxnLst/>
              <a:rect l="l" t="t" r="r" b="b"/>
              <a:pathLst>
                <a:path w="271780" h="1626235">
                  <a:moveTo>
                    <a:pt x="271272" y="0"/>
                  </a:moveTo>
                  <a:lnTo>
                    <a:pt x="0" y="0"/>
                  </a:lnTo>
                  <a:lnTo>
                    <a:pt x="0" y="1626235"/>
                  </a:lnTo>
                  <a:lnTo>
                    <a:pt x="271272" y="1626235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84403" y="1632780"/>
              <a:ext cx="230772" cy="1501375"/>
            </a:xfrm>
            <a:custGeom>
              <a:avLst/>
              <a:gdLst/>
              <a:ahLst/>
              <a:cxnLst/>
              <a:rect l="l" t="t" r="r" b="b"/>
              <a:pathLst>
                <a:path w="269875" h="1755775">
                  <a:moveTo>
                    <a:pt x="269747" y="0"/>
                  </a:moveTo>
                  <a:lnTo>
                    <a:pt x="0" y="0"/>
                  </a:lnTo>
                  <a:lnTo>
                    <a:pt x="0" y="1755775"/>
                  </a:lnTo>
                  <a:lnTo>
                    <a:pt x="269747" y="1755775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89692" y="1632780"/>
              <a:ext cx="230772" cy="1489972"/>
            </a:xfrm>
            <a:custGeom>
              <a:avLst/>
              <a:gdLst/>
              <a:ahLst/>
              <a:cxnLst/>
              <a:rect l="l" t="t" r="r" b="b"/>
              <a:pathLst>
                <a:path w="269875" h="1742439">
                  <a:moveTo>
                    <a:pt x="269748" y="0"/>
                  </a:moveTo>
                  <a:lnTo>
                    <a:pt x="0" y="0"/>
                  </a:lnTo>
                  <a:lnTo>
                    <a:pt x="0" y="1742059"/>
                  </a:lnTo>
                  <a:lnTo>
                    <a:pt x="269748" y="174205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93678" y="1632780"/>
              <a:ext cx="232401" cy="1683821"/>
            </a:xfrm>
            <a:custGeom>
              <a:avLst/>
              <a:gdLst/>
              <a:ahLst/>
              <a:cxnLst/>
              <a:rect l="l" t="t" r="r" b="b"/>
              <a:pathLst>
                <a:path w="271779" h="1969135">
                  <a:moveTo>
                    <a:pt x="271271" y="0"/>
                  </a:moveTo>
                  <a:lnTo>
                    <a:pt x="0" y="0"/>
                  </a:lnTo>
                  <a:lnTo>
                    <a:pt x="0" y="1969135"/>
                  </a:lnTo>
                  <a:lnTo>
                    <a:pt x="271271" y="1969135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98968" y="1632780"/>
              <a:ext cx="232401" cy="1651241"/>
            </a:xfrm>
            <a:custGeom>
              <a:avLst/>
              <a:gdLst/>
              <a:ahLst/>
              <a:cxnLst/>
              <a:rect l="l" t="t" r="r" b="b"/>
              <a:pathLst>
                <a:path w="271779" h="1931035">
                  <a:moveTo>
                    <a:pt x="271272" y="0"/>
                  </a:moveTo>
                  <a:lnTo>
                    <a:pt x="0" y="0"/>
                  </a:lnTo>
                  <a:lnTo>
                    <a:pt x="0" y="1931035"/>
                  </a:lnTo>
                  <a:lnTo>
                    <a:pt x="271272" y="1931035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504258" y="1632780"/>
              <a:ext cx="232401" cy="1629522"/>
            </a:xfrm>
            <a:custGeom>
              <a:avLst/>
              <a:gdLst/>
              <a:ahLst/>
              <a:cxnLst/>
              <a:rect l="l" t="t" r="r" b="b"/>
              <a:pathLst>
                <a:path w="271779" h="1905635">
                  <a:moveTo>
                    <a:pt x="271272" y="0"/>
                  </a:moveTo>
                  <a:lnTo>
                    <a:pt x="0" y="0"/>
                  </a:lnTo>
                  <a:lnTo>
                    <a:pt x="0" y="1905127"/>
                  </a:lnTo>
                  <a:lnTo>
                    <a:pt x="271272" y="1905127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09549" y="1632780"/>
              <a:ext cx="230772" cy="1897760"/>
            </a:xfrm>
            <a:custGeom>
              <a:avLst/>
              <a:gdLst/>
              <a:ahLst/>
              <a:cxnLst/>
              <a:rect l="l" t="t" r="r" b="b"/>
              <a:pathLst>
                <a:path w="269875" h="2219325">
                  <a:moveTo>
                    <a:pt x="269748" y="0"/>
                  </a:moveTo>
                  <a:lnTo>
                    <a:pt x="0" y="0"/>
                  </a:lnTo>
                  <a:lnTo>
                    <a:pt x="0" y="2219071"/>
                  </a:lnTo>
                  <a:lnTo>
                    <a:pt x="269748" y="221907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14839" y="1632780"/>
              <a:ext cx="230772" cy="2008531"/>
            </a:xfrm>
            <a:custGeom>
              <a:avLst/>
              <a:gdLst/>
              <a:ahLst/>
              <a:cxnLst/>
              <a:rect l="l" t="t" r="r" b="b"/>
              <a:pathLst>
                <a:path w="269875" h="2348865">
                  <a:moveTo>
                    <a:pt x="269748" y="0"/>
                  </a:moveTo>
                  <a:lnTo>
                    <a:pt x="0" y="0"/>
                  </a:lnTo>
                  <a:lnTo>
                    <a:pt x="0" y="2348611"/>
                  </a:lnTo>
                  <a:lnTo>
                    <a:pt x="269748" y="234861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18824" y="1632780"/>
              <a:ext cx="232401" cy="2059572"/>
            </a:xfrm>
            <a:custGeom>
              <a:avLst/>
              <a:gdLst/>
              <a:ahLst/>
              <a:cxnLst/>
              <a:rect l="l" t="t" r="r" b="b"/>
              <a:pathLst>
                <a:path w="271779" h="2408554">
                  <a:moveTo>
                    <a:pt x="271272" y="0"/>
                  </a:moveTo>
                  <a:lnTo>
                    <a:pt x="0" y="0"/>
                  </a:lnTo>
                  <a:lnTo>
                    <a:pt x="0" y="2408047"/>
                  </a:lnTo>
                  <a:lnTo>
                    <a:pt x="271272" y="2408047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124114" y="1632780"/>
              <a:ext cx="232401" cy="1760926"/>
            </a:xfrm>
            <a:custGeom>
              <a:avLst/>
              <a:gdLst/>
              <a:ahLst/>
              <a:cxnLst/>
              <a:rect l="l" t="t" r="r" b="b"/>
              <a:pathLst>
                <a:path w="271779" h="2059304">
                  <a:moveTo>
                    <a:pt x="271272" y="0"/>
                  </a:moveTo>
                  <a:lnTo>
                    <a:pt x="0" y="0"/>
                  </a:lnTo>
                  <a:lnTo>
                    <a:pt x="0" y="2059051"/>
                  </a:lnTo>
                  <a:lnTo>
                    <a:pt x="271272" y="2059051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529405" y="1632780"/>
              <a:ext cx="232401" cy="2330525"/>
            </a:xfrm>
            <a:custGeom>
              <a:avLst/>
              <a:gdLst/>
              <a:ahLst/>
              <a:cxnLst/>
              <a:rect l="l" t="t" r="r" b="b"/>
              <a:pathLst>
                <a:path w="271779" h="2725420">
                  <a:moveTo>
                    <a:pt x="271271" y="0"/>
                  </a:moveTo>
                  <a:lnTo>
                    <a:pt x="0" y="0"/>
                  </a:lnTo>
                  <a:lnTo>
                    <a:pt x="0" y="2725039"/>
                  </a:lnTo>
                  <a:lnTo>
                    <a:pt x="271271" y="2725039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34694" y="1632780"/>
              <a:ext cx="230772" cy="2163827"/>
            </a:xfrm>
            <a:custGeom>
              <a:avLst/>
              <a:gdLst/>
              <a:ahLst/>
              <a:cxnLst/>
              <a:rect l="l" t="t" r="r" b="b"/>
              <a:pathLst>
                <a:path w="269875" h="2530475">
                  <a:moveTo>
                    <a:pt x="269748" y="0"/>
                  </a:moveTo>
                  <a:lnTo>
                    <a:pt x="0" y="0"/>
                  </a:lnTo>
                  <a:lnTo>
                    <a:pt x="0" y="2529967"/>
                  </a:lnTo>
                  <a:lnTo>
                    <a:pt x="269748" y="252996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39984" y="1632780"/>
              <a:ext cx="230772" cy="2327810"/>
            </a:xfrm>
            <a:custGeom>
              <a:avLst/>
              <a:gdLst/>
              <a:ahLst/>
              <a:cxnLst/>
              <a:rect l="l" t="t" r="r" b="b"/>
              <a:pathLst>
                <a:path w="269875" h="2722245">
                  <a:moveTo>
                    <a:pt x="269748" y="0"/>
                  </a:moveTo>
                  <a:lnTo>
                    <a:pt x="0" y="0"/>
                  </a:lnTo>
                  <a:lnTo>
                    <a:pt x="0" y="2721991"/>
                  </a:lnTo>
                  <a:lnTo>
                    <a:pt x="269748" y="272199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43971" y="1632780"/>
              <a:ext cx="232401" cy="2679670"/>
            </a:xfrm>
            <a:custGeom>
              <a:avLst/>
              <a:gdLst/>
              <a:ahLst/>
              <a:cxnLst/>
              <a:rect l="l" t="t" r="r" b="b"/>
              <a:pathLst>
                <a:path w="271779" h="3133725">
                  <a:moveTo>
                    <a:pt x="271272" y="0"/>
                  </a:moveTo>
                  <a:lnTo>
                    <a:pt x="0" y="0"/>
                  </a:lnTo>
                  <a:lnTo>
                    <a:pt x="0" y="3133471"/>
                  </a:lnTo>
                  <a:lnTo>
                    <a:pt x="271272" y="3133471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49261" y="1632780"/>
              <a:ext cx="232401" cy="2789354"/>
            </a:xfrm>
            <a:custGeom>
              <a:avLst/>
              <a:gdLst/>
              <a:ahLst/>
              <a:cxnLst/>
              <a:rect l="l" t="t" r="r" b="b"/>
              <a:pathLst>
                <a:path w="271779" h="3261995">
                  <a:moveTo>
                    <a:pt x="271271" y="0"/>
                  </a:moveTo>
                  <a:lnTo>
                    <a:pt x="0" y="0"/>
                  </a:lnTo>
                  <a:lnTo>
                    <a:pt x="0" y="3261487"/>
                  </a:lnTo>
                  <a:lnTo>
                    <a:pt x="271271" y="3261487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554551" y="1632780"/>
              <a:ext cx="232401" cy="2869717"/>
            </a:xfrm>
            <a:custGeom>
              <a:avLst/>
              <a:gdLst/>
              <a:ahLst/>
              <a:cxnLst/>
              <a:rect l="l" t="t" r="r" b="b"/>
              <a:pathLst>
                <a:path w="271779" h="3355975">
                  <a:moveTo>
                    <a:pt x="271272" y="0"/>
                  </a:moveTo>
                  <a:lnTo>
                    <a:pt x="0" y="0"/>
                  </a:lnTo>
                  <a:lnTo>
                    <a:pt x="0" y="3355975"/>
                  </a:lnTo>
                  <a:lnTo>
                    <a:pt x="271272" y="3355975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59842" y="1632780"/>
              <a:ext cx="230772" cy="3254155"/>
            </a:xfrm>
            <a:custGeom>
              <a:avLst/>
              <a:gdLst/>
              <a:ahLst/>
              <a:cxnLst/>
              <a:rect l="l" t="t" r="r" b="b"/>
              <a:pathLst>
                <a:path w="269875" h="3805554">
                  <a:moveTo>
                    <a:pt x="269748" y="0"/>
                  </a:moveTo>
                  <a:lnTo>
                    <a:pt x="0" y="0"/>
                  </a:lnTo>
                  <a:lnTo>
                    <a:pt x="0" y="3805555"/>
                  </a:lnTo>
                  <a:lnTo>
                    <a:pt x="269748" y="380555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69836" y="1632780"/>
              <a:ext cx="230772" cy="1375401"/>
            </a:xfrm>
            <a:custGeom>
              <a:avLst/>
              <a:gdLst/>
              <a:ahLst/>
              <a:cxnLst/>
              <a:rect l="l" t="t" r="r" b="b"/>
              <a:pathLst>
                <a:path w="269875" h="1608454">
                  <a:moveTo>
                    <a:pt x="0" y="1607947"/>
                  </a:moveTo>
                  <a:lnTo>
                    <a:pt x="269748" y="160794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6079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73822" y="1632780"/>
              <a:ext cx="232401" cy="1187525"/>
            </a:xfrm>
            <a:custGeom>
              <a:avLst/>
              <a:gdLst/>
              <a:ahLst/>
              <a:cxnLst/>
              <a:rect l="l" t="t" r="r" b="b"/>
              <a:pathLst>
                <a:path w="271780" h="1388745">
                  <a:moveTo>
                    <a:pt x="0" y="1388491"/>
                  </a:moveTo>
                  <a:lnTo>
                    <a:pt x="271272" y="1388491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3884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79112" y="1632780"/>
              <a:ext cx="232401" cy="1390605"/>
            </a:xfrm>
            <a:custGeom>
              <a:avLst/>
              <a:gdLst/>
              <a:ahLst/>
              <a:cxnLst/>
              <a:rect l="l" t="t" r="r" b="b"/>
              <a:pathLst>
                <a:path w="271780" h="1626235">
                  <a:moveTo>
                    <a:pt x="0" y="1626235"/>
                  </a:moveTo>
                  <a:lnTo>
                    <a:pt x="271272" y="1626235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6262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84403" y="1632780"/>
              <a:ext cx="230772" cy="1501375"/>
            </a:xfrm>
            <a:custGeom>
              <a:avLst/>
              <a:gdLst/>
              <a:ahLst/>
              <a:cxnLst/>
              <a:rect l="l" t="t" r="r" b="b"/>
              <a:pathLst>
                <a:path w="269875" h="1755775">
                  <a:moveTo>
                    <a:pt x="0" y="1755775"/>
                  </a:moveTo>
                  <a:lnTo>
                    <a:pt x="269747" y="1755775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7557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289692" y="1632780"/>
              <a:ext cx="230772" cy="1489972"/>
            </a:xfrm>
            <a:custGeom>
              <a:avLst/>
              <a:gdLst/>
              <a:ahLst/>
              <a:cxnLst/>
              <a:rect l="l" t="t" r="r" b="b"/>
              <a:pathLst>
                <a:path w="269875" h="1742439">
                  <a:moveTo>
                    <a:pt x="0" y="1742059"/>
                  </a:moveTo>
                  <a:lnTo>
                    <a:pt x="269748" y="174205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74205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693678" y="1632780"/>
              <a:ext cx="232401" cy="1683821"/>
            </a:xfrm>
            <a:custGeom>
              <a:avLst/>
              <a:gdLst/>
              <a:ahLst/>
              <a:cxnLst/>
              <a:rect l="l" t="t" r="r" b="b"/>
              <a:pathLst>
                <a:path w="271779" h="1969135">
                  <a:moveTo>
                    <a:pt x="0" y="1969135"/>
                  </a:moveTo>
                  <a:lnTo>
                    <a:pt x="271271" y="1969135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19691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98968" y="1632780"/>
              <a:ext cx="232401" cy="1651241"/>
            </a:xfrm>
            <a:custGeom>
              <a:avLst/>
              <a:gdLst/>
              <a:ahLst/>
              <a:cxnLst/>
              <a:rect l="l" t="t" r="r" b="b"/>
              <a:pathLst>
                <a:path w="271779" h="1931035">
                  <a:moveTo>
                    <a:pt x="0" y="1931035"/>
                  </a:moveTo>
                  <a:lnTo>
                    <a:pt x="271272" y="1931035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9310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504258" y="1632780"/>
              <a:ext cx="232401" cy="1629522"/>
            </a:xfrm>
            <a:custGeom>
              <a:avLst/>
              <a:gdLst/>
              <a:ahLst/>
              <a:cxnLst/>
              <a:rect l="l" t="t" r="r" b="b"/>
              <a:pathLst>
                <a:path w="271779" h="1905635">
                  <a:moveTo>
                    <a:pt x="0" y="1905127"/>
                  </a:moveTo>
                  <a:lnTo>
                    <a:pt x="271272" y="1905127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9051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909549" y="1632780"/>
              <a:ext cx="230772" cy="1897760"/>
            </a:xfrm>
            <a:custGeom>
              <a:avLst/>
              <a:gdLst/>
              <a:ahLst/>
              <a:cxnLst/>
              <a:rect l="l" t="t" r="r" b="b"/>
              <a:pathLst>
                <a:path w="269875" h="2219325">
                  <a:moveTo>
                    <a:pt x="0" y="2219071"/>
                  </a:moveTo>
                  <a:lnTo>
                    <a:pt x="269748" y="221907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21907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314839" y="1632780"/>
              <a:ext cx="230772" cy="2008531"/>
            </a:xfrm>
            <a:custGeom>
              <a:avLst/>
              <a:gdLst/>
              <a:ahLst/>
              <a:cxnLst/>
              <a:rect l="l" t="t" r="r" b="b"/>
              <a:pathLst>
                <a:path w="269875" h="2348865">
                  <a:moveTo>
                    <a:pt x="0" y="2348611"/>
                  </a:moveTo>
                  <a:lnTo>
                    <a:pt x="269748" y="234861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34861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18824" y="1632780"/>
              <a:ext cx="232401" cy="2059572"/>
            </a:xfrm>
            <a:custGeom>
              <a:avLst/>
              <a:gdLst/>
              <a:ahLst/>
              <a:cxnLst/>
              <a:rect l="l" t="t" r="r" b="b"/>
              <a:pathLst>
                <a:path w="271779" h="2408554">
                  <a:moveTo>
                    <a:pt x="0" y="2408047"/>
                  </a:moveTo>
                  <a:lnTo>
                    <a:pt x="271272" y="2408047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40804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24114" y="1632780"/>
              <a:ext cx="232401" cy="1760926"/>
            </a:xfrm>
            <a:custGeom>
              <a:avLst/>
              <a:gdLst/>
              <a:ahLst/>
              <a:cxnLst/>
              <a:rect l="l" t="t" r="r" b="b"/>
              <a:pathLst>
                <a:path w="271779" h="2059304">
                  <a:moveTo>
                    <a:pt x="0" y="2059051"/>
                  </a:moveTo>
                  <a:lnTo>
                    <a:pt x="271272" y="2059051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0590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529405" y="1632780"/>
              <a:ext cx="232401" cy="2330525"/>
            </a:xfrm>
            <a:custGeom>
              <a:avLst/>
              <a:gdLst/>
              <a:ahLst/>
              <a:cxnLst/>
              <a:rect l="l" t="t" r="r" b="b"/>
              <a:pathLst>
                <a:path w="271779" h="2725420">
                  <a:moveTo>
                    <a:pt x="0" y="2725039"/>
                  </a:moveTo>
                  <a:lnTo>
                    <a:pt x="271271" y="2725039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7250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934694" y="1632780"/>
              <a:ext cx="230772" cy="2163827"/>
            </a:xfrm>
            <a:custGeom>
              <a:avLst/>
              <a:gdLst/>
              <a:ahLst/>
              <a:cxnLst/>
              <a:rect l="l" t="t" r="r" b="b"/>
              <a:pathLst>
                <a:path w="269875" h="2530475">
                  <a:moveTo>
                    <a:pt x="0" y="2529967"/>
                  </a:moveTo>
                  <a:lnTo>
                    <a:pt x="269748" y="252996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5299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339984" y="1632780"/>
              <a:ext cx="230772" cy="2327810"/>
            </a:xfrm>
            <a:custGeom>
              <a:avLst/>
              <a:gdLst/>
              <a:ahLst/>
              <a:cxnLst/>
              <a:rect l="l" t="t" r="r" b="b"/>
              <a:pathLst>
                <a:path w="269875" h="2722245">
                  <a:moveTo>
                    <a:pt x="0" y="2721991"/>
                  </a:moveTo>
                  <a:lnTo>
                    <a:pt x="269748" y="272199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7219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43971" y="1632780"/>
              <a:ext cx="232401" cy="2679670"/>
            </a:xfrm>
            <a:custGeom>
              <a:avLst/>
              <a:gdLst/>
              <a:ahLst/>
              <a:cxnLst/>
              <a:rect l="l" t="t" r="r" b="b"/>
              <a:pathLst>
                <a:path w="271779" h="3133725">
                  <a:moveTo>
                    <a:pt x="0" y="3133471"/>
                  </a:moveTo>
                  <a:lnTo>
                    <a:pt x="271272" y="3133471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31334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149261" y="1632780"/>
              <a:ext cx="232401" cy="2789354"/>
            </a:xfrm>
            <a:custGeom>
              <a:avLst/>
              <a:gdLst/>
              <a:ahLst/>
              <a:cxnLst/>
              <a:rect l="l" t="t" r="r" b="b"/>
              <a:pathLst>
                <a:path w="271779" h="3261995">
                  <a:moveTo>
                    <a:pt x="0" y="3261487"/>
                  </a:moveTo>
                  <a:lnTo>
                    <a:pt x="271271" y="3261487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32614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554551" y="1632780"/>
              <a:ext cx="232401" cy="2869717"/>
            </a:xfrm>
            <a:custGeom>
              <a:avLst/>
              <a:gdLst/>
              <a:ahLst/>
              <a:cxnLst/>
              <a:rect l="l" t="t" r="r" b="b"/>
              <a:pathLst>
                <a:path w="271779" h="3355975">
                  <a:moveTo>
                    <a:pt x="0" y="3355975"/>
                  </a:moveTo>
                  <a:lnTo>
                    <a:pt x="271272" y="3355975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33559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959842" y="1632780"/>
              <a:ext cx="230772" cy="3254155"/>
            </a:xfrm>
            <a:custGeom>
              <a:avLst/>
              <a:gdLst/>
              <a:ahLst/>
              <a:cxnLst/>
              <a:rect l="l" t="t" r="r" b="b"/>
              <a:pathLst>
                <a:path w="269875" h="3805554">
                  <a:moveTo>
                    <a:pt x="0" y="3805555"/>
                  </a:moveTo>
                  <a:lnTo>
                    <a:pt x="269748" y="380555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8055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2424" y="1632780"/>
              <a:ext cx="7695295" cy="0"/>
            </a:xfrm>
            <a:custGeom>
              <a:avLst/>
              <a:gdLst/>
              <a:ahLst/>
              <a:cxnLst/>
              <a:rect l="l" t="t" r="r" b="b"/>
              <a:pathLst>
                <a:path w="8999220">
                  <a:moveTo>
                    <a:pt x="0" y="0"/>
                  </a:moveTo>
                  <a:lnTo>
                    <a:pt x="89992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621704" y="3047493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543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200516" y="5247881"/>
              <a:ext cx="8031951" cy="4140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39278">
                <a:lnSpc>
                  <a:spcPts val="1219"/>
                </a:lnSpc>
                <a:tabLst>
                  <a:tab pos="844347" algn="l"/>
                  <a:tab pos="1249417" algn="l"/>
                  <a:tab pos="1654486" algn="l"/>
                  <a:tab pos="2059555" algn="l"/>
                  <a:tab pos="2464625" algn="l"/>
                  <a:tab pos="2869694" algn="l"/>
                  <a:tab pos="3274764" algn="l"/>
                  <a:tab pos="3679833" algn="l"/>
                  <a:tab pos="4084902" algn="l"/>
                  <a:tab pos="4489972" algn="l"/>
                  <a:tab pos="4895041" algn="l"/>
                  <a:tab pos="5300111" algn="l"/>
                  <a:tab pos="5705180" algn="l"/>
                  <a:tab pos="6110250" algn="l"/>
                  <a:tab pos="6515319" algn="l"/>
                  <a:tab pos="6920388" algn="l"/>
                  <a:tab pos="7325458" algn="l"/>
                  <a:tab pos="7730527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1026734" y="2859835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1431763" y="306269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1836835" y="3174228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593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2242126" y="3161413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2647090" y="335634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665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3052162" y="3323551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652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3457126" y="3300854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643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3862200" y="3569309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4267272" y="3680623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793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4672562" y="373144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5077525" y="3432475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695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5482599" y="4002508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920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5887563" y="3835159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854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6292636" y="3999903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919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6634070" y="4351978"/>
              <a:ext cx="45339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058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7039142" y="4461013"/>
              <a:ext cx="858472" cy="1842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 </a:t>
              </a:r>
              <a:r>
                <a:rPr sz="1197" spc="-43" dirty="0">
                  <a:latin typeface="Arial"/>
                  <a:cs typeface="Arial"/>
                </a:rPr>
                <a:t>101</a:t>
              </a:r>
              <a:r>
                <a:rPr sz="1796" spc="-64" baseline="-29761" dirty="0">
                  <a:latin typeface="Arial"/>
                  <a:cs typeface="Arial"/>
                </a:rPr>
                <a:t>-1</a:t>
              </a:r>
              <a:r>
                <a:rPr sz="1796" spc="-141" baseline="-29761" dirty="0">
                  <a:latin typeface="Arial"/>
                  <a:cs typeface="Arial"/>
                </a:rPr>
                <a:t> </a:t>
              </a:r>
              <a:r>
                <a:rPr sz="1796" spc="-6" baseline="-29761" dirty="0">
                  <a:latin typeface="Arial"/>
                  <a:cs typeface="Arial"/>
                </a:rPr>
                <a:t>133</a:t>
              </a:r>
              <a:endParaRPr sz="1796" baseline="-29761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7849180" y="4927009"/>
              <a:ext cx="45339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285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250559" y="5119554"/>
              <a:ext cx="26878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-1</a:t>
              </a:r>
              <a:r>
                <a:rPr sz="684" spc="-86" dirty="0">
                  <a:latin typeface="Arial"/>
                  <a:cs typeface="Arial"/>
                </a:rPr>
                <a:t> </a:t>
              </a:r>
              <a:r>
                <a:rPr sz="684" dirty="0">
                  <a:latin typeface="Arial"/>
                  <a:cs typeface="Arial"/>
                </a:rPr>
                <a:t>400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250559" y="4613159"/>
              <a:ext cx="268238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</a:t>
              </a:r>
              <a:r>
                <a:rPr sz="684" spc="-73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250559" y="4106547"/>
              <a:ext cx="268238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</a:t>
              </a:r>
              <a:r>
                <a:rPr sz="684" spc="-73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23016" y="3599826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-800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23016" y="3093105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323016" y="2586493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323016" y="2079772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448642" y="1573159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1575656" y="1169281"/>
              <a:ext cx="544730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Luonnollinen </a:t>
              </a:r>
              <a:r>
                <a:rPr sz="1368" b="1" spc="-9" dirty="0">
                  <a:latin typeface="Arial"/>
                  <a:cs typeface="Arial"/>
                </a:rPr>
                <a:t>väestönmuutos </a:t>
              </a:r>
              <a:r>
                <a:rPr sz="1368" b="1" spc="-4" dirty="0">
                  <a:latin typeface="Arial"/>
                  <a:cs typeface="Arial"/>
                </a:rPr>
                <a:t>Etelä-Savossa 2000 - 2018,</a:t>
              </a:r>
              <a:r>
                <a:rPr sz="1368" b="1" spc="18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234" y="4585860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234" y="4755925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58696"/>
              </p:ext>
            </p:extLst>
          </p:nvPr>
        </p:nvGraphicFramePr>
        <p:xfrm>
          <a:off x="583953" y="1517842"/>
          <a:ext cx="7533979" cy="3321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12601">
                <a:tc rowSpan="10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7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174">
                <a:tc>
                  <a:txBody>
                    <a:bodyPr/>
                    <a:lstStyle/>
                    <a:p>
                      <a:pPr marR="74295" algn="r">
                        <a:lnSpc>
                          <a:spcPts val="13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Koko</a:t>
                      </a:r>
                      <a:r>
                        <a:rPr sz="9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maa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366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393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445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468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494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547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663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672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591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065">
                <a:tc>
                  <a:txBody>
                    <a:bodyPr/>
                    <a:lstStyle/>
                    <a:p>
                      <a:pPr marR="20955" algn="r">
                        <a:lnSpc>
                          <a:spcPts val="13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ä-S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467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562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667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779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736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686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693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640856" y="2232203"/>
            <a:ext cx="6306319" cy="956210"/>
          </a:xfrm>
          <a:custGeom>
            <a:avLst/>
            <a:gdLst/>
            <a:ahLst/>
            <a:cxnLst/>
            <a:rect l="l" t="t" r="r" b="b"/>
            <a:pathLst>
              <a:path w="7374890" h="1118235">
                <a:moveTo>
                  <a:pt x="0" y="1118235"/>
                </a:moveTo>
                <a:lnTo>
                  <a:pt x="408939" y="1020826"/>
                </a:lnTo>
                <a:lnTo>
                  <a:pt x="818895" y="911098"/>
                </a:lnTo>
                <a:lnTo>
                  <a:pt x="1228852" y="830326"/>
                </a:lnTo>
                <a:lnTo>
                  <a:pt x="1638807" y="744982"/>
                </a:lnTo>
                <a:lnTo>
                  <a:pt x="2048764" y="652018"/>
                </a:lnTo>
                <a:lnTo>
                  <a:pt x="2458719" y="551434"/>
                </a:lnTo>
                <a:lnTo>
                  <a:pt x="2867152" y="459994"/>
                </a:lnTo>
                <a:lnTo>
                  <a:pt x="3277107" y="284734"/>
                </a:lnTo>
                <a:lnTo>
                  <a:pt x="3687064" y="266446"/>
                </a:lnTo>
                <a:lnTo>
                  <a:pt x="4097019" y="248158"/>
                </a:lnTo>
                <a:lnTo>
                  <a:pt x="4506976" y="150622"/>
                </a:lnTo>
                <a:lnTo>
                  <a:pt x="4916932" y="33274"/>
                </a:lnTo>
                <a:lnTo>
                  <a:pt x="5325363" y="0"/>
                </a:lnTo>
                <a:lnTo>
                  <a:pt x="5735320" y="46990"/>
                </a:lnTo>
                <a:lnTo>
                  <a:pt x="6145276" y="197866"/>
                </a:lnTo>
                <a:lnTo>
                  <a:pt x="6555232" y="249682"/>
                </a:lnTo>
                <a:lnTo>
                  <a:pt x="6965187" y="298450"/>
                </a:lnTo>
                <a:lnTo>
                  <a:pt x="7374508" y="252730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0856" y="1864922"/>
            <a:ext cx="6306319" cy="1095760"/>
          </a:xfrm>
          <a:custGeom>
            <a:avLst/>
            <a:gdLst/>
            <a:ahLst/>
            <a:cxnLst/>
            <a:rect l="l" t="t" r="r" b="b"/>
            <a:pathLst>
              <a:path w="7374890" h="1281429">
                <a:moveTo>
                  <a:pt x="0" y="1281430"/>
                </a:moveTo>
                <a:lnTo>
                  <a:pt x="408939" y="1179068"/>
                </a:lnTo>
                <a:lnTo>
                  <a:pt x="818895" y="1093724"/>
                </a:lnTo>
                <a:lnTo>
                  <a:pt x="1228852" y="1005332"/>
                </a:lnTo>
                <a:lnTo>
                  <a:pt x="1638807" y="939800"/>
                </a:lnTo>
                <a:lnTo>
                  <a:pt x="2048764" y="831596"/>
                </a:lnTo>
                <a:lnTo>
                  <a:pt x="2458719" y="627380"/>
                </a:lnTo>
                <a:lnTo>
                  <a:pt x="2867152" y="635000"/>
                </a:lnTo>
                <a:lnTo>
                  <a:pt x="3277107" y="401828"/>
                </a:lnTo>
                <a:lnTo>
                  <a:pt x="3687064" y="450596"/>
                </a:lnTo>
                <a:lnTo>
                  <a:pt x="4097019" y="289051"/>
                </a:lnTo>
                <a:lnTo>
                  <a:pt x="4506976" y="90932"/>
                </a:lnTo>
                <a:lnTo>
                  <a:pt x="4916932" y="39116"/>
                </a:lnTo>
                <a:lnTo>
                  <a:pt x="5325363" y="0"/>
                </a:lnTo>
                <a:lnTo>
                  <a:pt x="5735320" y="199136"/>
                </a:lnTo>
                <a:lnTo>
                  <a:pt x="6145276" y="380492"/>
                </a:lnTo>
                <a:lnTo>
                  <a:pt x="6555232" y="325628"/>
                </a:lnTo>
                <a:lnTo>
                  <a:pt x="6965187" y="354584"/>
                </a:lnTo>
                <a:lnTo>
                  <a:pt x="7374508" y="328675"/>
                </a:lnTo>
              </a:path>
            </a:pathLst>
          </a:custGeom>
          <a:ln w="57150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7939" y="1455506"/>
            <a:ext cx="185161" cy="3061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9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552"/>
              </a:spcBef>
            </a:pPr>
            <a:r>
              <a:rPr sz="770" spc="-4" dirty="0">
                <a:latin typeface="Arial"/>
                <a:cs typeface="Arial"/>
              </a:rPr>
              <a:t>8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552"/>
              </a:spcBef>
            </a:pPr>
            <a:r>
              <a:rPr sz="770" spc="-4" dirty="0">
                <a:latin typeface="Arial"/>
                <a:cs typeface="Arial"/>
              </a:rPr>
              <a:t>7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552"/>
              </a:spcBef>
            </a:pPr>
            <a:r>
              <a:rPr sz="770" spc="-4" dirty="0">
                <a:latin typeface="Arial"/>
                <a:cs typeface="Arial"/>
              </a:rPr>
              <a:t>6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552"/>
              </a:spcBef>
            </a:pPr>
            <a:r>
              <a:rPr sz="770" spc="-4" dirty="0">
                <a:latin typeface="Arial"/>
                <a:cs typeface="Arial"/>
              </a:rPr>
              <a:t>5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552"/>
              </a:spcBef>
            </a:pPr>
            <a:r>
              <a:rPr sz="770" spc="-4" dirty="0">
                <a:latin typeface="Arial"/>
                <a:cs typeface="Arial"/>
              </a:rPr>
              <a:t>4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552"/>
              </a:spcBef>
            </a:pPr>
            <a:r>
              <a:rPr sz="770" spc="-4" dirty="0">
                <a:latin typeface="Arial"/>
                <a:cs typeface="Arial"/>
              </a:rPr>
              <a:t>3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552"/>
              </a:spcBef>
            </a:pPr>
            <a:r>
              <a:rPr sz="770" spc="-4" dirty="0">
                <a:latin typeface="Arial"/>
                <a:cs typeface="Arial"/>
              </a:rPr>
              <a:t>2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552"/>
              </a:spcBef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19457">
              <a:spcBef>
                <a:spcPts val="552"/>
              </a:spcBef>
            </a:pP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662" y="5174809"/>
            <a:ext cx="5276805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THL, </a:t>
            </a:r>
            <a:r>
              <a:rPr sz="941" spc="-4" dirty="0">
                <a:latin typeface="Arial"/>
                <a:cs typeface="Arial"/>
              </a:rPr>
              <a:t>Tilasto- </a:t>
            </a:r>
            <a:r>
              <a:rPr sz="941" dirty="0">
                <a:latin typeface="Arial"/>
                <a:cs typeface="Arial"/>
              </a:rPr>
              <a:t>ja indikaattoripankki SOTKAnet,</a:t>
            </a:r>
            <a:r>
              <a:rPr sz="941" spc="145" dirty="0">
                <a:latin typeface="Arial"/>
                <a:cs typeface="Arial"/>
              </a:rPr>
              <a:t> </a:t>
            </a:r>
            <a:r>
              <a:rPr sz="941" dirty="0">
                <a:latin typeface="Arial"/>
                <a:cs typeface="Arial"/>
              </a:rPr>
              <a:t>id:1072</a:t>
            </a:r>
            <a:endParaRPr sz="9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1680" y="836712"/>
            <a:ext cx="6146136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103" marR="4344" indent="-1948786">
              <a:lnSpc>
                <a:spcPts val="1573"/>
              </a:lnSpc>
            </a:pPr>
            <a:r>
              <a:rPr sz="1368" b="1" spc="-4" dirty="0">
                <a:latin typeface="Arial"/>
                <a:cs typeface="Arial"/>
              </a:rPr>
              <a:t>Perusterveydenhuollon (mukaanlukien hammashuolto) nettokustannukset  2000 - 2018, euroa / asukas</a:t>
            </a:r>
            <a:endParaRPr sz="136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833" y="4719346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833" y="4889520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58121"/>
              </p:ext>
            </p:extLst>
          </p:nvPr>
        </p:nvGraphicFramePr>
        <p:xfrm>
          <a:off x="539552" y="1556792"/>
          <a:ext cx="7533979" cy="3416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22972">
                <a:tc rowSpan="10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1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1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7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065">
                <a:tc>
                  <a:txBody>
                    <a:bodyPr/>
                    <a:lstStyle/>
                    <a:p>
                      <a:pPr marR="74295" algn="r">
                        <a:lnSpc>
                          <a:spcPts val="13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Koko</a:t>
                      </a:r>
                      <a:r>
                        <a:rPr sz="9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maa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564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652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691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735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779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810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850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920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954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974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067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198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248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173">
                <a:tc>
                  <a:txBody>
                    <a:bodyPr/>
                    <a:lstStyle/>
                    <a:p>
                      <a:pPr marR="20955" algn="r">
                        <a:lnSpc>
                          <a:spcPts val="13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ä-S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699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752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796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861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895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964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079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096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371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481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543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596455" y="2450504"/>
            <a:ext cx="6306319" cy="1104448"/>
          </a:xfrm>
          <a:custGeom>
            <a:avLst/>
            <a:gdLst/>
            <a:ahLst/>
            <a:cxnLst/>
            <a:rect l="l" t="t" r="r" b="b"/>
            <a:pathLst>
              <a:path w="7374890" h="1291589">
                <a:moveTo>
                  <a:pt x="0" y="1291463"/>
                </a:moveTo>
                <a:lnTo>
                  <a:pt x="408939" y="1207262"/>
                </a:lnTo>
                <a:lnTo>
                  <a:pt x="818895" y="1124965"/>
                </a:lnTo>
                <a:lnTo>
                  <a:pt x="1228852" y="1051814"/>
                </a:lnTo>
                <a:lnTo>
                  <a:pt x="1638807" y="967993"/>
                </a:lnTo>
                <a:lnTo>
                  <a:pt x="2048764" y="884174"/>
                </a:lnTo>
                <a:lnTo>
                  <a:pt x="2458719" y="826262"/>
                </a:lnTo>
                <a:lnTo>
                  <a:pt x="2867152" y="750062"/>
                </a:lnTo>
                <a:lnTo>
                  <a:pt x="3277107" y="620522"/>
                </a:lnTo>
                <a:lnTo>
                  <a:pt x="3687064" y="554989"/>
                </a:lnTo>
                <a:lnTo>
                  <a:pt x="4097019" y="518413"/>
                </a:lnTo>
                <a:lnTo>
                  <a:pt x="4506976" y="416305"/>
                </a:lnTo>
                <a:lnTo>
                  <a:pt x="4916932" y="343153"/>
                </a:lnTo>
                <a:lnTo>
                  <a:pt x="5325363" y="218186"/>
                </a:lnTo>
                <a:lnTo>
                  <a:pt x="5735320" y="157225"/>
                </a:lnTo>
                <a:lnTo>
                  <a:pt x="6145276" y="74929"/>
                </a:lnTo>
                <a:lnTo>
                  <a:pt x="6555232" y="94741"/>
                </a:lnTo>
                <a:lnTo>
                  <a:pt x="6965187" y="50545"/>
                </a:lnTo>
                <a:lnTo>
                  <a:pt x="7374508" y="0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6455" y="1975169"/>
            <a:ext cx="6306319" cy="1578480"/>
          </a:xfrm>
          <a:custGeom>
            <a:avLst/>
            <a:gdLst/>
            <a:ahLst/>
            <a:cxnLst/>
            <a:rect l="l" t="t" r="r" b="b"/>
            <a:pathLst>
              <a:path w="7374890" h="1845945">
                <a:moveTo>
                  <a:pt x="0" y="1845437"/>
                </a:moveTo>
                <a:lnTo>
                  <a:pt x="408939" y="1708277"/>
                </a:lnTo>
                <a:lnTo>
                  <a:pt x="818895" y="1592453"/>
                </a:lnTo>
                <a:lnTo>
                  <a:pt x="1228852" y="1491869"/>
                </a:lnTo>
                <a:lnTo>
                  <a:pt x="1638807" y="1408049"/>
                </a:lnTo>
                <a:lnTo>
                  <a:pt x="2048764" y="1287653"/>
                </a:lnTo>
                <a:lnTo>
                  <a:pt x="2458719" y="1222121"/>
                </a:lnTo>
                <a:lnTo>
                  <a:pt x="2867152" y="1092581"/>
                </a:lnTo>
                <a:lnTo>
                  <a:pt x="3277107" y="876173"/>
                </a:lnTo>
                <a:lnTo>
                  <a:pt x="3687064" y="844169"/>
                </a:lnTo>
                <a:lnTo>
                  <a:pt x="4097019" y="783209"/>
                </a:lnTo>
                <a:lnTo>
                  <a:pt x="4506976" y="592709"/>
                </a:lnTo>
                <a:lnTo>
                  <a:pt x="4916932" y="525653"/>
                </a:lnTo>
                <a:lnTo>
                  <a:pt x="5325363" y="324485"/>
                </a:lnTo>
                <a:lnTo>
                  <a:pt x="5735320" y="117221"/>
                </a:lnTo>
                <a:lnTo>
                  <a:pt x="6145276" y="25781"/>
                </a:lnTo>
                <a:lnTo>
                  <a:pt x="6555232" y="30353"/>
                </a:lnTo>
                <a:lnTo>
                  <a:pt x="6965187" y="44069"/>
                </a:lnTo>
                <a:lnTo>
                  <a:pt x="7374508" y="0"/>
                </a:lnTo>
              </a:path>
            </a:pathLst>
          </a:custGeom>
          <a:ln w="57150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1958" y="1494403"/>
            <a:ext cx="266610" cy="3061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800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algn="ctr">
              <a:spcBef>
                <a:spcPts val="633"/>
              </a:spcBef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600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algn="ctr">
              <a:spcBef>
                <a:spcPts val="628"/>
              </a:spcBef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400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algn="ctr">
              <a:spcBef>
                <a:spcPts val="628"/>
              </a:spcBef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200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algn="ctr">
              <a:spcBef>
                <a:spcPts val="633"/>
              </a:spcBef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81" dirty="0">
                <a:latin typeface="Arial"/>
                <a:cs typeface="Arial"/>
              </a:rPr>
              <a:t> </a:t>
            </a:r>
            <a:r>
              <a:rPr sz="770" spc="-4" dirty="0">
                <a:latin typeface="Arial"/>
                <a:cs typeface="Arial"/>
              </a:rPr>
              <a:t>000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80905" algn="ctr">
              <a:spcBef>
                <a:spcPts val="633"/>
              </a:spcBef>
            </a:pPr>
            <a:r>
              <a:rPr sz="770" spc="-4" dirty="0">
                <a:latin typeface="Arial"/>
                <a:cs typeface="Arial"/>
              </a:rPr>
              <a:t>8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80905" algn="ctr">
              <a:spcBef>
                <a:spcPts val="633"/>
              </a:spcBef>
            </a:pPr>
            <a:r>
              <a:rPr sz="770" spc="-4" dirty="0">
                <a:latin typeface="Arial"/>
                <a:cs typeface="Arial"/>
              </a:rPr>
              <a:t>6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80905" algn="ctr">
              <a:spcBef>
                <a:spcPts val="633"/>
              </a:spcBef>
            </a:pPr>
            <a:r>
              <a:rPr sz="770" spc="-4" dirty="0">
                <a:latin typeface="Arial"/>
                <a:cs typeface="Arial"/>
              </a:rPr>
              <a:t>4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80905" algn="ctr">
              <a:spcBef>
                <a:spcPts val="633"/>
              </a:spcBef>
            </a:pPr>
            <a:r>
              <a:rPr sz="770" spc="-4" dirty="0">
                <a:latin typeface="Arial"/>
                <a:cs typeface="Arial"/>
              </a:rPr>
              <a:t>2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R="4344" algn="r">
              <a:spcBef>
                <a:spcPts val="633"/>
              </a:spcBef>
            </a:pP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261" y="5213706"/>
            <a:ext cx="5276805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THL, </a:t>
            </a:r>
            <a:r>
              <a:rPr sz="941" spc="-4" dirty="0">
                <a:latin typeface="Arial"/>
                <a:cs typeface="Arial"/>
              </a:rPr>
              <a:t>Tilasto- </a:t>
            </a:r>
            <a:r>
              <a:rPr sz="941" dirty="0">
                <a:latin typeface="Arial"/>
                <a:cs typeface="Arial"/>
              </a:rPr>
              <a:t>ja indikaattoripankki SOTKAnet,</a:t>
            </a:r>
            <a:r>
              <a:rPr sz="941" spc="145" dirty="0">
                <a:latin typeface="Arial"/>
                <a:cs typeface="Arial"/>
              </a:rPr>
              <a:t> </a:t>
            </a:r>
            <a:r>
              <a:rPr sz="941" dirty="0">
                <a:latin typeface="Arial"/>
                <a:cs typeface="Arial"/>
              </a:rPr>
              <a:t>id:1071</a:t>
            </a:r>
            <a:endParaRPr sz="9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5432" y="861708"/>
            <a:ext cx="5661243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4" dirty="0">
                <a:latin typeface="Arial"/>
                <a:cs typeface="Arial"/>
              </a:rPr>
              <a:t>Erikoissairaanhoidon nettokustannukset 2000 - 2018, euroa /</a:t>
            </a:r>
            <a:r>
              <a:rPr sz="1368" b="1" spc="150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asukas</a:t>
            </a:r>
            <a:endParaRPr sz="136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833" y="4750840"/>
            <a:ext cx="208509" cy="543"/>
          </a:xfrm>
          <a:custGeom>
            <a:avLst/>
            <a:gdLst/>
            <a:ahLst/>
            <a:cxnLst/>
            <a:rect l="l" t="t" r="r" b="b"/>
            <a:pathLst>
              <a:path w="243840" h="635">
                <a:moveTo>
                  <a:pt x="0" y="0"/>
                </a:moveTo>
                <a:lnTo>
                  <a:pt x="243839" y="126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833" y="4921014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6742"/>
              </p:ext>
            </p:extLst>
          </p:nvPr>
        </p:nvGraphicFramePr>
        <p:xfrm>
          <a:off x="539552" y="1556792"/>
          <a:ext cx="7533979" cy="3447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05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925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055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25579">
                <a:tc rowSpan="10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7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1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7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174">
                <a:tc>
                  <a:txBody>
                    <a:bodyPr/>
                    <a:lstStyle/>
                    <a:p>
                      <a:pPr marR="74295" algn="r">
                        <a:lnSpc>
                          <a:spcPts val="13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Koko</a:t>
                      </a:r>
                      <a:r>
                        <a:rPr sz="9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maa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15,1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17,2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18,7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21,4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22,6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24,4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26,3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28,6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29,9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29,7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31,2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32,9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34,8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35,2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36,0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35,2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35,6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35,5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065">
                <a:tc>
                  <a:txBody>
                    <a:bodyPr/>
                    <a:lstStyle/>
                    <a:p>
                      <a:pPr marR="20955" algn="r">
                        <a:lnSpc>
                          <a:spcPts val="13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ä-S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11,9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12,9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15,3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14,4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16,9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17,2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19,3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25,6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22,9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25,5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28,9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31,6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30,3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42,3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42,7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33,9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36,2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596455" y="2147841"/>
            <a:ext cx="6306319" cy="1363455"/>
          </a:xfrm>
          <a:custGeom>
            <a:avLst/>
            <a:gdLst/>
            <a:ahLst/>
            <a:cxnLst/>
            <a:rect l="l" t="t" r="r" b="b"/>
            <a:pathLst>
              <a:path w="7374890" h="1594485">
                <a:moveTo>
                  <a:pt x="0" y="1593977"/>
                </a:moveTo>
                <a:lnTo>
                  <a:pt x="408939" y="1433194"/>
                </a:lnTo>
                <a:lnTo>
                  <a:pt x="818895" y="1318894"/>
                </a:lnTo>
                <a:lnTo>
                  <a:pt x="1228852" y="1219835"/>
                </a:lnTo>
                <a:lnTo>
                  <a:pt x="1638807" y="1113154"/>
                </a:lnTo>
                <a:lnTo>
                  <a:pt x="2048764" y="1021714"/>
                </a:lnTo>
                <a:lnTo>
                  <a:pt x="2458719" y="884554"/>
                </a:lnTo>
                <a:lnTo>
                  <a:pt x="2867152" y="739775"/>
                </a:lnTo>
                <a:lnTo>
                  <a:pt x="3277107" y="564514"/>
                </a:lnTo>
                <a:lnTo>
                  <a:pt x="3687064" y="465454"/>
                </a:lnTo>
                <a:lnTo>
                  <a:pt x="4097019" y="480694"/>
                </a:lnTo>
                <a:lnTo>
                  <a:pt x="4506976" y="366394"/>
                </a:lnTo>
                <a:lnTo>
                  <a:pt x="4916932" y="236854"/>
                </a:lnTo>
                <a:lnTo>
                  <a:pt x="5325363" y="92075"/>
                </a:lnTo>
                <a:lnTo>
                  <a:pt x="5735320" y="61594"/>
                </a:lnTo>
                <a:lnTo>
                  <a:pt x="6145276" y="0"/>
                </a:lnTo>
                <a:lnTo>
                  <a:pt x="6555232" y="61594"/>
                </a:lnTo>
                <a:lnTo>
                  <a:pt x="6965187" y="31114"/>
                </a:lnTo>
                <a:lnTo>
                  <a:pt x="7374508" y="38735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6455" y="1710840"/>
            <a:ext cx="6306319" cy="2074233"/>
          </a:xfrm>
          <a:custGeom>
            <a:avLst/>
            <a:gdLst/>
            <a:ahLst/>
            <a:cxnLst/>
            <a:rect l="l" t="t" r="r" b="b"/>
            <a:pathLst>
              <a:path w="7374890" h="2425700">
                <a:moveTo>
                  <a:pt x="0" y="2425446"/>
                </a:moveTo>
                <a:lnTo>
                  <a:pt x="408939" y="2349627"/>
                </a:lnTo>
                <a:lnTo>
                  <a:pt x="818895" y="2273427"/>
                </a:lnTo>
                <a:lnTo>
                  <a:pt x="1228852" y="2090547"/>
                </a:lnTo>
                <a:lnTo>
                  <a:pt x="1638807" y="2159127"/>
                </a:lnTo>
                <a:lnTo>
                  <a:pt x="2048764" y="1967102"/>
                </a:lnTo>
                <a:lnTo>
                  <a:pt x="2458719" y="1944242"/>
                </a:lnTo>
                <a:lnTo>
                  <a:pt x="2867152" y="1692783"/>
                </a:lnTo>
                <a:lnTo>
                  <a:pt x="3277107" y="1784223"/>
                </a:lnTo>
                <a:lnTo>
                  <a:pt x="3687064" y="1304163"/>
                </a:lnTo>
                <a:lnTo>
                  <a:pt x="4097019" y="1509902"/>
                </a:lnTo>
                <a:lnTo>
                  <a:pt x="4506976" y="1311783"/>
                </a:lnTo>
                <a:lnTo>
                  <a:pt x="4916932" y="1052702"/>
                </a:lnTo>
                <a:lnTo>
                  <a:pt x="5325363" y="846963"/>
                </a:lnTo>
                <a:lnTo>
                  <a:pt x="5735320" y="946023"/>
                </a:lnTo>
                <a:lnTo>
                  <a:pt x="6145276" y="30099"/>
                </a:lnTo>
                <a:lnTo>
                  <a:pt x="6555232" y="0"/>
                </a:lnTo>
                <a:lnTo>
                  <a:pt x="6965187" y="671702"/>
                </a:lnTo>
                <a:lnTo>
                  <a:pt x="7374508" y="496442"/>
                </a:lnTo>
              </a:path>
            </a:pathLst>
          </a:custGeom>
          <a:ln w="57150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6432" y="1494403"/>
            <a:ext cx="212853" cy="3177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4</a:t>
            </a:r>
            <a:r>
              <a:rPr sz="770" spc="-13" dirty="0">
                <a:latin typeface="Arial"/>
                <a:cs typeface="Arial"/>
              </a:rPr>
              <a:t>5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663"/>
              </a:spcBef>
            </a:pPr>
            <a:r>
              <a:rPr sz="770" spc="-4" dirty="0">
                <a:latin typeface="Arial"/>
                <a:cs typeface="Arial"/>
              </a:rPr>
              <a:t>4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658"/>
              </a:spcBef>
            </a:pPr>
            <a:r>
              <a:rPr sz="770" spc="-4" dirty="0">
                <a:latin typeface="Arial"/>
                <a:cs typeface="Arial"/>
              </a:rPr>
              <a:t>3</a:t>
            </a:r>
            <a:r>
              <a:rPr sz="770" spc="-13" dirty="0">
                <a:latin typeface="Arial"/>
                <a:cs typeface="Arial"/>
              </a:rPr>
              <a:t>5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658"/>
              </a:spcBef>
            </a:pPr>
            <a:r>
              <a:rPr sz="770" spc="-4" dirty="0">
                <a:latin typeface="Arial"/>
                <a:cs typeface="Arial"/>
              </a:rPr>
              <a:t>3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658"/>
              </a:spcBef>
            </a:pPr>
            <a:r>
              <a:rPr sz="770" spc="-4" dirty="0">
                <a:latin typeface="Arial"/>
                <a:cs typeface="Arial"/>
              </a:rPr>
              <a:t>2</a:t>
            </a:r>
            <a:r>
              <a:rPr sz="770" spc="-13" dirty="0">
                <a:latin typeface="Arial"/>
                <a:cs typeface="Arial"/>
              </a:rPr>
              <a:t>5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658"/>
              </a:spcBef>
            </a:pPr>
            <a:r>
              <a:rPr sz="770" spc="-4" dirty="0">
                <a:latin typeface="Arial"/>
                <a:cs typeface="Arial"/>
              </a:rPr>
              <a:t>2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658"/>
              </a:spcBef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5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860">
              <a:spcBef>
                <a:spcPts val="663"/>
              </a:spcBef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64616">
              <a:spcBef>
                <a:spcPts val="658"/>
              </a:spcBef>
            </a:pPr>
            <a:r>
              <a:rPr sz="770" spc="-4" dirty="0">
                <a:latin typeface="Arial"/>
                <a:cs typeface="Arial"/>
              </a:rPr>
              <a:t>5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64616">
              <a:spcBef>
                <a:spcPts val="658"/>
              </a:spcBef>
            </a:pPr>
            <a:r>
              <a:rPr sz="770" dirty="0">
                <a:latin typeface="Arial"/>
                <a:cs typeface="Arial"/>
              </a:rPr>
              <a:t>0,0</a:t>
            </a:r>
            <a:endParaRPr sz="7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261" y="5213706"/>
            <a:ext cx="5276805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THL, </a:t>
            </a:r>
            <a:r>
              <a:rPr sz="941" spc="-4" dirty="0">
                <a:latin typeface="Arial"/>
                <a:cs typeface="Arial"/>
              </a:rPr>
              <a:t>Tilasto- </a:t>
            </a:r>
            <a:r>
              <a:rPr sz="941" dirty="0">
                <a:latin typeface="Arial"/>
                <a:cs typeface="Arial"/>
              </a:rPr>
              <a:t>ja indikaattoripankki SOTKAnet,</a:t>
            </a:r>
            <a:r>
              <a:rPr sz="941" spc="145" dirty="0">
                <a:latin typeface="Arial"/>
                <a:cs typeface="Arial"/>
              </a:rPr>
              <a:t> </a:t>
            </a:r>
            <a:r>
              <a:rPr sz="941" dirty="0">
                <a:latin typeface="Arial"/>
                <a:cs typeface="Arial"/>
              </a:rPr>
              <a:t>id:1273</a:t>
            </a:r>
            <a:endParaRPr sz="9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5758" y="861708"/>
            <a:ext cx="5090015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4" dirty="0">
                <a:latin typeface="Arial"/>
                <a:cs typeface="Arial"/>
              </a:rPr>
              <a:t>Päihdehuollon nettokustannukset 2000 - 2018, euroa /</a:t>
            </a:r>
            <a:r>
              <a:rPr sz="1368" b="1" spc="120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asukas</a:t>
            </a:r>
            <a:endParaRPr sz="136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486995"/>
              </p:ext>
            </p:extLst>
          </p:nvPr>
        </p:nvGraphicFramePr>
        <p:xfrm>
          <a:off x="251520" y="4781694"/>
          <a:ext cx="8567936" cy="591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018">
                <a:tc>
                  <a:txBody>
                    <a:bodyPr/>
                    <a:lstStyle/>
                    <a:p>
                      <a:pPr marL="133985">
                        <a:lnSpc>
                          <a:spcPts val="122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Lähde: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ETELÄ-SAVON MAAKUNTALIITTO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/ THL,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Tilasto-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ja indikaattoripankki SOTKAnet,</a:t>
                      </a:r>
                      <a:r>
                        <a:rPr sz="9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id:184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00">
                <a:tc>
                  <a:txBody>
                    <a:bodyPr/>
                    <a:lstStyle/>
                    <a:p>
                      <a:pPr marL="127000" marR="941069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Jokaiselle Suomen kunnalle on laskettu Kelan rekisteritietojen avulla indeksiluku, joka kertoo, miten tervettä tai sairasta väestö on suhteessa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(= 100).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Kuntien välisistä eroista voidaan poistaa väestön ikä- ja  sukupuolirakenteesta johtuvat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erot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vakioimalla indeksiluvut iän ja sukupuolen mukaan. Luvut perustuvat kolmeen</a:t>
                      </a:r>
                      <a:r>
                        <a:rPr sz="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rekisterimuuttujaan.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27000" marR="119380">
                        <a:lnSpc>
                          <a:spcPts val="910"/>
                        </a:lnSpc>
                      </a:pPr>
                      <a:r>
                        <a:rPr sz="600" spc="-10" dirty="0">
                          <a:latin typeface="Arial"/>
                          <a:cs typeface="Arial"/>
                        </a:rPr>
                        <a:t>Terveyspuntarin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indeksejä ei pidä tarkastella tavanomaisina aikasarjoina,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koska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vakiointi on tehty kunkin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vuoden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väestöllä, ei vakioväestöllä. Jos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Terveyspuntarissa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jossakin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tietyssä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kunnassa astman kansantauti-indeksi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2010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120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</a:t>
                      </a:r>
                      <a:r>
                        <a:rPr sz="6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2013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115,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voidaan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kunta 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lähestynyt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keskiarvoa. Ei kuitenkaan voida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astman erityiskorvausoikeuksien vallitsevuus kunnassa olisi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vähentynyt,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koska laskennassa otetaan aina huomioon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</a:t>
                      </a:r>
                      <a:r>
                        <a:rPr sz="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luvut.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4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8001517" y="3555988"/>
            <a:ext cx="100454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95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0822" y="355598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4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01223" y="355598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0323" y="355598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9421" y="355598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9823" y="355598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8922" y="355598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49323" y="355598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98423" y="355598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47521" y="355598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7922" y="355598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021" y="355598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120" y="355598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6523" y="355598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17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5621" y="355598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5578" y="355598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5260" y="3555988"/>
            <a:ext cx="100454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517" y="3230192"/>
            <a:ext cx="100454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95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50822" y="3230192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4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01223" y="3230192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50323" y="3230192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9421" y="3230192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9823" y="3230192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98922" y="3230192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49323" y="3230192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98423" y="3230192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47521" y="3230192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7922" y="3230192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7021" y="3230192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96120" y="3230192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46523" y="3230192"/>
            <a:ext cx="199821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17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95621" y="3230192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5578" y="3230192"/>
            <a:ext cx="199821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5260" y="3230192"/>
            <a:ext cx="100454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01517" y="2903093"/>
            <a:ext cx="100454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95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50822" y="2903093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4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01223" y="2903093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50323" y="2903093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99421" y="2903093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49823" y="2903093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98922" y="2903093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49323" y="2903093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98423" y="2903093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47521" y="2903093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7922" y="2903093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47021" y="2903093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96120" y="2903093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46523" y="2903093"/>
            <a:ext cx="199821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17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95621" y="2903093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45578" y="2903093"/>
            <a:ext cx="199821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5260" y="2903093"/>
            <a:ext cx="100454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01517" y="2575994"/>
            <a:ext cx="100454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95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50822" y="2575994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44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01223" y="2575994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50323" y="2575994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99421" y="2575994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49823" y="2575994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98922" y="2575994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49323" y="2575994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98423" y="2575994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47521" y="2575994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97922" y="2575994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47021" y="2575994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96120" y="2575994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46523" y="2575994"/>
            <a:ext cx="199821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17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95621" y="2575994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45578" y="2575994"/>
            <a:ext cx="199821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95260" y="2575994"/>
            <a:ext cx="100454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50822" y="2250198"/>
            <a:ext cx="551138" cy="0"/>
          </a:xfrm>
          <a:custGeom>
            <a:avLst/>
            <a:gdLst/>
            <a:ahLst/>
            <a:cxnLst/>
            <a:rect l="l" t="t" r="r" b="b"/>
            <a:pathLst>
              <a:path w="644525">
                <a:moveTo>
                  <a:pt x="0" y="0"/>
                </a:moveTo>
                <a:lnTo>
                  <a:pt x="64401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01223" y="225019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50323" y="225019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99421" y="225019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49823" y="225019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98922" y="225019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49323" y="225019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98423" y="225019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47521" y="225019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97922" y="225019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47021" y="225019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96120" y="225019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46523" y="225019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17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95621" y="2250198"/>
            <a:ext cx="200907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45578" y="2250198"/>
            <a:ext cx="199821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5260" y="2250198"/>
            <a:ext cx="100454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49823" y="1923100"/>
            <a:ext cx="2351702" cy="0"/>
          </a:xfrm>
          <a:custGeom>
            <a:avLst/>
            <a:gdLst/>
            <a:ahLst/>
            <a:cxnLst/>
            <a:rect l="l" t="t" r="r" b="b"/>
            <a:pathLst>
              <a:path w="2750184">
                <a:moveTo>
                  <a:pt x="0" y="0"/>
                </a:moveTo>
                <a:lnTo>
                  <a:pt x="275018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49323" y="1923100"/>
            <a:ext cx="650505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46523" y="1923100"/>
            <a:ext cx="2452699" cy="0"/>
          </a:xfrm>
          <a:custGeom>
            <a:avLst/>
            <a:gdLst/>
            <a:ahLst/>
            <a:cxnLst/>
            <a:rect l="l" t="t" r="r" b="b"/>
            <a:pathLst>
              <a:path w="2868295">
                <a:moveTo>
                  <a:pt x="0" y="0"/>
                </a:moveTo>
                <a:lnTo>
                  <a:pt x="2868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95260" y="1923100"/>
            <a:ext cx="1001279" cy="0"/>
          </a:xfrm>
          <a:custGeom>
            <a:avLst/>
            <a:gdLst/>
            <a:ahLst/>
            <a:cxnLst/>
            <a:rect l="l" t="t" r="r" b="b"/>
            <a:pathLst>
              <a:path w="1170939">
                <a:moveTo>
                  <a:pt x="0" y="0"/>
                </a:moveTo>
                <a:lnTo>
                  <a:pt x="117067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5260" y="1596001"/>
            <a:ext cx="7206601" cy="0"/>
          </a:xfrm>
          <a:custGeom>
            <a:avLst/>
            <a:gdLst/>
            <a:ahLst/>
            <a:cxnLst/>
            <a:rect l="l" t="t" r="r" b="b"/>
            <a:pathLst>
              <a:path w="8427720">
                <a:moveTo>
                  <a:pt x="0" y="0"/>
                </a:moveTo>
                <a:lnTo>
                  <a:pt x="842732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5260" y="1269988"/>
            <a:ext cx="7206601" cy="0"/>
          </a:xfrm>
          <a:custGeom>
            <a:avLst/>
            <a:gdLst/>
            <a:ahLst/>
            <a:cxnLst/>
            <a:rect l="l" t="t" r="r" b="b"/>
            <a:pathLst>
              <a:path w="8427720">
                <a:moveTo>
                  <a:pt x="0" y="0"/>
                </a:moveTo>
                <a:lnTo>
                  <a:pt x="842732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5260" y="1269879"/>
            <a:ext cx="7206601" cy="2613425"/>
          </a:xfrm>
          <a:custGeom>
            <a:avLst/>
            <a:gdLst/>
            <a:ahLst/>
            <a:cxnLst/>
            <a:rect l="l" t="t" r="r" b="b"/>
            <a:pathLst>
              <a:path w="8427720" h="3056254">
                <a:moveTo>
                  <a:pt x="0" y="3056001"/>
                </a:moveTo>
                <a:lnTo>
                  <a:pt x="8427339" y="3056001"/>
                </a:lnTo>
                <a:lnTo>
                  <a:pt x="8427339" y="0"/>
                </a:lnTo>
                <a:lnTo>
                  <a:pt x="0" y="0"/>
                </a:lnTo>
                <a:lnTo>
                  <a:pt x="0" y="3056001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5356" y="2024531"/>
            <a:ext cx="250320" cy="1858665"/>
          </a:xfrm>
          <a:custGeom>
            <a:avLst/>
            <a:gdLst/>
            <a:ahLst/>
            <a:cxnLst/>
            <a:rect l="l" t="t" r="r" b="b"/>
            <a:pathLst>
              <a:path w="292734" h="2173604">
                <a:moveTo>
                  <a:pt x="0" y="2173478"/>
                </a:moveTo>
                <a:lnTo>
                  <a:pt x="292620" y="2173478"/>
                </a:lnTo>
                <a:lnTo>
                  <a:pt x="292620" y="0"/>
                </a:lnTo>
                <a:lnTo>
                  <a:pt x="0" y="0"/>
                </a:lnTo>
                <a:lnTo>
                  <a:pt x="0" y="217347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95356" y="2024531"/>
            <a:ext cx="250320" cy="1858665"/>
          </a:xfrm>
          <a:custGeom>
            <a:avLst/>
            <a:gdLst/>
            <a:ahLst/>
            <a:cxnLst/>
            <a:rect l="l" t="t" r="r" b="b"/>
            <a:pathLst>
              <a:path w="292734" h="2173604">
                <a:moveTo>
                  <a:pt x="0" y="2173478"/>
                </a:moveTo>
                <a:lnTo>
                  <a:pt x="292620" y="2173478"/>
                </a:lnTo>
                <a:lnTo>
                  <a:pt x="292620" y="0"/>
                </a:lnTo>
                <a:lnTo>
                  <a:pt x="0" y="0"/>
                </a:lnTo>
                <a:lnTo>
                  <a:pt x="0" y="217347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51295" y="2249872"/>
            <a:ext cx="250320" cy="1633323"/>
          </a:xfrm>
          <a:custGeom>
            <a:avLst/>
            <a:gdLst/>
            <a:ahLst/>
            <a:cxnLst/>
            <a:rect l="l" t="t" r="r" b="b"/>
            <a:pathLst>
              <a:path w="292734" h="1910079">
                <a:moveTo>
                  <a:pt x="0" y="1909953"/>
                </a:moveTo>
                <a:lnTo>
                  <a:pt x="292620" y="1909953"/>
                </a:lnTo>
                <a:lnTo>
                  <a:pt x="292620" y="0"/>
                </a:lnTo>
                <a:lnTo>
                  <a:pt x="0" y="0"/>
                </a:lnTo>
                <a:lnTo>
                  <a:pt x="0" y="190995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51295" y="2249872"/>
            <a:ext cx="250320" cy="1633323"/>
          </a:xfrm>
          <a:custGeom>
            <a:avLst/>
            <a:gdLst/>
            <a:ahLst/>
            <a:cxnLst/>
            <a:rect l="l" t="t" r="r" b="b"/>
            <a:pathLst>
              <a:path w="292734" h="1910079">
                <a:moveTo>
                  <a:pt x="0" y="1909953"/>
                </a:moveTo>
                <a:lnTo>
                  <a:pt x="292620" y="1909953"/>
                </a:lnTo>
                <a:lnTo>
                  <a:pt x="292620" y="0"/>
                </a:lnTo>
                <a:lnTo>
                  <a:pt x="0" y="0"/>
                </a:lnTo>
                <a:lnTo>
                  <a:pt x="0" y="19099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45410" y="2200678"/>
            <a:ext cx="250320" cy="1682734"/>
          </a:xfrm>
          <a:custGeom>
            <a:avLst/>
            <a:gdLst/>
            <a:ahLst/>
            <a:cxnLst/>
            <a:rect l="l" t="t" r="r" b="b"/>
            <a:pathLst>
              <a:path w="292735" h="1967864">
                <a:moveTo>
                  <a:pt x="292608" y="0"/>
                </a:moveTo>
                <a:lnTo>
                  <a:pt x="0" y="0"/>
                </a:lnTo>
                <a:lnTo>
                  <a:pt x="0" y="1967483"/>
                </a:lnTo>
                <a:lnTo>
                  <a:pt x="292608" y="1967483"/>
                </a:lnTo>
                <a:lnTo>
                  <a:pt x="29260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96312" y="1704165"/>
            <a:ext cx="250320" cy="2179030"/>
          </a:xfrm>
          <a:custGeom>
            <a:avLst/>
            <a:gdLst/>
            <a:ahLst/>
            <a:cxnLst/>
            <a:rect l="l" t="t" r="r" b="b"/>
            <a:pathLst>
              <a:path w="292735" h="2548254">
                <a:moveTo>
                  <a:pt x="292608" y="0"/>
                </a:moveTo>
                <a:lnTo>
                  <a:pt x="0" y="0"/>
                </a:lnTo>
                <a:lnTo>
                  <a:pt x="0" y="2548128"/>
                </a:lnTo>
                <a:lnTo>
                  <a:pt x="292608" y="2548128"/>
                </a:lnTo>
                <a:lnTo>
                  <a:pt x="29260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45910" y="1936132"/>
            <a:ext cx="250320" cy="1947172"/>
          </a:xfrm>
          <a:custGeom>
            <a:avLst/>
            <a:gdLst/>
            <a:ahLst/>
            <a:cxnLst/>
            <a:rect l="l" t="t" r="r" b="b"/>
            <a:pathLst>
              <a:path w="292735" h="2277110">
                <a:moveTo>
                  <a:pt x="292607" y="0"/>
                </a:moveTo>
                <a:lnTo>
                  <a:pt x="0" y="0"/>
                </a:lnTo>
                <a:lnTo>
                  <a:pt x="0" y="2276856"/>
                </a:lnTo>
                <a:lnTo>
                  <a:pt x="292607" y="2276856"/>
                </a:lnTo>
                <a:lnTo>
                  <a:pt x="2926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96811" y="1962195"/>
            <a:ext cx="250320" cy="1921109"/>
          </a:xfrm>
          <a:custGeom>
            <a:avLst/>
            <a:gdLst/>
            <a:ahLst/>
            <a:cxnLst/>
            <a:rect l="l" t="t" r="r" b="b"/>
            <a:pathLst>
              <a:path w="292735" h="2246629">
                <a:moveTo>
                  <a:pt x="292607" y="0"/>
                </a:moveTo>
                <a:lnTo>
                  <a:pt x="0" y="0"/>
                </a:lnTo>
                <a:lnTo>
                  <a:pt x="0" y="2246376"/>
                </a:lnTo>
                <a:lnTo>
                  <a:pt x="292607" y="2246376"/>
                </a:lnTo>
                <a:lnTo>
                  <a:pt x="2926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47712" y="2053418"/>
            <a:ext cx="250320" cy="1829886"/>
          </a:xfrm>
          <a:custGeom>
            <a:avLst/>
            <a:gdLst/>
            <a:ahLst/>
            <a:cxnLst/>
            <a:rect l="l" t="t" r="r" b="b"/>
            <a:pathLst>
              <a:path w="292735" h="2139950">
                <a:moveTo>
                  <a:pt x="292608" y="0"/>
                </a:moveTo>
                <a:lnTo>
                  <a:pt x="0" y="0"/>
                </a:lnTo>
                <a:lnTo>
                  <a:pt x="0" y="2139696"/>
                </a:lnTo>
                <a:lnTo>
                  <a:pt x="292608" y="2139696"/>
                </a:lnTo>
                <a:lnTo>
                  <a:pt x="29260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97310" y="1923100"/>
            <a:ext cx="250320" cy="1960204"/>
          </a:xfrm>
          <a:custGeom>
            <a:avLst/>
            <a:gdLst/>
            <a:ahLst/>
            <a:cxnLst/>
            <a:rect l="l" t="t" r="r" b="b"/>
            <a:pathLst>
              <a:path w="292735" h="2292350">
                <a:moveTo>
                  <a:pt x="292607" y="0"/>
                </a:moveTo>
                <a:lnTo>
                  <a:pt x="0" y="0"/>
                </a:lnTo>
                <a:lnTo>
                  <a:pt x="0" y="2292096"/>
                </a:lnTo>
                <a:lnTo>
                  <a:pt x="292607" y="2292096"/>
                </a:lnTo>
                <a:lnTo>
                  <a:pt x="2926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48211" y="2108151"/>
            <a:ext cx="250320" cy="1775043"/>
          </a:xfrm>
          <a:custGeom>
            <a:avLst/>
            <a:gdLst/>
            <a:ahLst/>
            <a:cxnLst/>
            <a:rect l="l" t="t" r="r" b="b"/>
            <a:pathLst>
              <a:path w="292735" h="2075814">
                <a:moveTo>
                  <a:pt x="292608" y="0"/>
                </a:moveTo>
                <a:lnTo>
                  <a:pt x="0" y="0"/>
                </a:lnTo>
                <a:lnTo>
                  <a:pt x="0" y="2075688"/>
                </a:lnTo>
                <a:lnTo>
                  <a:pt x="292608" y="2075688"/>
                </a:lnTo>
                <a:lnTo>
                  <a:pt x="29260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99113" y="1885307"/>
            <a:ext cx="250320" cy="1998214"/>
          </a:xfrm>
          <a:custGeom>
            <a:avLst/>
            <a:gdLst/>
            <a:ahLst/>
            <a:cxnLst/>
            <a:rect l="l" t="t" r="r" b="b"/>
            <a:pathLst>
              <a:path w="292735" h="2336800">
                <a:moveTo>
                  <a:pt x="292608" y="0"/>
                </a:moveTo>
                <a:lnTo>
                  <a:pt x="0" y="0"/>
                </a:lnTo>
                <a:lnTo>
                  <a:pt x="0" y="2336292"/>
                </a:lnTo>
                <a:lnTo>
                  <a:pt x="292608" y="2336292"/>
                </a:lnTo>
                <a:lnTo>
                  <a:pt x="29260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48711" y="1986956"/>
            <a:ext cx="250320" cy="1896131"/>
          </a:xfrm>
          <a:custGeom>
            <a:avLst/>
            <a:gdLst/>
            <a:ahLst/>
            <a:cxnLst/>
            <a:rect l="l" t="t" r="r" b="b"/>
            <a:pathLst>
              <a:path w="292735" h="2217420">
                <a:moveTo>
                  <a:pt x="292607" y="0"/>
                </a:moveTo>
                <a:lnTo>
                  <a:pt x="0" y="0"/>
                </a:lnTo>
                <a:lnTo>
                  <a:pt x="0" y="2217420"/>
                </a:lnTo>
                <a:lnTo>
                  <a:pt x="292607" y="2217420"/>
                </a:lnTo>
                <a:lnTo>
                  <a:pt x="2926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99611" y="1745867"/>
            <a:ext cx="250320" cy="2137220"/>
          </a:xfrm>
          <a:custGeom>
            <a:avLst/>
            <a:gdLst/>
            <a:ahLst/>
            <a:cxnLst/>
            <a:rect l="l" t="t" r="r" b="b"/>
            <a:pathLst>
              <a:path w="292734" h="2499360">
                <a:moveTo>
                  <a:pt x="292607" y="0"/>
                </a:moveTo>
                <a:lnTo>
                  <a:pt x="0" y="0"/>
                </a:lnTo>
                <a:lnTo>
                  <a:pt x="0" y="2499360"/>
                </a:lnTo>
                <a:lnTo>
                  <a:pt x="292607" y="2499360"/>
                </a:lnTo>
                <a:lnTo>
                  <a:pt x="2926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49210" y="2040386"/>
            <a:ext cx="250320" cy="1842918"/>
          </a:xfrm>
          <a:custGeom>
            <a:avLst/>
            <a:gdLst/>
            <a:ahLst/>
            <a:cxnLst/>
            <a:rect l="l" t="t" r="r" b="b"/>
            <a:pathLst>
              <a:path w="292734" h="2155190">
                <a:moveTo>
                  <a:pt x="292607" y="0"/>
                </a:moveTo>
                <a:lnTo>
                  <a:pt x="0" y="0"/>
                </a:lnTo>
                <a:lnTo>
                  <a:pt x="0" y="2154936"/>
                </a:lnTo>
                <a:lnTo>
                  <a:pt x="292607" y="2154936"/>
                </a:lnTo>
                <a:lnTo>
                  <a:pt x="2926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00111" y="1937435"/>
            <a:ext cx="250320" cy="1946086"/>
          </a:xfrm>
          <a:custGeom>
            <a:avLst/>
            <a:gdLst/>
            <a:ahLst/>
            <a:cxnLst/>
            <a:rect l="l" t="t" r="r" b="b"/>
            <a:pathLst>
              <a:path w="292734" h="2275840">
                <a:moveTo>
                  <a:pt x="292608" y="0"/>
                </a:moveTo>
                <a:lnTo>
                  <a:pt x="0" y="0"/>
                </a:lnTo>
                <a:lnTo>
                  <a:pt x="0" y="2275332"/>
                </a:lnTo>
                <a:lnTo>
                  <a:pt x="292608" y="2275332"/>
                </a:lnTo>
                <a:lnTo>
                  <a:pt x="29260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51012" y="2126396"/>
            <a:ext cx="250320" cy="1757125"/>
          </a:xfrm>
          <a:custGeom>
            <a:avLst/>
            <a:gdLst/>
            <a:ahLst/>
            <a:cxnLst/>
            <a:rect l="l" t="t" r="r" b="b"/>
            <a:pathLst>
              <a:path w="292734" h="2054860">
                <a:moveTo>
                  <a:pt x="292608" y="0"/>
                </a:moveTo>
                <a:lnTo>
                  <a:pt x="0" y="0"/>
                </a:lnTo>
                <a:lnTo>
                  <a:pt x="0" y="2054352"/>
                </a:lnTo>
                <a:lnTo>
                  <a:pt x="292608" y="2054352"/>
                </a:lnTo>
                <a:lnTo>
                  <a:pt x="29260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00611" y="2104242"/>
            <a:ext cx="250320" cy="1778845"/>
          </a:xfrm>
          <a:custGeom>
            <a:avLst/>
            <a:gdLst/>
            <a:ahLst/>
            <a:cxnLst/>
            <a:rect l="l" t="t" r="r" b="b"/>
            <a:pathLst>
              <a:path w="292734" h="2080260">
                <a:moveTo>
                  <a:pt x="292607" y="0"/>
                </a:moveTo>
                <a:lnTo>
                  <a:pt x="0" y="0"/>
                </a:lnTo>
                <a:lnTo>
                  <a:pt x="0" y="2080259"/>
                </a:lnTo>
                <a:lnTo>
                  <a:pt x="292607" y="2080259"/>
                </a:lnTo>
                <a:lnTo>
                  <a:pt x="2926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45410" y="2200678"/>
            <a:ext cx="250320" cy="1682734"/>
          </a:xfrm>
          <a:custGeom>
            <a:avLst/>
            <a:gdLst/>
            <a:ahLst/>
            <a:cxnLst/>
            <a:rect l="l" t="t" r="r" b="b"/>
            <a:pathLst>
              <a:path w="292735" h="1967864">
                <a:moveTo>
                  <a:pt x="0" y="0"/>
                </a:moveTo>
                <a:lnTo>
                  <a:pt x="292608" y="0"/>
                </a:lnTo>
                <a:lnTo>
                  <a:pt x="292608" y="1967483"/>
                </a:lnTo>
                <a:lnTo>
                  <a:pt x="0" y="196748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96312" y="1704165"/>
            <a:ext cx="250320" cy="2179030"/>
          </a:xfrm>
          <a:custGeom>
            <a:avLst/>
            <a:gdLst/>
            <a:ahLst/>
            <a:cxnLst/>
            <a:rect l="l" t="t" r="r" b="b"/>
            <a:pathLst>
              <a:path w="292735" h="2548254">
                <a:moveTo>
                  <a:pt x="0" y="0"/>
                </a:moveTo>
                <a:lnTo>
                  <a:pt x="292608" y="0"/>
                </a:lnTo>
                <a:lnTo>
                  <a:pt x="292608" y="2548128"/>
                </a:lnTo>
                <a:lnTo>
                  <a:pt x="0" y="25481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45910" y="1936132"/>
            <a:ext cx="250320" cy="1947172"/>
          </a:xfrm>
          <a:custGeom>
            <a:avLst/>
            <a:gdLst/>
            <a:ahLst/>
            <a:cxnLst/>
            <a:rect l="l" t="t" r="r" b="b"/>
            <a:pathLst>
              <a:path w="292735" h="2277110">
                <a:moveTo>
                  <a:pt x="0" y="0"/>
                </a:moveTo>
                <a:lnTo>
                  <a:pt x="292607" y="0"/>
                </a:lnTo>
                <a:lnTo>
                  <a:pt x="292607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96811" y="1962195"/>
            <a:ext cx="250320" cy="1921109"/>
          </a:xfrm>
          <a:custGeom>
            <a:avLst/>
            <a:gdLst/>
            <a:ahLst/>
            <a:cxnLst/>
            <a:rect l="l" t="t" r="r" b="b"/>
            <a:pathLst>
              <a:path w="292735" h="2246629">
                <a:moveTo>
                  <a:pt x="0" y="0"/>
                </a:moveTo>
                <a:lnTo>
                  <a:pt x="292607" y="0"/>
                </a:lnTo>
                <a:lnTo>
                  <a:pt x="292607" y="2246376"/>
                </a:lnTo>
                <a:lnTo>
                  <a:pt x="0" y="224637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47712" y="2053418"/>
            <a:ext cx="250320" cy="1829886"/>
          </a:xfrm>
          <a:custGeom>
            <a:avLst/>
            <a:gdLst/>
            <a:ahLst/>
            <a:cxnLst/>
            <a:rect l="l" t="t" r="r" b="b"/>
            <a:pathLst>
              <a:path w="292735" h="2139950">
                <a:moveTo>
                  <a:pt x="0" y="0"/>
                </a:moveTo>
                <a:lnTo>
                  <a:pt x="292608" y="0"/>
                </a:lnTo>
                <a:lnTo>
                  <a:pt x="292608" y="2139696"/>
                </a:lnTo>
                <a:lnTo>
                  <a:pt x="0" y="21396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97310" y="1923100"/>
            <a:ext cx="250320" cy="1960204"/>
          </a:xfrm>
          <a:custGeom>
            <a:avLst/>
            <a:gdLst/>
            <a:ahLst/>
            <a:cxnLst/>
            <a:rect l="l" t="t" r="r" b="b"/>
            <a:pathLst>
              <a:path w="292735" h="2292350">
                <a:moveTo>
                  <a:pt x="0" y="0"/>
                </a:moveTo>
                <a:lnTo>
                  <a:pt x="292607" y="0"/>
                </a:lnTo>
                <a:lnTo>
                  <a:pt x="292607" y="2292096"/>
                </a:lnTo>
                <a:lnTo>
                  <a:pt x="0" y="22920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48211" y="2108151"/>
            <a:ext cx="250320" cy="1775043"/>
          </a:xfrm>
          <a:custGeom>
            <a:avLst/>
            <a:gdLst/>
            <a:ahLst/>
            <a:cxnLst/>
            <a:rect l="l" t="t" r="r" b="b"/>
            <a:pathLst>
              <a:path w="292735" h="2075814">
                <a:moveTo>
                  <a:pt x="0" y="0"/>
                </a:moveTo>
                <a:lnTo>
                  <a:pt x="292608" y="0"/>
                </a:lnTo>
                <a:lnTo>
                  <a:pt x="292608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99113" y="1885307"/>
            <a:ext cx="250320" cy="1998214"/>
          </a:xfrm>
          <a:custGeom>
            <a:avLst/>
            <a:gdLst/>
            <a:ahLst/>
            <a:cxnLst/>
            <a:rect l="l" t="t" r="r" b="b"/>
            <a:pathLst>
              <a:path w="292735" h="2336800">
                <a:moveTo>
                  <a:pt x="0" y="0"/>
                </a:moveTo>
                <a:lnTo>
                  <a:pt x="292608" y="0"/>
                </a:lnTo>
                <a:lnTo>
                  <a:pt x="292608" y="2336292"/>
                </a:lnTo>
                <a:lnTo>
                  <a:pt x="0" y="233629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48711" y="1986956"/>
            <a:ext cx="250320" cy="1896131"/>
          </a:xfrm>
          <a:custGeom>
            <a:avLst/>
            <a:gdLst/>
            <a:ahLst/>
            <a:cxnLst/>
            <a:rect l="l" t="t" r="r" b="b"/>
            <a:pathLst>
              <a:path w="292735" h="2217420">
                <a:moveTo>
                  <a:pt x="0" y="0"/>
                </a:moveTo>
                <a:lnTo>
                  <a:pt x="292607" y="0"/>
                </a:lnTo>
                <a:lnTo>
                  <a:pt x="292607" y="2217420"/>
                </a:lnTo>
                <a:lnTo>
                  <a:pt x="0" y="221742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99611" y="1745867"/>
            <a:ext cx="250320" cy="2137220"/>
          </a:xfrm>
          <a:custGeom>
            <a:avLst/>
            <a:gdLst/>
            <a:ahLst/>
            <a:cxnLst/>
            <a:rect l="l" t="t" r="r" b="b"/>
            <a:pathLst>
              <a:path w="292734" h="2499360">
                <a:moveTo>
                  <a:pt x="0" y="0"/>
                </a:moveTo>
                <a:lnTo>
                  <a:pt x="292607" y="0"/>
                </a:lnTo>
                <a:lnTo>
                  <a:pt x="292607" y="2499360"/>
                </a:lnTo>
                <a:lnTo>
                  <a:pt x="0" y="24993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49210" y="2040386"/>
            <a:ext cx="250320" cy="1842918"/>
          </a:xfrm>
          <a:custGeom>
            <a:avLst/>
            <a:gdLst/>
            <a:ahLst/>
            <a:cxnLst/>
            <a:rect l="l" t="t" r="r" b="b"/>
            <a:pathLst>
              <a:path w="292734" h="2155190">
                <a:moveTo>
                  <a:pt x="0" y="0"/>
                </a:moveTo>
                <a:lnTo>
                  <a:pt x="292607" y="0"/>
                </a:lnTo>
                <a:lnTo>
                  <a:pt x="292607" y="2154936"/>
                </a:lnTo>
                <a:lnTo>
                  <a:pt x="0" y="215493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00111" y="1937435"/>
            <a:ext cx="250320" cy="1946086"/>
          </a:xfrm>
          <a:custGeom>
            <a:avLst/>
            <a:gdLst/>
            <a:ahLst/>
            <a:cxnLst/>
            <a:rect l="l" t="t" r="r" b="b"/>
            <a:pathLst>
              <a:path w="292734" h="2275840">
                <a:moveTo>
                  <a:pt x="0" y="0"/>
                </a:moveTo>
                <a:lnTo>
                  <a:pt x="292608" y="0"/>
                </a:lnTo>
                <a:lnTo>
                  <a:pt x="292608" y="2275332"/>
                </a:lnTo>
                <a:lnTo>
                  <a:pt x="0" y="22753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51012" y="2126396"/>
            <a:ext cx="250320" cy="1757125"/>
          </a:xfrm>
          <a:custGeom>
            <a:avLst/>
            <a:gdLst/>
            <a:ahLst/>
            <a:cxnLst/>
            <a:rect l="l" t="t" r="r" b="b"/>
            <a:pathLst>
              <a:path w="292734" h="2054860">
                <a:moveTo>
                  <a:pt x="0" y="0"/>
                </a:moveTo>
                <a:lnTo>
                  <a:pt x="292608" y="0"/>
                </a:lnTo>
                <a:lnTo>
                  <a:pt x="292608" y="2054352"/>
                </a:lnTo>
                <a:lnTo>
                  <a:pt x="0" y="205435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300611" y="2104242"/>
            <a:ext cx="250320" cy="1778845"/>
          </a:xfrm>
          <a:custGeom>
            <a:avLst/>
            <a:gdLst/>
            <a:ahLst/>
            <a:cxnLst/>
            <a:rect l="l" t="t" r="r" b="b"/>
            <a:pathLst>
              <a:path w="292734" h="2080260">
                <a:moveTo>
                  <a:pt x="0" y="0"/>
                </a:moveTo>
                <a:lnTo>
                  <a:pt x="292607" y="0"/>
                </a:lnTo>
                <a:lnTo>
                  <a:pt x="292607" y="2080259"/>
                </a:lnTo>
                <a:lnTo>
                  <a:pt x="0" y="208025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95260" y="3883087"/>
            <a:ext cx="7206601" cy="0"/>
          </a:xfrm>
          <a:custGeom>
            <a:avLst/>
            <a:gdLst/>
            <a:ahLst/>
            <a:cxnLst/>
            <a:rect l="l" t="t" r="r" b="b"/>
            <a:pathLst>
              <a:path w="8427720">
                <a:moveTo>
                  <a:pt x="0" y="0"/>
                </a:moveTo>
                <a:lnTo>
                  <a:pt x="842732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1395998" y="1994774"/>
            <a:ext cx="349144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103</a:t>
            </a:r>
            <a:r>
              <a:rPr sz="1026" dirty="0">
                <a:latin typeface="Arial"/>
                <a:cs typeface="Arial"/>
              </a:rPr>
              <a:t>,0</a:t>
            </a:r>
            <a:endParaRPr sz="1026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846574" y="1498045"/>
            <a:ext cx="349144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133</a:t>
            </a:r>
            <a:r>
              <a:rPr sz="1026" dirty="0">
                <a:latin typeface="Arial"/>
                <a:cs typeface="Arial"/>
              </a:rPr>
              <a:t>,4</a:t>
            </a:r>
            <a:endParaRPr sz="1026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300950" y="1730011"/>
            <a:ext cx="340457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73" dirty="0">
                <a:latin typeface="Arial"/>
                <a:cs typeface="Arial"/>
              </a:rPr>
              <a:t>1</a:t>
            </a:r>
            <a:r>
              <a:rPr sz="1026" spc="-4" dirty="0">
                <a:latin typeface="Arial"/>
                <a:cs typeface="Arial"/>
              </a:rPr>
              <a:t>19</a:t>
            </a:r>
            <a:r>
              <a:rPr sz="1026" dirty="0">
                <a:latin typeface="Arial"/>
                <a:cs typeface="Arial"/>
              </a:rPr>
              <a:t>,2</a:t>
            </a:r>
            <a:endParaRPr sz="1026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751308" y="1756292"/>
            <a:ext cx="340457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73" dirty="0">
                <a:latin typeface="Arial"/>
                <a:cs typeface="Arial"/>
              </a:rPr>
              <a:t>1</a:t>
            </a:r>
            <a:r>
              <a:rPr sz="1026" spc="-4" dirty="0">
                <a:latin typeface="Arial"/>
                <a:cs typeface="Arial"/>
              </a:rPr>
              <a:t>17</a:t>
            </a:r>
            <a:r>
              <a:rPr sz="1026" dirty="0">
                <a:latin typeface="Arial"/>
                <a:cs typeface="Arial"/>
              </a:rPr>
              <a:t>,6</a:t>
            </a:r>
            <a:endParaRPr sz="1026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201884" y="1847732"/>
            <a:ext cx="340457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73" dirty="0">
                <a:latin typeface="Arial"/>
                <a:cs typeface="Arial"/>
              </a:rPr>
              <a:t>1</a:t>
            </a:r>
            <a:r>
              <a:rPr sz="1026" spc="-4" dirty="0">
                <a:latin typeface="Arial"/>
                <a:cs typeface="Arial"/>
              </a:rPr>
              <a:t>12</a:t>
            </a:r>
            <a:r>
              <a:rPr sz="1026" dirty="0">
                <a:latin typeface="Arial"/>
                <a:cs typeface="Arial"/>
              </a:rPr>
              <a:t>,0</a:t>
            </a:r>
            <a:endParaRPr sz="1026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648441" y="1716979"/>
            <a:ext cx="349144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120</a:t>
            </a:r>
            <a:r>
              <a:rPr sz="1026" dirty="0">
                <a:latin typeface="Arial"/>
                <a:cs typeface="Arial"/>
              </a:rPr>
              <a:t>,0</a:t>
            </a:r>
            <a:endParaRPr sz="1026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098799" y="1901488"/>
            <a:ext cx="349687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dirty="0">
                <a:latin typeface="Arial"/>
                <a:cs typeface="Arial"/>
              </a:rPr>
              <a:t>1</a:t>
            </a:r>
            <a:r>
              <a:rPr sz="1026" spc="4" dirty="0">
                <a:latin typeface="Arial"/>
                <a:cs typeface="Arial"/>
              </a:rPr>
              <a:t>0</a:t>
            </a:r>
            <a:r>
              <a:rPr sz="1026" dirty="0">
                <a:latin typeface="Arial"/>
                <a:cs typeface="Arial"/>
              </a:rPr>
              <a:t>8,7</a:t>
            </a:r>
            <a:endParaRPr sz="1026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549158" y="1679404"/>
            <a:ext cx="349144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122</a:t>
            </a:r>
            <a:r>
              <a:rPr sz="1026" dirty="0">
                <a:latin typeface="Arial"/>
                <a:cs typeface="Arial"/>
              </a:rPr>
              <a:t>,3</a:t>
            </a:r>
            <a:endParaRPr sz="1026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003750" y="1780835"/>
            <a:ext cx="340457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73" dirty="0">
                <a:latin typeface="Arial"/>
                <a:cs typeface="Arial"/>
              </a:rPr>
              <a:t>1</a:t>
            </a:r>
            <a:r>
              <a:rPr sz="1026" spc="-4" dirty="0">
                <a:latin typeface="Arial"/>
                <a:cs typeface="Arial"/>
              </a:rPr>
              <a:t>16</a:t>
            </a:r>
            <a:r>
              <a:rPr sz="1026" dirty="0">
                <a:latin typeface="Arial"/>
                <a:cs typeface="Arial"/>
              </a:rPr>
              <a:t>,1</a:t>
            </a:r>
            <a:endParaRPr sz="1026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50200" y="1538878"/>
            <a:ext cx="349144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130</a:t>
            </a:r>
            <a:r>
              <a:rPr sz="1026" dirty="0">
                <a:latin typeface="Arial"/>
                <a:cs typeface="Arial"/>
              </a:rPr>
              <a:t>,9</a:t>
            </a:r>
            <a:endParaRPr sz="1026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904468" y="1834700"/>
            <a:ext cx="340457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73" dirty="0">
                <a:latin typeface="Arial"/>
                <a:cs typeface="Arial"/>
              </a:rPr>
              <a:t>1</a:t>
            </a:r>
            <a:r>
              <a:rPr sz="1026" spc="-4" dirty="0">
                <a:latin typeface="Arial"/>
                <a:cs typeface="Arial"/>
              </a:rPr>
              <a:t>12</a:t>
            </a:r>
            <a:r>
              <a:rPr sz="1026" dirty="0">
                <a:latin typeface="Arial"/>
                <a:cs typeface="Arial"/>
              </a:rPr>
              <a:t>,8</a:t>
            </a:r>
            <a:endParaRPr sz="1026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355152" y="1731749"/>
            <a:ext cx="340457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73" dirty="0">
                <a:latin typeface="Arial"/>
                <a:cs typeface="Arial"/>
              </a:rPr>
              <a:t>1</a:t>
            </a:r>
            <a:r>
              <a:rPr sz="1026" spc="-4" dirty="0">
                <a:latin typeface="Arial"/>
                <a:cs typeface="Arial"/>
              </a:rPr>
              <a:t>19</a:t>
            </a:r>
            <a:r>
              <a:rPr sz="1026" dirty="0">
                <a:latin typeface="Arial"/>
                <a:cs typeface="Arial"/>
              </a:rPr>
              <a:t>,1</a:t>
            </a:r>
            <a:endParaRPr sz="1026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801601" y="1919407"/>
            <a:ext cx="349144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107</a:t>
            </a:r>
            <a:r>
              <a:rPr sz="1026" dirty="0">
                <a:latin typeface="Arial"/>
                <a:cs typeface="Arial"/>
              </a:rPr>
              <a:t>,6</a:t>
            </a:r>
            <a:endParaRPr sz="1026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251958" y="1898339"/>
            <a:ext cx="349144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108</a:t>
            </a:r>
            <a:r>
              <a:rPr sz="1026" dirty="0">
                <a:latin typeface="Arial"/>
                <a:cs typeface="Arial"/>
              </a:rPr>
              <a:t>,9</a:t>
            </a:r>
            <a:endParaRPr sz="1026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702643" y="2043752"/>
            <a:ext cx="349144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spc="-4" dirty="0">
                <a:latin typeface="Arial"/>
                <a:cs typeface="Arial"/>
              </a:rPr>
              <a:t>100</a:t>
            </a:r>
            <a:r>
              <a:rPr sz="1026" dirty="0">
                <a:latin typeface="Arial"/>
                <a:cs typeface="Arial"/>
              </a:rPr>
              <a:t>,0</a:t>
            </a:r>
            <a:endParaRPr sz="1026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37523" y="2183737"/>
            <a:ext cx="185704" cy="181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53756" algn="ctr">
              <a:spcBef>
                <a:spcPts val="667"/>
              </a:spcBef>
            </a:pPr>
            <a:r>
              <a:rPr sz="770" spc="-4" dirty="0">
                <a:latin typeface="Arial"/>
                <a:cs typeface="Arial"/>
              </a:rPr>
              <a:t>80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53756" algn="ctr">
              <a:spcBef>
                <a:spcPts val="663"/>
              </a:spcBef>
            </a:pPr>
            <a:r>
              <a:rPr sz="770" spc="-4" dirty="0">
                <a:latin typeface="Arial"/>
                <a:cs typeface="Arial"/>
              </a:rPr>
              <a:t>60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53756" algn="ctr">
              <a:spcBef>
                <a:spcPts val="663"/>
              </a:spcBef>
            </a:pPr>
            <a:r>
              <a:rPr sz="770" spc="-4" dirty="0">
                <a:latin typeface="Arial"/>
                <a:cs typeface="Arial"/>
              </a:rPr>
              <a:t>40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53756" algn="ctr">
              <a:spcBef>
                <a:spcPts val="663"/>
              </a:spcBef>
            </a:pPr>
            <a:r>
              <a:rPr sz="770" spc="-4" dirty="0">
                <a:latin typeface="Arial"/>
                <a:cs typeface="Arial"/>
              </a:rPr>
              <a:t>20</a:t>
            </a:r>
            <a:endParaRPr sz="77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5">
              <a:latin typeface="Times New Roman"/>
              <a:cs typeface="Times New Roman"/>
            </a:endParaRPr>
          </a:p>
          <a:p>
            <a:pPr marL="107512" algn="ctr">
              <a:spcBef>
                <a:spcPts val="663"/>
              </a:spcBef>
            </a:pP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37524" y="1824600"/>
            <a:ext cx="652134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tabLst>
                <a:tab pos="322535" algn="l"/>
              </a:tabLst>
            </a:pPr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2</a:t>
            </a:r>
            <a:r>
              <a:rPr sz="770" spc="-4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	</a:t>
            </a:r>
            <a:r>
              <a:rPr sz="1539" spc="-109" baseline="2314" dirty="0">
                <a:latin typeface="Arial"/>
                <a:cs typeface="Arial"/>
              </a:rPr>
              <a:t>1</a:t>
            </a:r>
            <a:r>
              <a:rPr sz="1539" spc="-6" baseline="2314" dirty="0">
                <a:latin typeface="Arial"/>
                <a:cs typeface="Arial"/>
              </a:rPr>
              <a:t>13</a:t>
            </a:r>
            <a:r>
              <a:rPr sz="1539" baseline="2314" dirty="0">
                <a:latin typeface="Arial"/>
                <a:cs typeface="Arial"/>
              </a:rPr>
              <a:t>,8</a:t>
            </a:r>
            <a:endParaRPr sz="1539" baseline="2314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37523" y="1530299"/>
            <a:ext cx="184618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4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37523" y="1203743"/>
            <a:ext cx="184618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6</a:t>
            </a:r>
            <a:r>
              <a:rPr sz="770" spc="-4" dirty="0">
                <a:latin typeface="Arial"/>
                <a:cs typeface="Arial"/>
              </a:rPr>
              <a:t>0</a:t>
            </a:r>
            <a:endParaRPr sz="77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43355" y="3985821"/>
            <a:ext cx="1854375" cy="533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65170" y="4011559"/>
            <a:ext cx="383352" cy="376837"/>
          </a:xfrm>
          <a:custGeom>
            <a:avLst/>
            <a:gdLst/>
            <a:ahLst/>
            <a:cxnLst/>
            <a:rect l="l" t="t" r="r" b="b"/>
            <a:pathLst>
              <a:path w="448310" h="440689">
                <a:moveTo>
                  <a:pt x="30987" y="417829"/>
                </a:moveTo>
                <a:lnTo>
                  <a:pt x="22987" y="429259"/>
                </a:lnTo>
                <a:lnTo>
                  <a:pt x="28626" y="434339"/>
                </a:lnTo>
                <a:lnTo>
                  <a:pt x="34290" y="438150"/>
                </a:lnTo>
                <a:lnTo>
                  <a:pt x="39953" y="440689"/>
                </a:lnTo>
                <a:lnTo>
                  <a:pt x="53086" y="440689"/>
                </a:lnTo>
                <a:lnTo>
                  <a:pt x="60198" y="438150"/>
                </a:lnTo>
                <a:lnTo>
                  <a:pt x="70245" y="427989"/>
                </a:lnTo>
                <a:lnTo>
                  <a:pt x="50545" y="427989"/>
                </a:lnTo>
                <a:lnTo>
                  <a:pt x="42163" y="426719"/>
                </a:lnTo>
                <a:lnTo>
                  <a:pt x="37084" y="424179"/>
                </a:lnTo>
                <a:lnTo>
                  <a:pt x="30987" y="417829"/>
                </a:lnTo>
                <a:close/>
              </a:path>
              <a:path w="448310" h="440689">
                <a:moveTo>
                  <a:pt x="10160" y="331469"/>
                </a:moveTo>
                <a:lnTo>
                  <a:pt x="0" y="341629"/>
                </a:lnTo>
                <a:lnTo>
                  <a:pt x="57531" y="398779"/>
                </a:lnTo>
                <a:lnTo>
                  <a:pt x="60325" y="402589"/>
                </a:lnTo>
                <a:lnTo>
                  <a:pt x="61722" y="405129"/>
                </a:lnTo>
                <a:lnTo>
                  <a:pt x="62992" y="407669"/>
                </a:lnTo>
                <a:lnTo>
                  <a:pt x="63373" y="410209"/>
                </a:lnTo>
                <a:lnTo>
                  <a:pt x="62611" y="414019"/>
                </a:lnTo>
                <a:lnTo>
                  <a:pt x="61975" y="416559"/>
                </a:lnTo>
                <a:lnTo>
                  <a:pt x="60325" y="419100"/>
                </a:lnTo>
                <a:lnTo>
                  <a:pt x="57785" y="421639"/>
                </a:lnTo>
                <a:lnTo>
                  <a:pt x="54356" y="425450"/>
                </a:lnTo>
                <a:lnTo>
                  <a:pt x="50545" y="427989"/>
                </a:lnTo>
                <a:lnTo>
                  <a:pt x="70245" y="427989"/>
                </a:lnTo>
                <a:lnTo>
                  <a:pt x="71500" y="426719"/>
                </a:lnTo>
                <a:lnTo>
                  <a:pt x="74549" y="421639"/>
                </a:lnTo>
                <a:lnTo>
                  <a:pt x="77597" y="411479"/>
                </a:lnTo>
                <a:lnTo>
                  <a:pt x="77343" y="406400"/>
                </a:lnTo>
                <a:lnTo>
                  <a:pt x="75311" y="401319"/>
                </a:lnTo>
                <a:lnTo>
                  <a:pt x="73406" y="396239"/>
                </a:lnTo>
                <a:lnTo>
                  <a:pt x="69215" y="389889"/>
                </a:lnTo>
                <a:lnTo>
                  <a:pt x="10160" y="331469"/>
                </a:lnTo>
                <a:close/>
              </a:path>
              <a:path w="448310" h="440689">
                <a:moveTo>
                  <a:pt x="102074" y="302259"/>
                </a:moveTo>
                <a:lnTo>
                  <a:pt x="87453" y="302259"/>
                </a:lnTo>
                <a:lnTo>
                  <a:pt x="80629" y="304800"/>
                </a:lnTo>
                <a:lnTo>
                  <a:pt x="56895" y="336550"/>
                </a:lnTo>
                <a:lnTo>
                  <a:pt x="57370" y="345439"/>
                </a:lnTo>
                <a:lnTo>
                  <a:pt x="85629" y="379729"/>
                </a:lnTo>
                <a:lnTo>
                  <a:pt x="92892" y="382269"/>
                </a:lnTo>
                <a:lnTo>
                  <a:pt x="107422" y="382269"/>
                </a:lnTo>
                <a:lnTo>
                  <a:pt x="114236" y="379729"/>
                </a:lnTo>
                <a:lnTo>
                  <a:pt x="120669" y="377189"/>
                </a:lnTo>
                <a:lnTo>
                  <a:pt x="126745" y="370839"/>
                </a:lnTo>
                <a:lnTo>
                  <a:pt x="108457" y="370839"/>
                </a:lnTo>
                <a:lnTo>
                  <a:pt x="101726" y="369569"/>
                </a:lnTo>
                <a:lnTo>
                  <a:pt x="95123" y="369569"/>
                </a:lnTo>
                <a:lnTo>
                  <a:pt x="88137" y="365759"/>
                </a:lnTo>
                <a:lnTo>
                  <a:pt x="81025" y="358139"/>
                </a:lnTo>
                <a:lnTo>
                  <a:pt x="73913" y="351789"/>
                </a:lnTo>
                <a:lnTo>
                  <a:pt x="70104" y="344169"/>
                </a:lnTo>
                <a:lnTo>
                  <a:pt x="69723" y="337819"/>
                </a:lnTo>
                <a:lnTo>
                  <a:pt x="69215" y="331469"/>
                </a:lnTo>
                <a:lnTo>
                  <a:pt x="71374" y="325119"/>
                </a:lnTo>
                <a:lnTo>
                  <a:pt x="80772" y="316229"/>
                </a:lnTo>
                <a:lnTo>
                  <a:pt x="86487" y="313689"/>
                </a:lnTo>
                <a:lnTo>
                  <a:pt x="121136" y="313689"/>
                </a:lnTo>
                <a:lnTo>
                  <a:pt x="116119" y="309879"/>
                </a:lnTo>
                <a:lnTo>
                  <a:pt x="109204" y="304800"/>
                </a:lnTo>
                <a:lnTo>
                  <a:pt x="102074" y="302259"/>
                </a:lnTo>
                <a:close/>
              </a:path>
              <a:path w="448310" h="440689">
                <a:moveTo>
                  <a:pt x="121136" y="313689"/>
                </a:moveTo>
                <a:lnTo>
                  <a:pt x="86487" y="313689"/>
                </a:lnTo>
                <a:lnTo>
                  <a:pt x="93218" y="314959"/>
                </a:lnTo>
                <a:lnTo>
                  <a:pt x="99822" y="314959"/>
                </a:lnTo>
                <a:lnTo>
                  <a:pt x="106680" y="318769"/>
                </a:lnTo>
                <a:lnTo>
                  <a:pt x="120904" y="332739"/>
                </a:lnTo>
                <a:lnTo>
                  <a:pt x="124841" y="340359"/>
                </a:lnTo>
                <a:lnTo>
                  <a:pt x="125222" y="346709"/>
                </a:lnTo>
                <a:lnTo>
                  <a:pt x="125730" y="353059"/>
                </a:lnTo>
                <a:lnTo>
                  <a:pt x="123570" y="359409"/>
                </a:lnTo>
                <a:lnTo>
                  <a:pt x="114173" y="368300"/>
                </a:lnTo>
                <a:lnTo>
                  <a:pt x="108457" y="370839"/>
                </a:lnTo>
                <a:lnTo>
                  <a:pt x="126745" y="370839"/>
                </a:lnTo>
                <a:lnTo>
                  <a:pt x="131572" y="367029"/>
                </a:lnTo>
                <a:lnTo>
                  <a:pt x="134874" y="360679"/>
                </a:lnTo>
                <a:lnTo>
                  <a:pt x="136779" y="354329"/>
                </a:lnTo>
                <a:lnTo>
                  <a:pt x="138556" y="347979"/>
                </a:lnTo>
                <a:lnTo>
                  <a:pt x="138556" y="341629"/>
                </a:lnTo>
                <a:lnTo>
                  <a:pt x="136651" y="335279"/>
                </a:lnTo>
                <a:lnTo>
                  <a:pt x="134619" y="328929"/>
                </a:lnTo>
                <a:lnTo>
                  <a:pt x="130048" y="322579"/>
                </a:lnTo>
                <a:lnTo>
                  <a:pt x="122809" y="314959"/>
                </a:lnTo>
                <a:lnTo>
                  <a:pt x="121136" y="313689"/>
                </a:lnTo>
                <a:close/>
              </a:path>
              <a:path w="448310" h="440689">
                <a:moveTo>
                  <a:pt x="115697" y="267969"/>
                </a:moveTo>
                <a:lnTo>
                  <a:pt x="107061" y="276859"/>
                </a:lnTo>
                <a:lnTo>
                  <a:pt x="162941" y="332739"/>
                </a:lnTo>
                <a:lnTo>
                  <a:pt x="172466" y="322579"/>
                </a:lnTo>
                <a:lnTo>
                  <a:pt x="143256" y="293369"/>
                </a:lnTo>
                <a:lnTo>
                  <a:pt x="139192" y="289559"/>
                </a:lnTo>
                <a:lnTo>
                  <a:pt x="136017" y="285750"/>
                </a:lnTo>
                <a:lnTo>
                  <a:pt x="132206" y="278129"/>
                </a:lnTo>
                <a:lnTo>
                  <a:pt x="131953" y="276859"/>
                </a:lnTo>
                <a:lnTo>
                  <a:pt x="124079" y="276859"/>
                </a:lnTo>
                <a:lnTo>
                  <a:pt x="115697" y="267969"/>
                </a:lnTo>
                <a:close/>
              </a:path>
              <a:path w="448310" h="440689">
                <a:moveTo>
                  <a:pt x="190626" y="205739"/>
                </a:moveTo>
                <a:lnTo>
                  <a:pt x="156210" y="228600"/>
                </a:lnTo>
                <a:lnTo>
                  <a:pt x="152781" y="241300"/>
                </a:lnTo>
                <a:lnTo>
                  <a:pt x="153257" y="248919"/>
                </a:lnTo>
                <a:lnTo>
                  <a:pt x="181530" y="283209"/>
                </a:lnTo>
                <a:lnTo>
                  <a:pt x="196087" y="287019"/>
                </a:lnTo>
                <a:lnTo>
                  <a:pt x="203307" y="287019"/>
                </a:lnTo>
                <a:lnTo>
                  <a:pt x="210121" y="284479"/>
                </a:lnTo>
                <a:lnTo>
                  <a:pt x="216554" y="280669"/>
                </a:lnTo>
                <a:lnTo>
                  <a:pt x="222631" y="275589"/>
                </a:lnTo>
                <a:lnTo>
                  <a:pt x="223837" y="274319"/>
                </a:lnTo>
                <a:lnTo>
                  <a:pt x="191007" y="274319"/>
                </a:lnTo>
                <a:lnTo>
                  <a:pt x="184150" y="270509"/>
                </a:lnTo>
                <a:lnTo>
                  <a:pt x="176911" y="262889"/>
                </a:lnTo>
                <a:lnTo>
                  <a:pt x="169799" y="255269"/>
                </a:lnTo>
                <a:lnTo>
                  <a:pt x="165988" y="248919"/>
                </a:lnTo>
                <a:lnTo>
                  <a:pt x="165100" y="234950"/>
                </a:lnTo>
                <a:lnTo>
                  <a:pt x="167259" y="229869"/>
                </a:lnTo>
                <a:lnTo>
                  <a:pt x="172085" y="224789"/>
                </a:lnTo>
                <a:lnTo>
                  <a:pt x="176656" y="219709"/>
                </a:lnTo>
                <a:lnTo>
                  <a:pt x="182372" y="218439"/>
                </a:lnTo>
                <a:lnTo>
                  <a:pt x="217468" y="218439"/>
                </a:lnTo>
                <a:lnTo>
                  <a:pt x="212058" y="213359"/>
                </a:lnTo>
                <a:lnTo>
                  <a:pt x="205105" y="209550"/>
                </a:lnTo>
                <a:lnTo>
                  <a:pt x="197961" y="207009"/>
                </a:lnTo>
                <a:lnTo>
                  <a:pt x="190626" y="205739"/>
                </a:lnTo>
                <a:close/>
              </a:path>
              <a:path w="448310" h="440689">
                <a:moveTo>
                  <a:pt x="139319" y="247650"/>
                </a:moveTo>
                <a:lnTo>
                  <a:pt x="121666" y="265429"/>
                </a:lnTo>
                <a:lnTo>
                  <a:pt x="122300" y="270509"/>
                </a:lnTo>
                <a:lnTo>
                  <a:pt x="124079" y="276859"/>
                </a:lnTo>
                <a:lnTo>
                  <a:pt x="131953" y="276859"/>
                </a:lnTo>
                <a:lnTo>
                  <a:pt x="131699" y="275589"/>
                </a:lnTo>
                <a:lnTo>
                  <a:pt x="132461" y="269239"/>
                </a:lnTo>
                <a:lnTo>
                  <a:pt x="133731" y="266700"/>
                </a:lnTo>
                <a:lnTo>
                  <a:pt x="138049" y="262889"/>
                </a:lnTo>
                <a:lnTo>
                  <a:pt x="141097" y="261619"/>
                </a:lnTo>
                <a:lnTo>
                  <a:pt x="144780" y="260350"/>
                </a:lnTo>
                <a:lnTo>
                  <a:pt x="139319" y="247650"/>
                </a:lnTo>
                <a:close/>
              </a:path>
              <a:path w="448310" h="440689">
                <a:moveTo>
                  <a:pt x="217468" y="218439"/>
                </a:moveTo>
                <a:lnTo>
                  <a:pt x="195834" y="218439"/>
                </a:lnTo>
                <a:lnTo>
                  <a:pt x="202565" y="222250"/>
                </a:lnTo>
                <a:lnTo>
                  <a:pt x="209550" y="229869"/>
                </a:lnTo>
                <a:lnTo>
                  <a:pt x="216788" y="237489"/>
                </a:lnTo>
                <a:lnTo>
                  <a:pt x="220725" y="243839"/>
                </a:lnTo>
                <a:lnTo>
                  <a:pt x="221234" y="250189"/>
                </a:lnTo>
                <a:lnTo>
                  <a:pt x="221615" y="257809"/>
                </a:lnTo>
                <a:lnTo>
                  <a:pt x="219582" y="262889"/>
                </a:lnTo>
                <a:lnTo>
                  <a:pt x="214884" y="267969"/>
                </a:lnTo>
                <a:lnTo>
                  <a:pt x="210057" y="273050"/>
                </a:lnTo>
                <a:lnTo>
                  <a:pt x="204343" y="274319"/>
                </a:lnTo>
                <a:lnTo>
                  <a:pt x="223837" y="274319"/>
                </a:lnTo>
                <a:lnTo>
                  <a:pt x="227456" y="270509"/>
                </a:lnTo>
                <a:lnTo>
                  <a:pt x="230886" y="265429"/>
                </a:lnTo>
                <a:lnTo>
                  <a:pt x="232663" y="259079"/>
                </a:lnTo>
                <a:lnTo>
                  <a:pt x="234569" y="252729"/>
                </a:lnTo>
                <a:lnTo>
                  <a:pt x="218820" y="219709"/>
                </a:lnTo>
                <a:lnTo>
                  <a:pt x="217468" y="218439"/>
                </a:lnTo>
                <a:close/>
              </a:path>
              <a:path w="448310" h="440689">
                <a:moveTo>
                  <a:pt x="212598" y="171450"/>
                </a:moveTo>
                <a:lnTo>
                  <a:pt x="203200" y="180339"/>
                </a:lnTo>
                <a:lnTo>
                  <a:pt x="259080" y="236219"/>
                </a:lnTo>
                <a:lnTo>
                  <a:pt x="268478" y="227329"/>
                </a:lnTo>
                <a:lnTo>
                  <a:pt x="212598" y="171450"/>
                </a:lnTo>
                <a:close/>
              </a:path>
              <a:path w="448310" h="440689">
                <a:moveTo>
                  <a:pt x="235331" y="148589"/>
                </a:moveTo>
                <a:lnTo>
                  <a:pt x="226822" y="157479"/>
                </a:lnTo>
                <a:lnTo>
                  <a:pt x="282701" y="213359"/>
                </a:lnTo>
                <a:lnTo>
                  <a:pt x="292226" y="203200"/>
                </a:lnTo>
                <a:lnTo>
                  <a:pt x="261619" y="172719"/>
                </a:lnTo>
                <a:lnTo>
                  <a:pt x="254507" y="165100"/>
                </a:lnTo>
                <a:lnTo>
                  <a:pt x="251079" y="160019"/>
                </a:lnTo>
                <a:lnTo>
                  <a:pt x="251332" y="156209"/>
                </a:lnTo>
                <a:lnTo>
                  <a:pt x="243331" y="156209"/>
                </a:lnTo>
                <a:lnTo>
                  <a:pt x="235331" y="148589"/>
                </a:lnTo>
                <a:close/>
              </a:path>
              <a:path w="448310" h="440689">
                <a:moveTo>
                  <a:pt x="295025" y="134619"/>
                </a:moveTo>
                <a:lnTo>
                  <a:pt x="272288" y="134619"/>
                </a:lnTo>
                <a:lnTo>
                  <a:pt x="274955" y="135889"/>
                </a:lnTo>
                <a:lnTo>
                  <a:pt x="277494" y="137159"/>
                </a:lnTo>
                <a:lnTo>
                  <a:pt x="280797" y="139700"/>
                </a:lnTo>
                <a:lnTo>
                  <a:pt x="318643" y="176529"/>
                </a:lnTo>
                <a:lnTo>
                  <a:pt x="328168" y="167639"/>
                </a:lnTo>
                <a:lnTo>
                  <a:pt x="295025" y="134619"/>
                </a:lnTo>
                <a:close/>
              </a:path>
              <a:path w="448310" h="440689">
                <a:moveTo>
                  <a:pt x="191388" y="149859"/>
                </a:moveTo>
                <a:lnTo>
                  <a:pt x="181991" y="160019"/>
                </a:lnTo>
                <a:lnTo>
                  <a:pt x="192786" y="170179"/>
                </a:lnTo>
                <a:lnTo>
                  <a:pt x="202311" y="161289"/>
                </a:lnTo>
                <a:lnTo>
                  <a:pt x="191388" y="149859"/>
                </a:lnTo>
                <a:close/>
              </a:path>
              <a:path w="448310" h="440689">
                <a:moveTo>
                  <a:pt x="270763" y="119379"/>
                </a:moveTo>
                <a:lnTo>
                  <a:pt x="267081" y="120650"/>
                </a:lnTo>
                <a:lnTo>
                  <a:pt x="258953" y="123189"/>
                </a:lnTo>
                <a:lnTo>
                  <a:pt x="255269" y="125729"/>
                </a:lnTo>
                <a:lnTo>
                  <a:pt x="251841" y="129539"/>
                </a:lnTo>
                <a:lnTo>
                  <a:pt x="246957" y="135889"/>
                </a:lnTo>
                <a:lnTo>
                  <a:pt x="243919" y="142239"/>
                </a:lnTo>
                <a:lnTo>
                  <a:pt x="242714" y="148589"/>
                </a:lnTo>
                <a:lnTo>
                  <a:pt x="243331" y="156209"/>
                </a:lnTo>
                <a:lnTo>
                  <a:pt x="251332" y="156209"/>
                </a:lnTo>
                <a:lnTo>
                  <a:pt x="251841" y="148589"/>
                </a:lnTo>
                <a:lnTo>
                  <a:pt x="254000" y="143509"/>
                </a:lnTo>
                <a:lnTo>
                  <a:pt x="260604" y="137159"/>
                </a:lnTo>
                <a:lnTo>
                  <a:pt x="263398" y="135889"/>
                </a:lnTo>
                <a:lnTo>
                  <a:pt x="266445" y="134619"/>
                </a:lnTo>
                <a:lnTo>
                  <a:pt x="295025" y="134619"/>
                </a:lnTo>
                <a:lnTo>
                  <a:pt x="293750" y="133350"/>
                </a:lnTo>
                <a:lnTo>
                  <a:pt x="289432" y="128269"/>
                </a:lnTo>
                <a:lnTo>
                  <a:pt x="286131" y="125729"/>
                </a:lnTo>
                <a:lnTo>
                  <a:pt x="284099" y="124459"/>
                </a:lnTo>
                <a:lnTo>
                  <a:pt x="280797" y="121919"/>
                </a:lnTo>
                <a:lnTo>
                  <a:pt x="277494" y="120650"/>
                </a:lnTo>
                <a:lnTo>
                  <a:pt x="274066" y="120650"/>
                </a:lnTo>
                <a:lnTo>
                  <a:pt x="270763" y="119379"/>
                </a:lnTo>
                <a:close/>
              </a:path>
              <a:path w="448310" h="440689">
                <a:moveTo>
                  <a:pt x="333756" y="62229"/>
                </a:moveTo>
                <a:lnTo>
                  <a:pt x="299275" y="86359"/>
                </a:lnTo>
                <a:lnTo>
                  <a:pt x="296799" y="100329"/>
                </a:lnTo>
                <a:lnTo>
                  <a:pt x="297866" y="107950"/>
                </a:lnTo>
                <a:lnTo>
                  <a:pt x="325278" y="139700"/>
                </a:lnTo>
                <a:lnTo>
                  <a:pt x="339725" y="143509"/>
                </a:lnTo>
                <a:lnTo>
                  <a:pt x="353821" y="140969"/>
                </a:lnTo>
                <a:lnTo>
                  <a:pt x="360441" y="137159"/>
                </a:lnTo>
                <a:lnTo>
                  <a:pt x="366775" y="130809"/>
                </a:lnTo>
                <a:lnTo>
                  <a:pt x="336042" y="130809"/>
                </a:lnTo>
                <a:lnTo>
                  <a:pt x="329565" y="127000"/>
                </a:lnTo>
                <a:lnTo>
                  <a:pt x="323088" y="121919"/>
                </a:lnTo>
                <a:lnTo>
                  <a:pt x="331924" y="113029"/>
                </a:lnTo>
                <a:lnTo>
                  <a:pt x="315849" y="113029"/>
                </a:lnTo>
                <a:lnTo>
                  <a:pt x="311276" y="107950"/>
                </a:lnTo>
                <a:lnTo>
                  <a:pt x="308991" y="102869"/>
                </a:lnTo>
                <a:lnTo>
                  <a:pt x="309118" y="90169"/>
                </a:lnTo>
                <a:lnTo>
                  <a:pt x="311276" y="85089"/>
                </a:lnTo>
                <a:lnTo>
                  <a:pt x="315722" y="81279"/>
                </a:lnTo>
                <a:lnTo>
                  <a:pt x="320548" y="76200"/>
                </a:lnTo>
                <a:lnTo>
                  <a:pt x="326263" y="74929"/>
                </a:lnTo>
                <a:lnTo>
                  <a:pt x="359530" y="74929"/>
                </a:lnTo>
                <a:lnTo>
                  <a:pt x="355330" y="71119"/>
                </a:lnTo>
                <a:lnTo>
                  <a:pt x="341042" y="63500"/>
                </a:lnTo>
                <a:lnTo>
                  <a:pt x="333756" y="62229"/>
                </a:lnTo>
                <a:close/>
              </a:path>
              <a:path w="448310" h="440689">
                <a:moveTo>
                  <a:pt x="373253" y="88900"/>
                </a:moveTo>
                <a:lnTo>
                  <a:pt x="362204" y="97789"/>
                </a:lnTo>
                <a:lnTo>
                  <a:pt x="364870" y="102869"/>
                </a:lnTo>
                <a:lnTo>
                  <a:pt x="365760" y="107950"/>
                </a:lnTo>
                <a:lnTo>
                  <a:pt x="364490" y="116839"/>
                </a:lnTo>
                <a:lnTo>
                  <a:pt x="362457" y="120650"/>
                </a:lnTo>
                <a:lnTo>
                  <a:pt x="354330" y="128269"/>
                </a:lnTo>
                <a:lnTo>
                  <a:pt x="348742" y="130809"/>
                </a:lnTo>
                <a:lnTo>
                  <a:pt x="366775" y="130809"/>
                </a:lnTo>
                <a:lnTo>
                  <a:pt x="373253" y="124459"/>
                </a:lnTo>
                <a:lnTo>
                  <a:pt x="376936" y="118109"/>
                </a:lnTo>
                <a:lnTo>
                  <a:pt x="378968" y="102869"/>
                </a:lnTo>
                <a:lnTo>
                  <a:pt x="377444" y="96519"/>
                </a:lnTo>
                <a:lnTo>
                  <a:pt x="373253" y="88900"/>
                </a:lnTo>
                <a:close/>
              </a:path>
              <a:path w="448310" h="440689">
                <a:moveTo>
                  <a:pt x="359530" y="74929"/>
                </a:moveTo>
                <a:lnTo>
                  <a:pt x="337185" y="74929"/>
                </a:lnTo>
                <a:lnTo>
                  <a:pt x="341884" y="77469"/>
                </a:lnTo>
                <a:lnTo>
                  <a:pt x="347091" y="82550"/>
                </a:lnTo>
                <a:lnTo>
                  <a:pt x="315849" y="113029"/>
                </a:lnTo>
                <a:lnTo>
                  <a:pt x="331924" y="113029"/>
                </a:lnTo>
                <a:lnTo>
                  <a:pt x="364744" y="80009"/>
                </a:lnTo>
                <a:lnTo>
                  <a:pt x="363728" y="78739"/>
                </a:lnTo>
                <a:lnTo>
                  <a:pt x="362838" y="77469"/>
                </a:lnTo>
                <a:lnTo>
                  <a:pt x="362331" y="77469"/>
                </a:lnTo>
                <a:lnTo>
                  <a:pt x="359530" y="74929"/>
                </a:lnTo>
                <a:close/>
              </a:path>
              <a:path w="448310" h="440689">
                <a:moveTo>
                  <a:pt x="390398" y="0"/>
                </a:moveTo>
                <a:lnTo>
                  <a:pt x="386588" y="1269"/>
                </a:lnTo>
                <a:lnTo>
                  <a:pt x="382650" y="2539"/>
                </a:lnTo>
                <a:lnTo>
                  <a:pt x="378587" y="3809"/>
                </a:lnTo>
                <a:lnTo>
                  <a:pt x="374904" y="6350"/>
                </a:lnTo>
                <a:lnTo>
                  <a:pt x="371475" y="10159"/>
                </a:lnTo>
                <a:lnTo>
                  <a:pt x="366591" y="16509"/>
                </a:lnTo>
                <a:lnTo>
                  <a:pt x="363553" y="22859"/>
                </a:lnTo>
                <a:lnTo>
                  <a:pt x="362348" y="29209"/>
                </a:lnTo>
                <a:lnTo>
                  <a:pt x="362966" y="36829"/>
                </a:lnTo>
                <a:lnTo>
                  <a:pt x="346456" y="36829"/>
                </a:lnTo>
                <a:lnTo>
                  <a:pt x="402336" y="92709"/>
                </a:lnTo>
                <a:lnTo>
                  <a:pt x="411861" y="83819"/>
                </a:lnTo>
                <a:lnTo>
                  <a:pt x="381254" y="53339"/>
                </a:lnTo>
                <a:lnTo>
                  <a:pt x="374142" y="45719"/>
                </a:lnTo>
                <a:lnTo>
                  <a:pt x="370713" y="39369"/>
                </a:lnTo>
                <a:lnTo>
                  <a:pt x="370903" y="36829"/>
                </a:lnTo>
                <a:lnTo>
                  <a:pt x="362966" y="36829"/>
                </a:lnTo>
                <a:lnTo>
                  <a:pt x="354965" y="29209"/>
                </a:lnTo>
                <a:lnTo>
                  <a:pt x="371475" y="29209"/>
                </a:lnTo>
                <a:lnTo>
                  <a:pt x="373634" y="24129"/>
                </a:lnTo>
                <a:lnTo>
                  <a:pt x="380238" y="17779"/>
                </a:lnTo>
                <a:lnTo>
                  <a:pt x="383031" y="15239"/>
                </a:lnTo>
                <a:lnTo>
                  <a:pt x="386080" y="15239"/>
                </a:lnTo>
                <a:lnTo>
                  <a:pt x="389000" y="13969"/>
                </a:lnTo>
                <a:lnTo>
                  <a:pt x="413385" y="13969"/>
                </a:lnTo>
                <a:lnTo>
                  <a:pt x="409067" y="8889"/>
                </a:lnTo>
                <a:lnTo>
                  <a:pt x="405765" y="6350"/>
                </a:lnTo>
                <a:lnTo>
                  <a:pt x="400431" y="2539"/>
                </a:lnTo>
                <a:lnTo>
                  <a:pt x="397129" y="1269"/>
                </a:lnTo>
                <a:lnTo>
                  <a:pt x="393700" y="1269"/>
                </a:lnTo>
                <a:lnTo>
                  <a:pt x="390398" y="0"/>
                </a:lnTo>
                <a:close/>
              </a:path>
              <a:path w="448310" h="440689">
                <a:moveTo>
                  <a:pt x="413385" y="13969"/>
                </a:moveTo>
                <a:lnTo>
                  <a:pt x="391922" y="13969"/>
                </a:lnTo>
                <a:lnTo>
                  <a:pt x="394588" y="15239"/>
                </a:lnTo>
                <a:lnTo>
                  <a:pt x="397129" y="16509"/>
                </a:lnTo>
                <a:lnTo>
                  <a:pt x="400431" y="19050"/>
                </a:lnTo>
                <a:lnTo>
                  <a:pt x="438277" y="57150"/>
                </a:lnTo>
                <a:lnTo>
                  <a:pt x="447802" y="48259"/>
                </a:lnTo>
                <a:lnTo>
                  <a:pt x="413385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174408" y="3985929"/>
            <a:ext cx="674614" cy="585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964897" y="3985930"/>
            <a:ext cx="3038914" cy="523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080699" y="4011125"/>
            <a:ext cx="824371" cy="442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1693124" y="611881"/>
            <a:ext cx="3627735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4" dirty="0">
                <a:latin typeface="Arial"/>
                <a:cs typeface="Arial"/>
              </a:rPr>
              <a:t>Kelan sairastavuusindeksi 2018,</a:t>
            </a:r>
            <a:r>
              <a:rPr sz="1368" b="1" spc="21" dirty="0">
                <a:latin typeface="Arial"/>
                <a:cs typeface="Arial"/>
              </a:rPr>
              <a:t> </a:t>
            </a:r>
            <a:r>
              <a:rPr sz="1368" b="1" spc="-4" dirty="0">
                <a:latin typeface="Arial"/>
                <a:cs typeface="Arial"/>
              </a:rPr>
              <a:t>ikävakioitu</a:t>
            </a:r>
            <a:endParaRPr sz="1368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883641" y="2258995"/>
            <a:ext cx="7212574" cy="0"/>
          </a:xfrm>
          <a:custGeom>
            <a:avLst/>
            <a:gdLst/>
            <a:ahLst/>
            <a:cxnLst/>
            <a:rect l="l" t="t" r="r" b="b"/>
            <a:pathLst>
              <a:path w="8434705">
                <a:moveTo>
                  <a:pt x="0" y="0"/>
                </a:moveTo>
                <a:lnTo>
                  <a:pt x="8434184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7828EF60-1C65-47A7-AD0F-C456045BA121}"/>
              </a:ext>
            </a:extLst>
          </p:cNvPr>
          <p:cNvGrpSpPr/>
          <p:nvPr/>
        </p:nvGrpSpPr>
        <p:grpSpPr>
          <a:xfrm>
            <a:off x="539552" y="692696"/>
            <a:ext cx="7824919" cy="4551452"/>
            <a:chOff x="200516" y="1104665"/>
            <a:chExt cx="7824919" cy="4551452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923221" y="4210584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0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65934" y="4210584"/>
              <a:ext cx="203079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3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07214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49797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2381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34963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76243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8825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1408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2688" y="4210584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45271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87854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0437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71715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4299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6631" y="421058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0591" y="4210584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9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23221" y="3809204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0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5934" y="3809204"/>
              <a:ext cx="203079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3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07214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49797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2381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34963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76243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18825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61408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02688" y="3809204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45271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87854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0437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71715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4299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6631" y="3809204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0591" y="3809204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9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23221" y="340782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0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65934" y="3407823"/>
              <a:ext cx="203079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3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07214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49797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92381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34963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76243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18825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61408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02688" y="340782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45271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87854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30437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71715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14299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56631" y="340782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0591" y="340782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9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23221" y="300644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0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65934" y="3006443"/>
              <a:ext cx="203079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3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07214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49797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92381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34963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76243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18825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61408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02688" y="300644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45271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87854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30437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71715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14299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6631" y="300644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0591" y="300644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9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65934" y="2606366"/>
              <a:ext cx="559283" cy="0"/>
            </a:xfrm>
            <a:custGeom>
              <a:avLst/>
              <a:gdLst/>
              <a:ahLst/>
              <a:cxnLst/>
              <a:rect l="l" t="t" r="r" b="b"/>
              <a:pathLst>
                <a:path w="654050">
                  <a:moveTo>
                    <a:pt x="0" y="0"/>
                  </a:moveTo>
                  <a:lnTo>
                    <a:pt x="6537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07214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49797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92381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34963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76243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18825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61408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02688" y="260636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45271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87854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30437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71715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14299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6631" y="260636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0591" y="260636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9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092380" y="2204985"/>
              <a:ext cx="1933055" cy="0"/>
            </a:xfrm>
            <a:custGeom>
              <a:avLst/>
              <a:gdLst/>
              <a:ahLst/>
              <a:cxnLst/>
              <a:rect l="l" t="t" r="r" b="b"/>
              <a:pathLst>
                <a:path w="2260600">
                  <a:moveTo>
                    <a:pt x="0" y="0"/>
                  </a:moveTo>
                  <a:lnTo>
                    <a:pt x="22600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34963" y="2204985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18825" y="2204985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71715" y="2204985"/>
              <a:ext cx="2493423" cy="0"/>
            </a:xfrm>
            <a:custGeom>
              <a:avLst/>
              <a:gdLst/>
              <a:ahLst/>
              <a:cxnLst/>
              <a:rect l="l" t="t" r="r" b="b"/>
              <a:pathLst>
                <a:path w="2915920">
                  <a:moveTo>
                    <a:pt x="0" y="0"/>
                  </a:moveTo>
                  <a:lnTo>
                    <a:pt x="29154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0591" y="2204985"/>
              <a:ext cx="1017026" cy="0"/>
            </a:xfrm>
            <a:custGeom>
              <a:avLst/>
              <a:gdLst/>
              <a:ahLst/>
              <a:cxnLst/>
              <a:rect l="l" t="t" r="r" b="b"/>
              <a:pathLst>
                <a:path w="1189355">
                  <a:moveTo>
                    <a:pt x="0" y="0"/>
                  </a:moveTo>
                  <a:lnTo>
                    <a:pt x="11893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0591" y="1803605"/>
              <a:ext cx="7324431" cy="0"/>
            </a:xfrm>
            <a:custGeom>
              <a:avLst/>
              <a:gdLst/>
              <a:ahLst/>
              <a:cxnLst/>
              <a:rect l="l" t="t" r="r" b="b"/>
              <a:pathLst>
                <a:path w="8565515">
                  <a:moveTo>
                    <a:pt x="0" y="0"/>
                  </a:moveTo>
                  <a:lnTo>
                    <a:pt x="856548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0591" y="1803497"/>
              <a:ext cx="7324431" cy="2808359"/>
            </a:xfrm>
            <a:custGeom>
              <a:avLst/>
              <a:gdLst/>
              <a:ahLst/>
              <a:cxnLst/>
              <a:rect l="l" t="t" r="r" b="b"/>
              <a:pathLst>
                <a:path w="8565515" h="3284220">
                  <a:moveTo>
                    <a:pt x="0" y="3283712"/>
                  </a:moveTo>
                  <a:lnTo>
                    <a:pt x="8565388" y="3283712"/>
                  </a:lnTo>
                  <a:lnTo>
                    <a:pt x="8565388" y="0"/>
                  </a:lnTo>
                  <a:lnTo>
                    <a:pt x="0" y="0"/>
                  </a:lnTo>
                  <a:lnTo>
                    <a:pt x="0" y="328371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2315" y="2373096"/>
              <a:ext cx="254664" cy="2238760"/>
            </a:xfrm>
            <a:custGeom>
              <a:avLst/>
              <a:gdLst/>
              <a:ahLst/>
              <a:cxnLst/>
              <a:rect l="l" t="t" r="r" b="b"/>
              <a:pathLst>
                <a:path w="297815" h="2618104">
                  <a:moveTo>
                    <a:pt x="0" y="2617597"/>
                  </a:moveTo>
                  <a:lnTo>
                    <a:pt x="297408" y="2617597"/>
                  </a:lnTo>
                  <a:lnTo>
                    <a:pt x="297408" y="0"/>
                  </a:lnTo>
                  <a:lnTo>
                    <a:pt x="0" y="0"/>
                  </a:lnTo>
                  <a:lnTo>
                    <a:pt x="0" y="2617597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02315" y="2373096"/>
              <a:ext cx="254664" cy="2238760"/>
            </a:xfrm>
            <a:custGeom>
              <a:avLst/>
              <a:gdLst/>
              <a:ahLst/>
              <a:cxnLst/>
              <a:rect l="l" t="t" r="r" b="b"/>
              <a:pathLst>
                <a:path w="297815" h="2618104">
                  <a:moveTo>
                    <a:pt x="0" y="2617597"/>
                  </a:moveTo>
                  <a:lnTo>
                    <a:pt x="297408" y="2617597"/>
                  </a:lnTo>
                  <a:lnTo>
                    <a:pt x="297408" y="0"/>
                  </a:lnTo>
                  <a:lnTo>
                    <a:pt x="0" y="0"/>
                  </a:lnTo>
                  <a:lnTo>
                    <a:pt x="0" y="2617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668905" y="2605823"/>
              <a:ext cx="254664" cy="2005816"/>
            </a:xfrm>
            <a:custGeom>
              <a:avLst/>
              <a:gdLst/>
              <a:ahLst/>
              <a:cxnLst/>
              <a:rect l="l" t="t" r="r" b="b"/>
              <a:pathLst>
                <a:path w="297815" h="2345690">
                  <a:moveTo>
                    <a:pt x="0" y="2345436"/>
                  </a:moveTo>
                  <a:lnTo>
                    <a:pt x="297408" y="2345436"/>
                  </a:lnTo>
                  <a:lnTo>
                    <a:pt x="297408" y="0"/>
                  </a:lnTo>
                  <a:lnTo>
                    <a:pt x="0" y="0"/>
                  </a:lnTo>
                  <a:lnTo>
                    <a:pt x="0" y="234543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668905" y="2605823"/>
              <a:ext cx="254664" cy="2005816"/>
            </a:xfrm>
            <a:custGeom>
              <a:avLst/>
              <a:gdLst/>
              <a:ahLst/>
              <a:cxnLst/>
              <a:rect l="l" t="t" r="r" b="b"/>
              <a:pathLst>
                <a:path w="297815" h="2345690">
                  <a:moveTo>
                    <a:pt x="0" y="2345436"/>
                  </a:moveTo>
                  <a:lnTo>
                    <a:pt x="297408" y="2345436"/>
                  </a:lnTo>
                  <a:lnTo>
                    <a:pt x="297408" y="0"/>
                  </a:lnTo>
                  <a:lnTo>
                    <a:pt x="0" y="0"/>
                  </a:lnTo>
                  <a:lnTo>
                    <a:pt x="0" y="23454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60178" y="2479957"/>
              <a:ext cx="254121" cy="2131790"/>
            </a:xfrm>
            <a:custGeom>
              <a:avLst/>
              <a:gdLst/>
              <a:ahLst/>
              <a:cxnLst/>
              <a:rect l="l" t="t" r="r" b="b"/>
              <a:pathLst>
                <a:path w="297180" h="2493010">
                  <a:moveTo>
                    <a:pt x="297179" y="0"/>
                  </a:moveTo>
                  <a:lnTo>
                    <a:pt x="0" y="0"/>
                  </a:lnTo>
                  <a:lnTo>
                    <a:pt x="0" y="2492629"/>
                  </a:lnTo>
                  <a:lnTo>
                    <a:pt x="297179" y="2492629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17595" y="2009508"/>
              <a:ext cx="254121" cy="2602022"/>
            </a:xfrm>
            <a:custGeom>
              <a:avLst/>
              <a:gdLst/>
              <a:ahLst/>
              <a:cxnLst/>
              <a:rect l="l" t="t" r="r" b="b"/>
              <a:pathLst>
                <a:path w="297180" h="3042920">
                  <a:moveTo>
                    <a:pt x="297180" y="0"/>
                  </a:moveTo>
                  <a:lnTo>
                    <a:pt x="0" y="0"/>
                  </a:lnTo>
                  <a:lnTo>
                    <a:pt x="0" y="3042793"/>
                  </a:lnTo>
                  <a:lnTo>
                    <a:pt x="297180" y="3042793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75012" y="2435649"/>
              <a:ext cx="255750" cy="2175772"/>
            </a:xfrm>
            <a:custGeom>
              <a:avLst/>
              <a:gdLst/>
              <a:ahLst/>
              <a:cxnLst/>
              <a:rect l="l" t="t" r="r" b="b"/>
              <a:pathLst>
                <a:path w="299085" h="2544445">
                  <a:moveTo>
                    <a:pt x="298704" y="0"/>
                  </a:moveTo>
                  <a:lnTo>
                    <a:pt x="0" y="0"/>
                  </a:lnTo>
                  <a:lnTo>
                    <a:pt x="0" y="2544445"/>
                  </a:lnTo>
                  <a:lnTo>
                    <a:pt x="298704" y="2544445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33732" y="2242778"/>
              <a:ext cx="254121" cy="2369078"/>
            </a:xfrm>
            <a:custGeom>
              <a:avLst/>
              <a:gdLst/>
              <a:ahLst/>
              <a:cxnLst/>
              <a:rect l="l" t="t" r="r" b="b"/>
              <a:pathLst>
                <a:path w="297179" h="2770504">
                  <a:moveTo>
                    <a:pt x="297180" y="0"/>
                  </a:moveTo>
                  <a:lnTo>
                    <a:pt x="0" y="0"/>
                  </a:lnTo>
                  <a:lnTo>
                    <a:pt x="0" y="2769997"/>
                  </a:lnTo>
                  <a:lnTo>
                    <a:pt x="297180" y="2769997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091150" y="2357459"/>
              <a:ext cx="254121" cy="2253963"/>
            </a:xfrm>
            <a:custGeom>
              <a:avLst/>
              <a:gdLst/>
              <a:ahLst/>
              <a:cxnLst/>
              <a:rect l="l" t="t" r="r" b="b"/>
              <a:pathLst>
                <a:path w="297179" h="2635885">
                  <a:moveTo>
                    <a:pt x="297180" y="0"/>
                  </a:moveTo>
                  <a:lnTo>
                    <a:pt x="0" y="0"/>
                  </a:lnTo>
                  <a:lnTo>
                    <a:pt x="0" y="2635885"/>
                  </a:lnTo>
                  <a:lnTo>
                    <a:pt x="297180" y="2635885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48567" y="2219320"/>
              <a:ext cx="254121" cy="2392427"/>
            </a:xfrm>
            <a:custGeom>
              <a:avLst/>
              <a:gdLst/>
              <a:ahLst/>
              <a:cxnLst/>
              <a:rect l="l" t="t" r="r" b="b"/>
              <a:pathLst>
                <a:path w="297179" h="2797810">
                  <a:moveTo>
                    <a:pt x="297180" y="0"/>
                  </a:moveTo>
                  <a:lnTo>
                    <a:pt x="0" y="0"/>
                  </a:lnTo>
                  <a:lnTo>
                    <a:pt x="0" y="2797429"/>
                  </a:lnTo>
                  <a:lnTo>
                    <a:pt x="297180" y="2797429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07287" y="2506021"/>
              <a:ext cx="254121" cy="2105726"/>
            </a:xfrm>
            <a:custGeom>
              <a:avLst/>
              <a:gdLst/>
              <a:ahLst/>
              <a:cxnLst/>
              <a:rect l="l" t="t" r="r" b="b"/>
              <a:pathLst>
                <a:path w="297179" h="2462529">
                  <a:moveTo>
                    <a:pt x="297179" y="0"/>
                  </a:moveTo>
                  <a:lnTo>
                    <a:pt x="0" y="0"/>
                  </a:lnTo>
                  <a:lnTo>
                    <a:pt x="0" y="2462149"/>
                  </a:lnTo>
                  <a:lnTo>
                    <a:pt x="297179" y="2462149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64704" y="2116370"/>
              <a:ext cx="254121" cy="2495052"/>
            </a:xfrm>
            <a:custGeom>
              <a:avLst/>
              <a:gdLst/>
              <a:ahLst/>
              <a:cxnLst/>
              <a:rect l="l" t="t" r="r" b="b"/>
              <a:pathLst>
                <a:path w="297179" h="2917825">
                  <a:moveTo>
                    <a:pt x="297179" y="0"/>
                  </a:moveTo>
                  <a:lnTo>
                    <a:pt x="0" y="0"/>
                  </a:lnTo>
                  <a:lnTo>
                    <a:pt x="0" y="2917825"/>
                  </a:lnTo>
                  <a:lnTo>
                    <a:pt x="297179" y="2917825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922121" y="2425224"/>
              <a:ext cx="254121" cy="2186632"/>
            </a:xfrm>
            <a:custGeom>
              <a:avLst/>
              <a:gdLst/>
              <a:ahLst/>
              <a:cxnLst/>
              <a:rect l="l" t="t" r="r" b="b"/>
              <a:pathLst>
                <a:path w="297179" h="2557145">
                  <a:moveTo>
                    <a:pt x="297179" y="0"/>
                  </a:moveTo>
                  <a:lnTo>
                    <a:pt x="0" y="0"/>
                  </a:lnTo>
                  <a:lnTo>
                    <a:pt x="0" y="2556637"/>
                  </a:lnTo>
                  <a:lnTo>
                    <a:pt x="297179" y="2556637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79538" y="2128098"/>
              <a:ext cx="255750" cy="2483649"/>
            </a:xfrm>
            <a:custGeom>
              <a:avLst/>
              <a:gdLst/>
              <a:ahLst/>
              <a:cxnLst/>
              <a:rect l="l" t="t" r="r" b="b"/>
              <a:pathLst>
                <a:path w="299084" h="2904490">
                  <a:moveTo>
                    <a:pt x="298703" y="0"/>
                  </a:moveTo>
                  <a:lnTo>
                    <a:pt x="0" y="0"/>
                  </a:lnTo>
                  <a:lnTo>
                    <a:pt x="0" y="2904109"/>
                  </a:lnTo>
                  <a:lnTo>
                    <a:pt x="298703" y="2904109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38258" y="2134614"/>
              <a:ext cx="254121" cy="2477133"/>
            </a:xfrm>
            <a:custGeom>
              <a:avLst/>
              <a:gdLst/>
              <a:ahLst/>
              <a:cxnLst/>
              <a:rect l="l" t="t" r="r" b="b"/>
              <a:pathLst>
                <a:path w="297179" h="2896870">
                  <a:moveTo>
                    <a:pt x="297179" y="0"/>
                  </a:moveTo>
                  <a:lnTo>
                    <a:pt x="0" y="0"/>
                  </a:lnTo>
                  <a:lnTo>
                    <a:pt x="0" y="2896489"/>
                  </a:lnTo>
                  <a:lnTo>
                    <a:pt x="297179" y="2896489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295676" y="2317059"/>
              <a:ext cx="254121" cy="2294688"/>
            </a:xfrm>
            <a:custGeom>
              <a:avLst/>
              <a:gdLst/>
              <a:ahLst/>
              <a:cxnLst/>
              <a:rect l="l" t="t" r="r" b="b"/>
              <a:pathLst>
                <a:path w="297179" h="2683510">
                  <a:moveTo>
                    <a:pt x="297179" y="0"/>
                  </a:moveTo>
                  <a:lnTo>
                    <a:pt x="0" y="0"/>
                  </a:lnTo>
                  <a:lnTo>
                    <a:pt x="0" y="2683129"/>
                  </a:lnTo>
                  <a:lnTo>
                    <a:pt x="297179" y="2683129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53094" y="2476048"/>
              <a:ext cx="254121" cy="2135591"/>
            </a:xfrm>
            <a:custGeom>
              <a:avLst/>
              <a:gdLst/>
              <a:ahLst/>
              <a:cxnLst/>
              <a:rect l="l" t="t" r="r" b="b"/>
              <a:pathLst>
                <a:path w="297179" h="2497454">
                  <a:moveTo>
                    <a:pt x="297179" y="0"/>
                  </a:moveTo>
                  <a:lnTo>
                    <a:pt x="0" y="0"/>
                  </a:lnTo>
                  <a:lnTo>
                    <a:pt x="0" y="2497201"/>
                  </a:lnTo>
                  <a:lnTo>
                    <a:pt x="297179" y="2497201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210511" y="2193257"/>
              <a:ext cx="255750" cy="2418490"/>
            </a:xfrm>
            <a:custGeom>
              <a:avLst/>
              <a:gdLst/>
              <a:ahLst/>
              <a:cxnLst/>
              <a:rect l="l" t="t" r="r" b="b"/>
              <a:pathLst>
                <a:path w="299084" h="2828290">
                  <a:moveTo>
                    <a:pt x="298703" y="0"/>
                  </a:moveTo>
                  <a:lnTo>
                    <a:pt x="0" y="0"/>
                  </a:lnTo>
                  <a:lnTo>
                    <a:pt x="0" y="2827909"/>
                  </a:lnTo>
                  <a:lnTo>
                    <a:pt x="298703" y="2827909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60178" y="2479957"/>
              <a:ext cx="254121" cy="2131790"/>
            </a:xfrm>
            <a:custGeom>
              <a:avLst/>
              <a:gdLst/>
              <a:ahLst/>
              <a:cxnLst/>
              <a:rect l="l" t="t" r="r" b="b"/>
              <a:pathLst>
                <a:path w="297180" h="2493010">
                  <a:moveTo>
                    <a:pt x="0" y="0"/>
                  </a:moveTo>
                  <a:lnTo>
                    <a:pt x="297179" y="0"/>
                  </a:lnTo>
                  <a:lnTo>
                    <a:pt x="297179" y="2492629"/>
                  </a:lnTo>
                  <a:lnTo>
                    <a:pt x="0" y="24926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17595" y="2009508"/>
              <a:ext cx="254121" cy="2602022"/>
            </a:xfrm>
            <a:custGeom>
              <a:avLst/>
              <a:gdLst/>
              <a:ahLst/>
              <a:cxnLst/>
              <a:rect l="l" t="t" r="r" b="b"/>
              <a:pathLst>
                <a:path w="297180" h="3042920">
                  <a:moveTo>
                    <a:pt x="0" y="0"/>
                  </a:moveTo>
                  <a:lnTo>
                    <a:pt x="297180" y="0"/>
                  </a:lnTo>
                  <a:lnTo>
                    <a:pt x="297180" y="3042793"/>
                  </a:lnTo>
                  <a:lnTo>
                    <a:pt x="0" y="30427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75012" y="2435649"/>
              <a:ext cx="255750" cy="2175772"/>
            </a:xfrm>
            <a:custGeom>
              <a:avLst/>
              <a:gdLst/>
              <a:ahLst/>
              <a:cxnLst/>
              <a:rect l="l" t="t" r="r" b="b"/>
              <a:pathLst>
                <a:path w="299085" h="2544445">
                  <a:moveTo>
                    <a:pt x="0" y="0"/>
                  </a:moveTo>
                  <a:lnTo>
                    <a:pt x="298704" y="0"/>
                  </a:lnTo>
                  <a:lnTo>
                    <a:pt x="298704" y="2544445"/>
                  </a:lnTo>
                  <a:lnTo>
                    <a:pt x="0" y="25444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3732" y="2242778"/>
              <a:ext cx="254121" cy="2369078"/>
            </a:xfrm>
            <a:custGeom>
              <a:avLst/>
              <a:gdLst/>
              <a:ahLst/>
              <a:cxnLst/>
              <a:rect l="l" t="t" r="r" b="b"/>
              <a:pathLst>
                <a:path w="297179" h="2770504">
                  <a:moveTo>
                    <a:pt x="0" y="0"/>
                  </a:moveTo>
                  <a:lnTo>
                    <a:pt x="297180" y="0"/>
                  </a:lnTo>
                  <a:lnTo>
                    <a:pt x="297180" y="2769997"/>
                  </a:lnTo>
                  <a:lnTo>
                    <a:pt x="0" y="27699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91150" y="2357459"/>
              <a:ext cx="254121" cy="2253963"/>
            </a:xfrm>
            <a:custGeom>
              <a:avLst/>
              <a:gdLst/>
              <a:ahLst/>
              <a:cxnLst/>
              <a:rect l="l" t="t" r="r" b="b"/>
              <a:pathLst>
                <a:path w="297179" h="2635885">
                  <a:moveTo>
                    <a:pt x="0" y="0"/>
                  </a:moveTo>
                  <a:lnTo>
                    <a:pt x="297180" y="0"/>
                  </a:lnTo>
                  <a:lnTo>
                    <a:pt x="297180" y="2635885"/>
                  </a:lnTo>
                  <a:lnTo>
                    <a:pt x="0" y="26358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48567" y="2219320"/>
              <a:ext cx="254121" cy="2392427"/>
            </a:xfrm>
            <a:custGeom>
              <a:avLst/>
              <a:gdLst/>
              <a:ahLst/>
              <a:cxnLst/>
              <a:rect l="l" t="t" r="r" b="b"/>
              <a:pathLst>
                <a:path w="297179" h="2797810">
                  <a:moveTo>
                    <a:pt x="0" y="0"/>
                  </a:moveTo>
                  <a:lnTo>
                    <a:pt x="297180" y="0"/>
                  </a:lnTo>
                  <a:lnTo>
                    <a:pt x="297180" y="2797429"/>
                  </a:lnTo>
                  <a:lnTo>
                    <a:pt x="0" y="279742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007287" y="2506021"/>
              <a:ext cx="254121" cy="2105726"/>
            </a:xfrm>
            <a:custGeom>
              <a:avLst/>
              <a:gdLst/>
              <a:ahLst/>
              <a:cxnLst/>
              <a:rect l="l" t="t" r="r" b="b"/>
              <a:pathLst>
                <a:path w="297179" h="2462529">
                  <a:moveTo>
                    <a:pt x="0" y="0"/>
                  </a:moveTo>
                  <a:lnTo>
                    <a:pt x="297179" y="0"/>
                  </a:lnTo>
                  <a:lnTo>
                    <a:pt x="297179" y="2462149"/>
                  </a:lnTo>
                  <a:lnTo>
                    <a:pt x="0" y="2462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64704" y="2116370"/>
              <a:ext cx="254121" cy="2495052"/>
            </a:xfrm>
            <a:custGeom>
              <a:avLst/>
              <a:gdLst/>
              <a:ahLst/>
              <a:cxnLst/>
              <a:rect l="l" t="t" r="r" b="b"/>
              <a:pathLst>
                <a:path w="297179" h="2917825">
                  <a:moveTo>
                    <a:pt x="0" y="0"/>
                  </a:moveTo>
                  <a:lnTo>
                    <a:pt x="297179" y="0"/>
                  </a:lnTo>
                  <a:lnTo>
                    <a:pt x="297179" y="2917825"/>
                  </a:lnTo>
                  <a:lnTo>
                    <a:pt x="0" y="29178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22121" y="2425224"/>
              <a:ext cx="254121" cy="2186632"/>
            </a:xfrm>
            <a:custGeom>
              <a:avLst/>
              <a:gdLst/>
              <a:ahLst/>
              <a:cxnLst/>
              <a:rect l="l" t="t" r="r" b="b"/>
              <a:pathLst>
                <a:path w="297179" h="2557145">
                  <a:moveTo>
                    <a:pt x="0" y="0"/>
                  </a:moveTo>
                  <a:lnTo>
                    <a:pt x="297179" y="0"/>
                  </a:lnTo>
                  <a:lnTo>
                    <a:pt x="297179" y="2556637"/>
                  </a:lnTo>
                  <a:lnTo>
                    <a:pt x="0" y="25566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79538" y="2128098"/>
              <a:ext cx="255750" cy="2483649"/>
            </a:xfrm>
            <a:custGeom>
              <a:avLst/>
              <a:gdLst/>
              <a:ahLst/>
              <a:cxnLst/>
              <a:rect l="l" t="t" r="r" b="b"/>
              <a:pathLst>
                <a:path w="299084" h="2904490">
                  <a:moveTo>
                    <a:pt x="0" y="0"/>
                  </a:moveTo>
                  <a:lnTo>
                    <a:pt x="298703" y="0"/>
                  </a:lnTo>
                  <a:lnTo>
                    <a:pt x="298703" y="2904109"/>
                  </a:lnTo>
                  <a:lnTo>
                    <a:pt x="0" y="290410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38258" y="2134614"/>
              <a:ext cx="254121" cy="2477133"/>
            </a:xfrm>
            <a:custGeom>
              <a:avLst/>
              <a:gdLst/>
              <a:ahLst/>
              <a:cxnLst/>
              <a:rect l="l" t="t" r="r" b="b"/>
              <a:pathLst>
                <a:path w="297179" h="2896870">
                  <a:moveTo>
                    <a:pt x="0" y="0"/>
                  </a:moveTo>
                  <a:lnTo>
                    <a:pt x="297179" y="0"/>
                  </a:lnTo>
                  <a:lnTo>
                    <a:pt x="297179" y="2896489"/>
                  </a:lnTo>
                  <a:lnTo>
                    <a:pt x="0" y="289648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95676" y="2317059"/>
              <a:ext cx="254121" cy="2294688"/>
            </a:xfrm>
            <a:custGeom>
              <a:avLst/>
              <a:gdLst/>
              <a:ahLst/>
              <a:cxnLst/>
              <a:rect l="l" t="t" r="r" b="b"/>
              <a:pathLst>
                <a:path w="297179" h="2683510">
                  <a:moveTo>
                    <a:pt x="0" y="0"/>
                  </a:moveTo>
                  <a:lnTo>
                    <a:pt x="297179" y="0"/>
                  </a:lnTo>
                  <a:lnTo>
                    <a:pt x="297179" y="2683129"/>
                  </a:lnTo>
                  <a:lnTo>
                    <a:pt x="0" y="26831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53094" y="2476048"/>
              <a:ext cx="254121" cy="2135591"/>
            </a:xfrm>
            <a:custGeom>
              <a:avLst/>
              <a:gdLst/>
              <a:ahLst/>
              <a:cxnLst/>
              <a:rect l="l" t="t" r="r" b="b"/>
              <a:pathLst>
                <a:path w="297179" h="2497454">
                  <a:moveTo>
                    <a:pt x="0" y="0"/>
                  </a:moveTo>
                  <a:lnTo>
                    <a:pt x="297179" y="0"/>
                  </a:lnTo>
                  <a:lnTo>
                    <a:pt x="297179" y="2497201"/>
                  </a:lnTo>
                  <a:lnTo>
                    <a:pt x="0" y="24972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210511" y="2193257"/>
              <a:ext cx="255750" cy="2418490"/>
            </a:xfrm>
            <a:custGeom>
              <a:avLst/>
              <a:gdLst/>
              <a:ahLst/>
              <a:cxnLst/>
              <a:rect l="l" t="t" r="r" b="b"/>
              <a:pathLst>
                <a:path w="299084" h="2828290">
                  <a:moveTo>
                    <a:pt x="0" y="0"/>
                  </a:moveTo>
                  <a:lnTo>
                    <a:pt x="298703" y="0"/>
                  </a:lnTo>
                  <a:lnTo>
                    <a:pt x="298703" y="2827909"/>
                  </a:lnTo>
                  <a:lnTo>
                    <a:pt x="0" y="282790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0591" y="4611421"/>
              <a:ext cx="7324431" cy="0"/>
            </a:xfrm>
            <a:custGeom>
              <a:avLst/>
              <a:gdLst/>
              <a:ahLst/>
              <a:cxnLst/>
              <a:rect l="l" t="t" r="r" b="b"/>
              <a:pathLst>
                <a:path w="8565515">
                  <a:moveTo>
                    <a:pt x="0" y="0"/>
                  </a:moveTo>
                  <a:lnTo>
                    <a:pt x="856548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763751" y="2166976"/>
              <a:ext cx="33122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11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212286" y="227329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1670247" y="1803822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129</a:t>
              </a:r>
              <a:r>
                <a:rPr sz="1026" dirty="0">
                  <a:latin typeface="Arial"/>
                  <a:cs typeface="Arial"/>
                </a:rPr>
                <a:t>,7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2128207" y="222920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2589750" y="2036657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047711" y="2150795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505344" y="2012331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19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959395" y="2299357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105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4417356" y="1910249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4874990" y="221910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109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5332951" y="1922195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5790910" y="1928167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6252454" y="2110613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6706504" y="2269058"/>
              <a:ext cx="34968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4" dirty="0">
                  <a:latin typeface="Arial"/>
                  <a:cs typeface="Arial"/>
                </a:rPr>
                <a:t>0</a:t>
              </a:r>
              <a:r>
                <a:rPr sz="1026" dirty="0">
                  <a:latin typeface="Arial"/>
                  <a:cs typeface="Arial"/>
                </a:rPr>
                <a:t>6,5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7164249" y="1986268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7622099" y="239970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361329" y="2539687"/>
              <a:ext cx="266610" cy="2191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52669" algn="ctr"/>
              <a:r>
                <a:rPr sz="770" spc="-4" dirty="0">
                  <a:latin typeface="Arial"/>
                  <a:cs typeface="Arial"/>
                </a:rPr>
                <a:t>8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52669" algn="ctr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52669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4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52669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598" algn="ctr"/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361329" y="2138523"/>
              <a:ext cx="266067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2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361329" y="1737143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dirty="0">
                  <a:latin typeface="Arial"/>
                  <a:cs typeface="Arial"/>
                </a:rPr>
                <a:t>1</a:t>
              </a:r>
              <a:r>
                <a:rPr sz="770" spc="-9" dirty="0">
                  <a:latin typeface="Arial"/>
                  <a:cs typeface="Arial"/>
                </a:rPr>
                <a:t>4</a:t>
              </a:r>
              <a:r>
                <a:rPr sz="770" dirty="0">
                  <a:latin typeface="Arial"/>
                  <a:cs typeface="Arial"/>
                </a:rPr>
                <a:t>0,0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2367" y="4714156"/>
              <a:ext cx="1876420" cy="5337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03613" y="4739893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39973" y="440690"/>
                  </a:lnTo>
                  <a:lnTo>
                    <a:pt x="53085" y="440690"/>
                  </a:lnTo>
                  <a:lnTo>
                    <a:pt x="60325" y="438150"/>
                  </a:lnTo>
                  <a:lnTo>
                    <a:pt x="70372" y="427990"/>
                  </a:lnTo>
                  <a:lnTo>
                    <a:pt x="50545" y="427990"/>
                  </a:lnTo>
                  <a:lnTo>
                    <a:pt x="42290" y="426720"/>
                  </a:lnTo>
                  <a:lnTo>
                    <a:pt x="37210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6" y="331470"/>
                  </a:moveTo>
                  <a:lnTo>
                    <a:pt x="0" y="341630"/>
                  </a:lnTo>
                  <a:lnTo>
                    <a:pt x="57657" y="398780"/>
                  </a:lnTo>
                  <a:lnTo>
                    <a:pt x="60451" y="402590"/>
                  </a:lnTo>
                  <a:lnTo>
                    <a:pt x="61848" y="405130"/>
                  </a:lnTo>
                  <a:lnTo>
                    <a:pt x="63118" y="407670"/>
                  </a:lnTo>
                  <a:lnTo>
                    <a:pt x="63372" y="410210"/>
                  </a:lnTo>
                  <a:lnTo>
                    <a:pt x="62102" y="416560"/>
                  </a:lnTo>
                  <a:lnTo>
                    <a:pt x="60451" y="41910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372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3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341" y="389890"/>
                  </a:lnTo>
                  <a:lnTo>
                    <a:pt x="10286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6" y="302260"/>
                  </a:lnTo>
                  <a:lnTo>
                    <a:pt x="80740" y="304800"/>
                  </a:lnTo>
                  <a:lnTo>
                    <a:pt x="57022" y="336550"/>
                  </a:lnTo>
                  <a:lnTo>
                    <a:pt x="57497" y="345440"/>
                  </a:lnTo>
                  <a:lnTo>
                    <a:pt x="85709" y="379730"/>
                  </a:lnTo>
                  <a:lnTo>
                    <a:pt x="100329" y="38354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7190"/>
                  </a:lnTo>
                  <a:lnTo>
                    <a:pt x="126745" y="370840"/>
                  </a:lnTo>
                  <a:lnTo>
                    <a:pt x="101853" y="37084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4040" y="351790"/>
                  </a:lnTo>
                  <a:lnTo>
                    <a:pt x="70231" y="344170"/>
                  </a:lnTo>
                  <a:lnTo>
                    <a:pt x="69722" y="337820"/>
                  </a:lnTo>
                  <a:lnTo>
                    <a:pt x="69341" y="331470"/>
                  </a:lnTo>
                  <a:lnTo>
                    <a:pt x="71500" y="325120"/>
                  </a:lnTo>
                  <a:lnTo>
                    <a:pt x="80898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8" y="314960"/>
                  </a:lnTo>
                  <a:lnTo>
                    <a:pt x="106806" y="318770"/>
                  </a:lnTo>
                  <a:lnTo>
                    <a:pt x="121031" y="332740"/>
                  </a:lnTo>
                  <a:lnTo>
                    <a:pt x="124967" y="340360"/>
                  </a:lnTo>
                  <a:lnTo>
                    <a:pt x="125348" y="346710"/>
                  </a:lnTo>
                  <a:lnTo>
                    <a:pt x="125856" y="353060"/>
                  </a:lnTo>
                  <a:lnTo>
                    <a:pt x="123697" y="359410"/>
                  </a:lnTo>
                  <a:lnTo>
                    <a:pt x="114300" y="368300"/>
                  </a:lnTo>
                  <a:lnTo>
                    <a:pt x="108584" y="370840"/>
                  </a:lnTo>
                  <a:lnTo>
                    <a:pt x="126745" y="370840"/>
                  </a:lnTo>
                  <a:lnTo>
                    <a:pt x="131698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6" y="328930"/>
                  </a:lnTo>
                  <a:lnTo>
                    <a:pt x="130175" y="322580"/>
                  </a:lnTo>
                  <a:lnTo>
                    <a:pt x="122935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6" y="267970"/>
                  </a:moveTo>
                  <a:lnTo>
                    <a:pt x="107187" y="276860"/>
                  </a:lnTo>
                  <a:lnTo>
                    <a:pt x="163067" y="332740"/>
                  </a:lnTo>
                  <a:lnTo>
                    <a:pt x="172592" y="32258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80" y="276860"/>
                  </a:lnTo>
                  <a:lnTo>
                    <a:pt x="124206" y="276860"/>
                  </a:lnTo>
                  <a:lnTo>
                    <a:pt x="115696" y="267970"/>
                  </a:lnTo>
                  <a:close/>
                </a:path>
                <a:path w="448310" h="440689">
                  <a:moveTo>
                    <a:pt x="190753" y="205740"/>
                  </a:moveTo>
                  <a:lnTo>
                    <a:pt x="156289" y="228600"/>
                  </a:lnTo>
                  <a:lnTo>
                    <a:pt x="152907" y="241300"/>
                  </a:lnTo>
                  <a:lnTo>
                    <a:pt x="153382" y="248920"/>
                  </a:lnTo>
                  <a:lnTo>
                    <a:pt x="181641" y="283210"/>
                  </a:lnTo>
                  <a:lnTo>
                    <a:pt x="196214" y="287020"/>
                  </a:lnTo>
                  <a:lnTo>
                    <a:pt x="203434" y="287020"/>
                  </a:lnTo>
                  <a:lnTo>
                    <a:pt x="210248" y="284480"/>
                  </a:lnTo>
                  <a:lnTo>
                    <a:pt x="216681" y="280670"/>
                  </a:lnTo>
                  <a:lnTo>
                    <a:pt x="222757" y="275590"/>
                  </a:lnTo>
                  <a:lnTo>
                    <a:pt x="223964" y="274320"/>
                  </a:lnTo>
                  <a:lnTo>
                    <a:pt x="191134" y="274320"/>
                  </a:lnTo>
                  <a:lnTo>
                    <a:pt x="184150" y="270510"/>
                  </a:lnTo>
                  <a:lnTo>
                    <a:pt x="169925" y="255270"/>
                  </a:lnTo>
                  <a:lnTo>
                    <a:pt x="166115" y="248920"/>
                  </a:lnTo>
                  <a:lnTo>
                    <a:pt x="165226" y="234950"/>
                  </a:lnTo>
                  <a:lnTo>
                    <a:pt x="167385" y="229870"/>
                  </a:lnTo>
                  <a:lnTo>
                    <a:pt x="172211" y="224790"/>
                  </a:lnTo>
                  <a:lnTo>
                    <a:pt x="176783" y="219710"/>
                  </a:lnTo>
                  <a:lnTo>
                    <a:pt x="182498" y="218440"/>
                  </a:lnTo>
                  <a:lnTo>
                    <a:pt x="217483" y="218440"/>
                  </a:lnTo>
                  <a:lnTo>
                    <a:pt x="212131" y="213360"/>
                  </a:lnTo>
                  <a:lnTo>
                    <a:pt x="205216" y="209550"/>
                  </a:lnTo>
                  <a:lnTo>
                    <a:pt x="198086" y="207010"/>
                  </a:lnTo>
                  <a:lnTo>
                    <a:pt x="190753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2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80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3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83" y="218440"/>
                  </a:moveTo>
                  <a:lnTo>
                    <a:pt x="195960" y="218440"/>
                  </a:lnTo>
                  <a:lnTo>
                    <a:pt x="202691" y="222250"/>
                  </a:lnTo>
                  <a:lnTo>
                    <a:pt x="209676" y="22987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2" y="262890"/>
                  </a:lnTo>
                  <a:lnTo>
                    <a:pt x="210184" y="273050"/>
                  </a:lnTo>
                  <a:lnTo>
                    <a:pt x="204469" y="274320"/>
                  </a:lnTo>
                  <a:lnTo>
                    <a:pt x="223964" y="274320"/>
                  </a:lnTo>
                  <a:lnTo>
                    <a:pt x="227583" y="270510"/>
                  </a:lnTo>
                  <a:lnTo>
                    <a:pt x="231012" y="265430"/>
                  </a:lnTo>
                  <a:lnTo>
                    <a:pt x="232790" y="259080"/>
                  </a:lnTo>
                  <a:lnTo>
                    <a:pt x="234695" y="252730"/>
                  </a:lnTo>
                  <a:lnTo>
                    <a:pt x="218820" y="219710"/>
                  </a:lnTo>
                  <a:lnTo>
                    <a:pt x="217483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6" y="236220"/>
                  </a:lnTo>
                  <a:lnTo>
                    <a:pt x="268604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90"/>
                  </a:moveTo>
                  <a:lnTo>
                    <a:pt x="226948" y="157480"/>
                  </a:lnTo>
                  <a:lnTo>
                    <a:pt x="282828" y="213360"/>
                  </a:lnTo>
                  <a:lnTo>
                    <a:pt x="292353" y="203200"/>
                  </a:lnTo>
                  <a:lnTo>
                    <a:pt x="261746" y="172720"/>
                  </a:lnTo>
                  <a:lnTo>
                    <a:pt x="254634" y="166370"/>
                  </a:lnTo>
                  <a:lnTo>
                    <a:pt x="251206" y="160020"/>
                  </a:lnTo>
                  <a:lnTo>
                    <a:pt x="251459" y="156210"/>
                  </a:lnTo>
                  <a:lnTo>
                    <a:pt x="243458" y="156210"/>
                  </a:lnTo>
                  <a:lnTo>
                    <a:pt x="235457" y="148590"/>
                  </a:lnTo>
                  <a:close/>
                </a:path>
                <a:path w="448310" h="440689">
                  <a:moveTo>
                    <a:pt x="295152" y="134620"/>
                  </a:moveTo>
                  <a:lnTo>
                    <a:pt x="272414" y="134620"/>
                  </a:lnTo>
                  <a:lnTo>
                    <a:pt x="274954" y="135890"/>
                  </a:lnTo>
                  <a:lnTo>
                    <a:pt x="277621" y="137160"/>
                  </a:lnTo>
                  <a:lnTo>
                    <a:pt x="280923" y="139700"/>
                  </a:lnTo>
                  <a:lnTo>
                    <a:pt x="318769" y="176530"/>
                  </a:lnTo>
                  <a:lnTo>
                    <a:pt x="328294" y="167640"/>
                  </a:lnTo>
                  <a:lnTo>
                    <a:pt x="295152" y="13462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6002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890" y="119380"/>
                  </a:moveTo>
                  <a:lnTo>
                    <a:pt x="267081" y="120650"/>
                  </a:lnTo>
                  <a:lnTo>
                    <a:pt x="263144" y="121920"/>
                  </a:lnTo>
                  <a:lnTo>
                    <a:pt x="259079" y="123190"/>
                  </a:lnTo>
                  <a:lnTo>
                    <a:pt x="255396" y="125730"/>
                  </a:lnTo>
                  <a:lnTo>
                    <a:pt x="251967" y="129540"/>
                  </a:lnTo>
                  <a:lnTo>
                    <a:pt x="247084" y="135890"/>
                  </a:lnTo>
                  <a:lnTo>
                    <a:pt x="244046" y="142240"/>
                  </a:lnTo>
                  <a:lnTo>
                    <a:pt x="242841" y="148590"/>
                  </a:lnTo>
                  <a:lnTo>
                    <a:pt x="243458" y="156210"/>
                  </a:lnTo>
                  <a:lnTo>
                    <a:pt x="251459" y="156210"/>
                  </a:lnTo>
                  <a:lnTo>
                    <a:pt x="251967" y="148590"/>
                  </a:lnTo>
                  <a:lnTo>
                    <a:pt x="254126" y="143510"/>
                  </a:lnTo>
                  <a:lnTo>
                    <a:pt x="260731" y="137160"/>
                  </a:lnTo>
                  <a:lnTo>
                    <a:pt x="263525" y="135890"/>
                  </a:lnTo>
                  <a:lnTo>
                    <a:pt x="266572" y="134620"/>
                  </a:lnTo>
                  <a:lnTo>
                    <a:pt x="295152" y="134620"/>
                  </a:lnTo>
                  <a:lnTo>
                    <a:pt x="293877" y="133350"/>
                  </a:lnTo>
                  <a:lnTo>
                    <a:pt x="289559" y="128270"/>
                  </a:lnTo>
                  <a:lnTo>
                    <a:pt x="286257" y="125730"/>
                  </a:lnTo>
                  <a:lnTo>
                    <a:pt x="284098" y="124460"/>
                  </a:lnTo>
                  <a:lnTo>
                    <a:pt x="280923" y="121920"/>
                  </a:lnTo>
                  <a:lnTo>
                    <a:pt x="277621" y="120650"/>
                  </a:lnTo>
                  <a:lnTo>
                    <a:pt x="274192" y="120650"/>
                  </a:lnTo>
                  <a:lnTo>
                    <a:pt x="270890" y="119380"/>
                  </a:lnTo>
                  <a:close/>
                </a:path>
                <a:path w="448310" h="440689">
                  <a:moveTo>
                    <a:pt x="333882" y="62230"/>
                  </a:moveTo>
                  <a:lnTo>
                    <a:pt x="299370" y="86360"/>
                  </a:lnTo>
                  <a:lnTo>
                    <a:pt x="296798" y="100330"/>
                  </a:lnTo>
                  <a:lnTo>
                    <a:pt x="297940" y="107950"/>
                  </a:lnTo>
                  <a:lnTo>
                    <a:pt x="325405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36169" y="13081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7" y="102870"/>
                  </a:lnTo>
                  <a:lnTo>
                    <a:pt x="309219" y="97790"/>
                  </a:lnTo>
                  <a:lnTo>
                    <a:pt x="309244" y="90170"/>
                  </a:lnTo>
                  <a:lnTo>
                    <a:pt x="311403" y="85090"/>
                  </a:lnTo>
                  <a:lnTo>
                    <a:pt x="315848" y="81280"/>
                  </a:lnTo>
                  <a:lnTo>
                    <a:pt x="320547" y="76200"/>
                  </a:lnTo>
                  <a:lnTo>
                    <a:pt x="326389" y="74930"/>
                  </a:lnTo>
                  <a:lnTo>
                    <a:pt x="359657" y="74930"/>
                  </a:lnTo>
                  <a:lnTo>
                    <a:pt x="355457" y="71120"/>
                  </a:lnTo>
                  <a:lnTo>
                    <a:pt x="341169" y="63500"/>
                  </a:lnTo>
                  <a:lnTo>
                    <a:pt x="333882" y="62230"/>
                  </a:lnTo>
                  <a:close/>
                </a:path>
                <a:path w="448310" h="440689">
                  <a:moveTo>
                    <a:pt x="373379" y="88900"/>
                  </a:moveTo>
                  <a:lnTo>
                    <a:pt x="362331" y="97790"/>
                  </a:lnTo>
                  <a:lnTo>
                    <a:pt x="364870" y="102870"/>
                  </a:lnTo>
                  <a:lnTo>
                    <a:pt x="365886" y="107950"/>
                  </a:lnTo>
                  <a:lnTo>
                    <a:pt x="364616" y="116840"/>
                  </a:lnTo>
                  <a:lnTo>
                    <a:pt x="362584" y="120650"/>
                  </a:lnTo>
                  <a:lnTo>
                    <a:pt x="359156" y="123190"/>
                  </a:lnTo>
                  <a:lnTo>
                    <a:pt x="354456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379" y="124460"/>
                  </a:lnTo>
                  <a:lnTo>
                    <a:pt x="377063" y="118110"/>
                  </a:lnTo>
                  <a:lnTo>
                    <a:pt x="379094" y="102870"/>
                  </a:lnTo>
                  <a:lnTo>
                    <a:pt x="377570" y="96520"/>
                  </a:lnTo>
                  <a:lnTo>
                    <a:pt x="373379" y="88900"/>
                  </a:lnTo>
                  <a:close/>
                </a:path>
                <a:path w="448310" h="440689">
                  <a:moveTo>
                    <a:pt x="359657" y="74930"/>
                  </a:moveTo>
                  <a:lnTo>
                    <a:pt x="337311" y="74930"/>
                  </a:lnTo>
                  <a:lnTo>
                    <a:pt x="342010" y="77470"/>
                  </a:lnTo>
                  <a:lnTo>
                    <a:pt x="347090" y="8255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0" y="80010"/>
                  </a:lnTo>
                  <a:lnTo>
                    <a:pt x="363854" y="78740"/>
                  </a:lnTo>
                  <a:lnTo>
                    <a:pt x="362965" y="77470"/>
                  </a:lnTo>
                  <a:lnTo>
                    <a:pt x="362457" y="77470"/>
                  </a:lnTo>
                  <a:lnTo>
                    <a:pt x="359657" y="74930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1270"/>
                  </a:lnTo>
                  <a:lnTo>
                    <a:pt x="382777" y="2540"/>
                  </a:lnTo>
                  <a:lnTo>
                    <a:pt x="378713" y="3810"/>
                  </a:lnTo>
                  <a:lnTo>
                    <a:pt x="375031" y="6350"/>
                  </a:lnTo>
                  <a:lnTo>
                    <a:pt x="371601" y="10160"/>
                  </a:lnTo>
                  <a:lnTo>
                    <a:pt x="366718" y="16510"/>
                  </a:lnTo>
                  <a:lnTo>
                    <a:pt x="363680" y="22860"/>
                  </a:lnTo>
                  <a:lnTo>
                    <a:pt x="362475" y="29210"/>
                  </a:lnTo>
                  <a:lnTo>
                    <a:pt x="363092" y="36830"/>
                  </a:lnTo>
                  <a:lnTo>
                    <a:pt x="346582" y="36830"/>
                  </a:lnTo>
                  <a:lnTo>
                    <a:pt x="402463" y="92710"/>
                  </a:lnTo>
                  <a:lnTo>
                    <a:pt x="411860" y="8382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3092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0" y="24130"/>
                  </a:lnTo>
                  <a:lnTo>
                    <a:pt x="380364" y="17780"/>
                  </a:lnTo>
                  <a:lnTo>
                    <a:pt x="383158" y="15240"/>
                  </a:lnTo>
                  <a:lnTo>
                    <a:pt x="386079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557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7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2048" y="15240"/>
                  </a:lnTo>
                  <a:lnTo>
                    <a:pt x="394588" y="15240"/>
                  </a:lnTo>
                  <a:lnTo>
                    <a:pt x="397256" y="16510"/>
                  </a:lnTo>
                  <a:lnTo>
                    <a:pt x="400557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20234" y="4714264"/>
              <a:ext cx="68199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825601" y="4714264"/>
              <a:ext cx="3083113" cy="523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93096" y="4739133"/>
              <a:ext cx="831756" cy="4430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898847" y="1104665"/>
              <a:ext cx="365597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THL:n sairastavuusindeksi 2016,</a:t>
              </a:r>
              <a:r>
                <a:rPr sz="1368" b="1" spc="2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ikävakioitu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4661" y="2604954"/>
              <a:ext cx="7311942" cy="0"/>
            </a:xfrm>
            <a:custGeom>
              <a:avLst/>
              <a:gdLst/>
              <a:ahLst/>
              <a:cxnLst/>
              <a:rect l="l" t="t" r="r" b="b"/>
              <a:pathLst>
                <a:path w="8550910">
                  <a:moveTo>
                    <a:pt x="0" y="0"/>
                  </a:moveTo>
                  <a:lnTo>
                    <a:pt x="8550706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980" y="5196639"/>
            <a:ext cx="5210017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Lähde: </a:t>
            </a:r>
            <a:r>
              <a:rPr sz="941" spc="-4" dirty="0">
                <a:latin typeface="Arial"/>
                <a:cs typeface="Arial"/>
              </a:rPr>
              <a:t>ETELÄ-SAVON MAAKUNTALIITTO </a:t>
            </a:r>
            <a:r>
              <a:rPr sz="941" dirty="0">
                <a:latin typeface="Arial"/>
                <a:cs typeface="Arial"/>
              </a:rPr>
              <a:t>/ THL, </a:t>
            </a:r>
            <a:r>
              <a:rPr sz="941" spc="-4" dirty="0">
                <a:latin typeface="Arial"/>
                <a:cs typeface="Arial"/>
              </a:rPr>
              <a:t>Tilasto- </a:t>
            </a:r>
            <a:r>
              <a:rPr sz="941" dirty="0">
                <a:latin typeface="Arial"/>
                <a:cs typeface="Arial"/>
              </a:rPr>
              <a:t>ja indikaattoripankki SOTKAnet,</a:t>
            </a:r>
            <a:r>
              <a:rPr sz="941" spc="145" dirty="0">
                <a:latin typeface="Arial"/>
                <a:cs typeface="Arial"/>
              </a:rPr>
              <a:t> </a:t>
            </a:r>
            <a:r>
              <a:rPr sz="941" dirty="0">
                <a:latin typeface="Arial"/>
                <a:cs typeface="Arial"/>
              </a:rPr>
              <a:t>id:244</a:t>
            </a:r>
            <a:endParaRPr sz="941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5865" y="4551933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5865" y="4721998"/>
            <a:ext cx="20850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938634"/>
              </p:ext>
            </p:extLst>
          </p:nvPr>
        </p:nvGraphicFramePr>
        <p:xfrm>
          <a:off x="827584" y="1484784"/>
          <a:ext cx="7533985" cy="3320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3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30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30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43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30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43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30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438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67897">
                <a:tc rowSpan="7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5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5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5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5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5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15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8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29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065">
                <a:tc>
                  <a:txBody>
                    <a:bodyPr/>
                    <a:lstStyle/>
                    <a:p>
                      <a:pPr marR="74295" algn="r">
                        <a:lnSpc>
                          <a:spcPts val="129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Koko</a:t>
                      </a:r>
                      <a:r>
                        <a:rPr sz="9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maa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109,6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109,0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109,0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109,5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109,9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110,4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111,4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112,9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112,9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112,1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110,1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108,4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106,0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103,0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100,0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065">
                <a:tc>
                  <a:txBody>
                    <a:bodyPr/>
                    <a:lstStyle/>
                    <a:p>
                      <a:pPr marR="20955" algn="r">
                        <a:lnSpc>
                          <a:spcPts val="13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ä-S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131,5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132,5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133,1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135,0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134,4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134,4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133,8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134,9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135,7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136,1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134,0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133,5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130,4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128,2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124,4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931184" y="2757124"/>
            <a:ext cx="6212924" cy="603808"/>
          </a:xfrm>
          <a:custGeom>
            <a:avLst/>
            <a:gdLst/>
            <a:ahLst/>
            <a:cxnLst/>
            <a:rect l="l" t="t" r="r" b="b"/>
            <a:pathLst>
              <a:path w="7265670" h="706120">
                <a:moveTo>
                  <a:pt x="0" y="181101"/>
                </a:moveTo>
                <a:lnTo>
                  <a:pt x="518922" y="213105"/>
                </a:lnTo>
                <a:lnTo>
                  <a:pt x="1038606" y="213105"/>
                </a:lnTo>
                <a:lnTo>
                  <a:pt x="1556765" y="185673"/>
                </a:lnTo>
                <a:lnTo>
                  <a:pt x="2076450" y="164337"/>
                </a:lnTo>
                <a:lnTo>
                  <a:pt x="2594610" y="136905"/>
                </a:lnTo>
                <a:lnTo>
                  <a:pt x="3114294" y="82041"/>
                </a:lnTo>
                <a:lnTo>
                  <a:pt x="3632454" y="0"/>
                </a:lnTo>
                <a:lnTo>
                  <a:pt x="4152138" y="0"/>
                </a:lnTo>
                <a:lnTo>
                  <a:pt x="4670298" y="43941"/>
                </a:lnTo>
                <a:lnTo>
                  <a:pt x="5189982" y="153669"/>
                </a:lnTo>
                <a:lnTo>
                  <a:pt x="5708142" y="246633"/>
                </a:lnTo>
                <a:lnTo>
                  <a:pt x="6227826" y="377697"/>
                </a:lnTo>
                <a:lnTo>
                  <a:pt x="6745986" y="542289"/>
                </a:lnTo>
                <a:lnTo>
                  <a:pt x="7265161" y="705992"/>
                </a:lnTo>
              </a:path>
            </a:pathLst>
          </a:custGeom>
          <a:ln w="571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1184" y="1671356"/>
            <a:ext cx="6212924" cy="547880"/>
          </a:xfrm>
          <a:custGeom>
            <a:avLst/>
            <a:gdLst/>
            <a:ahLst/>
            <a:cxnLst/>
            <a:rect l="l" t="t" r="r" b="b"/>
            <a:pathLst>
              <a:path w="7265670" h="640714">
                <a:moveTo>
                  <a:pt x="0" y="251460"/>
                </a:moveTo>
                <a:lnTo>
                  <a:pt x="518922" y="196596"/>
                </a:lnTo>
                <a:lnTo>
                  <a:pt x="1038606" y="164591"/>
                </a:lnTo>
                <a:lnTo>
                  <a:pt x="1556765" y="60960"/>
                </a:lnTo>
                <a:lnTo>
                  <a:pt x="2076450" y="92963"/>
                </a:lnTo>
                <a:lnTo>
                  <a:pt x="2594610" y="92963"/>
                </a:lnTo>
                <a:lnTo>
                  <a:pt x="3114294" y="126491"/>
                </a:lnTo>
                <a:lnTo>
                  <a:pt x="3632454" y="65531"/>
                </a:lnTo>
                <a:lnTo>
                  <a:pt x="4152138" y="21336"/>
                </a:lnTo>
                <a:lnTo>
                  <a:pt x="4670298" y="0"/>
                </a:lnTo>
                <a:lnTo>
                  <a:pt x="5189982" y="114300"/>
                </a:lnTo>
                <a:lnTo>
                  <a:pt x="5708142" y="141731"/>
                </a:lnTo>
                <a:lnTo>
                  <a:pt x="6227826" y="312419"/>
                </a:lnTo>
                <a:lnTo>
                  <a:pt x="6745986" y="432815"/>
                </a:lnTo>
                <a:lnTo>
                  <a:pt x="7265161" y="640334"/>
                </a:lnTo>
              </a:path>
            </a:pathLst>
          </a:custGeom>
          <a:ln w="57150">
            <a:solidFill>
              <a:srgbClr val="76B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4464" y="4231024"/>
            <a:ext cx="211767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8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4464" y="3762964"/>
            <a:ext cx="211767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9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9990" y="3294904"/>
            <a:ext cx="266067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0</a:t>
            </a:r>
            <a:r>
              <a:rPr sz="770" spc="-4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9990" y="2826736"/>
            <a:ext cx="266067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1</a:t>
            </a:r>
            <a:r>
              <a:rPr sz="770" spc="-4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9990" y="2358676"/>
            <a:ext cx="266067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2</a:t>
            </a:r>
            <a:r>
              <a:rPr sz="770" spc="-4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9990" y="1890507"/>
            <a:ext cx="266067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spc="-4" dirty="0">
                <a:latin typeface="Arial"/>
                <a:cs typeface="Arial"/>
              </a:rPr>
              <a:t>1</a:t>
            </a:r>
            <a:r>
              <a:rPr sz="770" spc="-13" dirty="0">
                <a:latin typeface="Arial"/>
                <a:cs typeface="Arial"/>
              </a:rPr>
              <a:t>3</a:t>
            </a:r>
            <a:r>
              <a:rPr sz="770" spc="-4" dirty="0">
                <a:latin typeface="Arial"/>
                <a:cs typeface="Arial"/>
              </a:rPr>
              <a:t>0</a:t>
            </a:r>
            <a:r>
              <a:rPr sz="770" dirty="0">
                <a:latin typeface="Arial"/>
                <a:cs typeface="Arial"/>
              </a:rPr>
              <a:t>,0</a:t>
            </a:r>
            <a:endParaRPr sz="77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9990" y="1422448"/>
            <a:ext cx="266610" cy="11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770" dirty="0">
                <a:latin typeface="Arial"/>
                <a:cs typeface="Arial"/>
              </a:rPr>
              <a:t>1</a:t>
            </a:r>
            <a:r>
              <a:rPr sz="770" spc="-9" dirty="0">
                <a:latin typeface="Arial"/>
                <a:cs typeface="Arial"/>
              </a:rPr>
              <a:t>4</a:t>
            </a:r>
            <a:r>
              <a:rPr sz="770" dirty="0">
                <a:latin typeface="Arial"/>
                <a:cs typeface="Arial"/>
              </a:rPr>
              <a:t>0,0</a:t>
            </a:r>
            <a:endParaRPr sz="77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4768" y="789101"/>
            <a:ext cx="5122052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539" b="1" dirty="0">
                <a:latin typeface="Arial"/>
                <a:cs typeface="Arial"/>
              </a:rPr>
              <a:t>THL:n </a:t>
            </a:r>
            <a:r>
              <a:rPr sz="1539" b="1" spc="-4" dirty="0">
                <a:latin typeface="Arial"/>
                <a:cs typeface="Arial"/>
              </a:rPr>
              <a:t>sairastavuusindeksi 2002 </a:t>
            </a:r>
            <a:r>
              <a:rPr sz="1539" b="1" dirty="0">
                <a:latin typeface="Arial"/>
                <a:cs typeface="Arial"/>
              </a:rPr>
              <a:t>- </a:t>
            </a:r>
            <a:r>
              <a:rPr sz="1539" b="1" spc="-4" dirty="0">
                <a:latin typeface="Arial"/>
                <a:cs typeface="Arial"/>
              </a:rPr>
              <a:t>2016,</a:t>
            </a:r>
            <a:r>
              <a:rPr sz="1539" b="1" spc="13" dirty="0">
                <a:latin typeface="Arial"/>
                <a:cs typeface="Arial"/>
              </a:rPr>
              <a:t> </a:t>
            </a:r>
            <a:r>
              <a:rPr sz="1539" b="1" spc="-4" dirty="0">
                <a:latin typeface="Arial"/>
                <a:cs typeface="Arial"/>
              </a:rPr>
              <a:t>ikävakioimaton</a:t>
            </a:r>
            <a:endParaRPr sz="153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Ryhmä 255">
            <a:extLst>
              <a:ext uri="{FF2B5EF4-FFF2-40B4-BE49-F238E27FC236}">
                <a16:creationId xmlns:a16="http://schemas.microsoft.com/office/drawing/2014/main" id="{26F51F4F-1579-4BF0-965D-165CD96197B2}"/>
              </a:ext>
            </a:extLst>
          </p:cNvPr>
          <p:cNvGrpSpPr/>
          <p:nvPr/>
        </p:nvGrpSpPr>
        <p:grpSpPr>
          <a:xfrm>
            <a:off x="539552" y="692696"/>
            <a:ext cx="7806891" cy="4559262"/>
            <a:chOff x="200516" y="1103796"/>
            <a:chExt cx="7806891" cy="4559262"/>
          </a:xfrm>
        </p:grpSpPr>
        <p:sp>
          <p:nvSpPr>
            <p:cNvPr id="2" name="object 2"/>
            <p:cNvSpPr/>
            <p:nvPr/>
          </p:nvSpPr>
          <p:spPr>
            <a:xfrm>
              <a:off x="7935080" y="4300504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07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598859" y="4300504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62638" y="4300504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26417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90196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53975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17753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1533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45312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09090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868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36647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0427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64206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27984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91762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55542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19321" y="43005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55644" y="4300504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4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90196" y="3781837"/>
              <a:ext cx="1417211" cy="0"/>
            </a:xfrm>
            <a:custGeom>
              <a:avLst/>
              <a:gdLst/>
              <a:ahLst/>
              <a:cxnLst/>
              <a:rect l="l" t="t" r="r" b="b"/>
              <a:pathLst>
                <a:path w="1657350">
                  <a:moveTo>
                    <a:pt x="0" y="0"/>
                  </a:moveTo>
                  <a:lnTo>
                    <a:pt x="16568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53975" y="3781837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17753" y="3781837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81533" y="37818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45312" y="37818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09090" y="37818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2868" y="37818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36647" y="37818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00427" y="37818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64206" y="37818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27984" y="37818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91762" y="37818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55542" y="37818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19321" y="37818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55644" y="3781837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4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17752" y="3264473"/>
              <a:ext cx="2089437" cy="0"/>
            </a:xfrm>
            <a:custGeom>
              <a:avLst/>
              <a:gdLst/>
              <a:ahLst/>
              <a:cxnLst/>
              <a:rect l="l" t="t" r="r" b="b"/>
              <a:pathLst>
                <a:path w="2443479">
                  <a:moveTo>
                    <a:pt x="0" y="0"/>
                  </a:moveTo>
                  <a:lnTo>
                    <a:pt x="24432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81532" y="3264473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45312" y="326447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09090" y="326447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72868" y="3264473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36647" y="3264473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00427" y="326447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64206" y="326447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27984" y="326447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91762" y="326447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55542" y="326447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19321" y="326447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55643" y="3264473"/>
              <a:ext cx="168871" cy="0"/>
            </a:xfrm>
            <a:custGeom>
              <a:avLst/>
              <a:gdLst/>
              <a:ahLst/>
              <a:cxnLst/>
              <a:rect l="l" t="t" r="r" b="b"/>
              <a:pathLst>
                <a:path w="197485">
                  <a:moveTo>
                    <a:pt x="0" y="0"/>
                  </a:moveTo>
                  <a:lnTo>
                    <a:pt x="1971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45311" y="2745806"/>
              <a:ext cx="2761662" cy="0"/>
            </a:xfrm>
            <a:custGeom>
              <a:avLst/>
              <a:gdLst/>
              <a:ahLst/>
              <a:cxnLst/>
              <a:rect l="l" t="t" r="r" b="b"/>
              <a:pathLst>
                <a:path w="3229609">
                  <a:moveTo>
                    <a:pt x="0" y="0"/>
                  </a:moveTo>
                  <a:lnTo>
                    <a:pt x="32296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72869" y="2745806"/>
              <a:ext cx="576115" cy="0"/>
            </a:xfrm>
            <a:custGeom>
              <a:avLst/>
              <a:gdLst/>
              <a:ahLst/>
              <a:cxnLst/>
              <a:rect l="l" t="t" r="r" b="b"/>
              <a:pathLst>
                <a:path w="673735">
                  <a:moveTo>
                    <a:pt x="0" y="0"/>
                  </a:moveTo>
                  <a:lnTo>
                    <a:pt x="6736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36647" y="2745806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00426" y="2745806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64205" y="2745806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27984" y="274580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91762" y="2745806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55542" y="2745806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19320" y="2745806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55643" y="2745806"/>
              <a:ext cx="168871" cy="0"/>
            </a:xfrm>
            <a:custGeom>
              <a:avLst/>
              <a:gdLst/>
              <a:ahLst/>
              <a:cxnLst/>
              <a:rect l="l" t="t" r="r" b="b"/>
              <a:pathLst>
                <a:path w="197485">
                  <a:moveTo>
                    <a:pt x="0" y="0"/>
                  </a:moveTo>
                  <a:lnTo>
                    <a:pt x="1971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36647" y="2228443"/>
              <a:ext cx="3770543" cy="0"/>
            </a:xfrm>
            <a:custGeom>
              <a:avLst/>
              <a:gdLst/>
              <a:ahLst/>
              <a:cxnLst/>
              <a:rect l="l" t="t" r="r" b="b"/>
              <a:pathLst>
                <a:path w="4409440">
                  <a:moveTo>
                    <a:pt x="0" y="0"/>
                  </a:moveTo>
                  <a:lnTo>
                    <a:pt x="44091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00426" y="2228443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64205" y="2228443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27983" y="2228443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91762" y="2228443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55644" y="2228443"/>
              <a:ext cx="841096" cy="0"/>
            </a:xfrm>
            <a:custGeom>
              <a:avLst/>
              <a:gdLst/>
              <a:ahLst/>
              <a:cxnLst/>
              <a:rect l="l" t="t" r="r" b="b"/>
              <a:pathLst>
                <a:path w="983614">
                  <a:moveTo>
                    <a:pt x="0" y="0"/>
                  </a:moveTo>
                  <a:lnTo>
                    <a:pt x="9834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955643" y="1710428"/>
              <a:ext cx="6051656" cy="0"/>
            </a:xfrm>
            <a:custGeom>
              <a:avLst/>
              <a:gdLst/>
              <a:ahLst/>
              <a:cxnLst/>
              <a:rect l="l" t="t" r="r" b="b"/>
              <a:pathLst>
                <a:path w="7077075">
                  <a:moveTo>
                    <a:pt x="0" y="0"/>
                  </a:moveTo>
                  <a:lnTo>
                    <a:pt x="7076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55643" y="1710319"/>
              <a:ext cx="6051656" cy="3108091"/>
            </a:xfrm>
            <a:custGeom>
              <a:avLst/>
              <a:gdLst/>
              <a:ahLst/>
              <a:cxnLst/>
              <a:rect l="l" t="t" r="r" b="b"/>
              <a:pathLst>
                <a:path w="7077075" h="3634740">
                  <a:moveTo>
                    <a:pt x="0" y="3634359"/>
                  </a:moveTo>
                  <a:lnTo>
                    <a:pt x="7076694" y="3634359"/>
                  </a:lnTo>
                  <a:lnTo>
                    <a:pt x="7076694" y="0"/>
                  </a:lnTo>
                  <a:lnTo>
                    <a:pt x="0" y="0"/>
                  </a:lnTo>
                  <a:lnTo>
                    <a:pt x="0" y="363435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27752" y="3482105"/>
              <a:ext cx="96653" cy="1336305"/>
            </a:xfrm>
            <a:custGeom>
              <a:avLst/>
              <a:gdLst/>
              <a:ahLst/>
              <a:cxnLst/>
              <a:rect l="l" t="t" r="r" b="b"/>
              <a:pathLst>
                <a:path w="113030" h="1562735">
                  <a:moveTo>
                    <a:pt x="112775" y="0"/>
                  </a:moveTo>
                  <a:lnTo>
                    <a:pt x="0" y="0"/>
                  </a:lnTo>
                  <a:lnTo>
                    <a:pt x="0" y="1562354"/>
                  </a:lnTo>
                  <a:lnTo>
                    <a:pt x="112775" y="156235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63973" y="3031204"/>
              <a:ext cx="96653" cy="1786990"/>
            </a:xfrm>
            <a:custGeom>
              <a:avLst/>
              <a:gdLst/>
              <a:ahLst/>
              <a:cxnLst/>
              <a:rect l="l" t="t" r="r" b="b"/>
              <a:pathLst>
                <a:path w="113030" h="2089785">
                  <a:moveTo>
                    <a:pt x="112775" y="0"/>
                  </a:moveTo>
                  <a:lnTo>
                    <a:pt x="0" y="0"/>
                  </a:lnTo>
                  <a:lnTo>
                    <a:pt x="0" y="2089658"/>
                  </a:lnTo>
                  <a:lnTo>
                    <a:pt x="112775" y="2089658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00194" y="2902189"/>
              <a:ext cx="96653" cy="1916222"/>
            </a:xfrm>
            <a:custGeom>
              <a:avLst/>
              <a:gdLst/>
              <a:ahLst/>
              <a:cxnLst/>
              <a:rect l="l" t="t" r="r" b="b"/>
              <a:pathLst>
                <a:path w="113029" h="2240915">
                  <a:moveTo>
                    <a:pt x="112775" y="0"/>
                  </a:moveTo>
                  <a:lnTo>
                    <a:pt x="0" y="0"/>
                  </a:lnTo>
                  <a:lnTo>
                    <a:pt x="0" y="2240534"/>
                  </a:lnTo>
                  <a:lnTo>
                    <a:pt x="112775" y="224053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36416" y="2834423"/>
              <a:ext cx="96653" cy="1984096"/>
            </a:xfrm>
            <a:custGeom>
              <a:avLst/>
              <a:gdLst/>
              <a:ahLst/>
              <a:cxnLst/>
              <a:rect l="l" t="t" r="r" b="b"/>
              <a:pathLst>
                <a:path w="113029" h="2320290">
                  <a:moveTo>
                    <a:pt x="112775" y="0"/>
                  </a:moveTo>
                  <a:lnTo>
                    <a:pt x="0" y="0"/>
                  </a:lnTo>
                  <a:lnTo>
                    <a:pt x="0" y="2319782"/>
                  </a:lnTo>
                  <a:lnTo>
                    <a:pt x="112775" y="231978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372636" y="2616791"/>
              <a:ext cx="96653" cy="2201293"/>
            </a:xfrm>
            <a:custGeom>
              <a:avLst/>
              <a:gdLst/>
              <a:ahLst/>
              <a:cxnLst/>
              <a:rect l="l" t="t" r="r" b="b"/>
              <a:pathLst>
                <a:path w="113029" h="2574290">
                  <a:moveTo>
                    <a:pt x="112775" y="0"/>
                  </a:moveTo>
                  <a:lnTo>
                    <a:pt x="0" y="0"/>
                  </a:lnTo>
                  <a:lnTo>
                    <a:pt x="0" y="2574290"/>
                  </a:lnTo>
                  <a:lnTo>
                    <a:pt x="112775" y="257429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708858" y="2813572"/>
              <a:ext cx="96653" cy="2004730"/>
            </a:xfrm>
            <a:custGeom>
              <a:avLst/>
              <a:gdLst/>
              <a:ahLst/>
              <a:cxnLst/>
              <a:rect l="l" t="t" r="r" b="b"/>
              <a:pathLst>
                <a:path w="113029" h="2344420">
                  <a:moveTo>
                    <a:pt x="112775" y="0"/>
                  </a:moveTo>
                  <a:lnTo>
                    <a:pt x="0" y="0"/>
                  </a:lnTo>
                  <a:lnTo>
                    <a:pt x="0" y="2344166"/>
                  </a:lnTo>
                  <a:lnTo>
                    <a:pt x="112775" y="234416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45080" y="2870912"/>
              <a:ext cx="96653" cy="1947172"/>
            </a:xfrm>
            <a:custGeom>
              <a:avLst/>
              <a:gdLst/>
              <a:ahLst/>
              <a:cxnLst/>
              <a:rect l="l" t="t" r="r" b="b"/>
              <a:pathLst>
                <a:path w="113029" h="2277110">
                  <a:moveTo>
                    <a:pt x="112775" y="0"/>
                  </a:moveTo>
                  <a:lnTo>
                    <a:pt x="0" y="0"/>
                  </a:lnTo>
                  <a:lnTo>
                    <a:pt x="0" y="2277110"/>
                  </a:lnTo>
                  <a:lnTo>
                    <a:pt x="112775" y="227711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81301" y="3362212"/>
              <a:ext cx="95567" cy="1456307"/>
            </a:xfrm>
            <a:custGeom>
              <a:avLst/>
              <a:gdLst/>
              <a:ahLst/>
              <a:cxnLst/>
              <a:rect l="l" t="t" r="r" b="b"/>
              <a:pathLst>
                <a:path w="111760" h="1703070">
                  <a:moveTo>
                    <a:pt x="111251" y="0"/>
                  </a:moveTo>
                  <a:lnTo>
                    <a:pt x="0" y="0"/>
                  </a:lnTo>
                  <a:lnTo>
                    <a:pt x="0" y="1702562"/>
                  </a:lnTo>
                  <a:lnTo>
                    <a:pt x="111251" y="170256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17521" y="3595482"/>
              <a:ext cx="95567" cy="1222820"/>
            </a:xfrm>
            <a:custGeom>
              <a:avLst/>
              <a:gdLst/>
              <a:ahLst/>
              <a:cxnLst/>
              <a:rect l="l" t="t" r="r" b="b"/>
              <a:pathLst>
                <a:path w="111760" h="1430020">
                  <a:moveTo>
                    <a:pt x="111252" y="0"/>
                  </a:moveTo>
                  <a:lnTo>
                    <a:pt x="0" y="0"/>
                  </a:lnTo>
                  <a:lnTo>
                    <a:pt x="0" y="1429766"/>
                  </a:lnTo>
                  <a:lnTo>
                    <a:pt x="111252" y="1429766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53742" y="3119819"/>
              <a:ext cx="95567" cy="1698482"/>
            </a:xfrm>
            <a:custGeom>
              <a:avLst/>
              <a:gdLst/>
              <a:ahLst/>
              <a:cxnLst/>
              <a:rect l="l" t="t" r="r" b="b"/>
              <a:pathLst>
                <a:path w="111760" h="1986279">
                  <a:moveTo>
                    <a:pt x="111251" y="0"/>
                  </a:moveTo>
                  <a:lnTo>
                    <a:pt x="0" y="0"/>
                  </a:lnTo>
                  <a:lnTo>
                    <a:pt x="0" y="1986026"/>
                  </a:lnTo>
                  <a:lnTo>
                    <a:pt x="111251" y="1986026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389964" y="3175857"/>
              <a:ext cx="95567" cy="1642553"/>
            </a:xfrm>
            <a:custGeom>
              <a:avLst/>
              <a:gdLst/>
              <a:ahLst/>
              <a:cxnLst/>
              <a:rect l="l" t="t" r="r" b="b"/>
              <a:pathLst>
                <a:path w="111760" h="1920875">
                  <a:moveTo>
                    <a:pt x="111251" y="0"/>
                  </a:moveTo>
                  <a:lnTo>
                    <a:pt x="0" y="0"/>
                  </a:lnTo>
                  <a:lnTo>
                    <a:pt x="0" y="1920494"/>
                  </a:lnTo>
                  <a:lnTo>
                    <a:pt x="111251" y="1920494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26186" y="3476892"/>
              <a:ext cx="95567" cy="1341192"/>
            </a:xfrm>
            <a:custGeom>
              <a:avLst/>
              <a:gdLst/>
              <a:ahLst/>
              <a:cxnLst/>
              <a:rect l="l" t="t" r="r" b="b"/>
              <a:pathLst>
                <a:path w="111759" h="1568450">
                  <a:moveTo>
                    <a:pt x="111251" y="0"/>
                  </a:moveTo>
                  <a:lnTo>
                    <a:pt x="0" y="0"/>
                  </a:lnTo>
                  <a:lnTo>
                    <a:pt x="0" y="1568450"/>
                  </a:lnTo>
                  <a:lnTo>
                    <a:pt x="111251" y="1568450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62406" y="3860028"/>
              <a:ext cx="95567" cy="958382"/>
            </a:xfrm>
            <a:custGeom>
              <a:avLst/>
              <a:gdLst/>
              <a:ahLst/>
              <a:cxnLst/>
              <a:rect l="l" t="t" r="r" b="b"/>
              <a:pathLst>
                <a:path w="111759" h="1120775">
                  <a:moveTo>
                    <a:pt x="111251" y="0"/>
                  </a:moveTo>
                  <a:lnTo>
                    <a:pt x="0" y="0"/>
                  </a:lnTo>
                  <a:lnTo>
                    <a:pt x="0" y="1120394"/>
                  </a:lnTo>
                  <a:lnTo>
                    <a:pt x="111251" y="1120394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98628" y="4056808"/>
              <a:ext cx="95567" cy="761275"/>
            </a:xfrm>
            <a:custGeom>
              <a:avLst/>
              <a:gdLst/>
              <a:ahLst/>
              <a:cxnLst/>
              <a:rect l="l" t="t" r="r" b="b"/>
              <a:pathLst>
                <a:path w="111759" h="890270">
                  <a:moveTo>
                    <a:pt x="111251" y="0"/>
                  </a:moveTo>
                  <a:lnTo>
                    <a:pt x="0" y="0"/>
                  </a:lnTo>
                  <a:lnTo>
                    <a:pt x="0" y="890269"/>
                  </a:lnTo>
                  <a:lnTo>
                    <a:pt x="111251" y="890269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34848" y="4274440"/>
              <a:ext cx="95567" cy="544079"/>
            </a:xfrm>
            <a:custGeom>
              <a:avLst/>
              <a:gdLst/>
              <a:ahLst/>
              <a:cxnLst/>
              <a:rect l="l" t="t" r="r" b="b"/>
              <a:pathLst>
                <a:path w="111759" h="636270">
                  <a:moveTo>
                    <a:pt x="111251" y="0"/>
                  </a:moveTo>
                  <a:lnTo>
                    <a:pt x="0" y="0"/>
                  </a:lnTo>
                  <a:lnTo>
                    <a:pt x="0" y="635762"/>
                  </a:lnTo>
                  <a:lnTo>
                    <a:pt x="111251" y="63576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71069" y="4149334"/>
              <a:ext cx="95567" cy="668967"/>
            </a:xfrm>
            <a:custGeom>
              <a:avLst/>
              <a:gdLst/>
              <a:ahLst/>
              <a:cxnLst/>
              <a:rect l="l" t="t" r="r" b="b"/>
              <a:pathLst>
                <a:path w="111759" h="782320">
                  <a:moveTo>
                    <a:pt x="111251" y="0"/>
                  </a:moveTo>
                  <a:lnTo>
                    <a:pt x="0" y="0"/>
                  </a:lnTo>
                  <a:lnTo>
                    <a:pt x="0" y="782066"/>
                  </a:lnTo>
                  <a:lnTo>
                    <a:pt x="111251" y="782066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407291" y="4336993"/>
              <a:ext cx="95567" cy="481092"/>
            </a:xfrm>
            <a:custGeom>
              <a:avLst/>
              <a:gdLst/>
              <a:ahLst/>
              <a:cxnLst/>
              <a:rect l="l" t="t" r="r" b="b"/>
              <a:pathLst>
                <a:path w="111759" h="562610">
                  <a:moveTo>
                    <a:pt x="111251" y="0"/>
                  </a:moveTo>
                  <a:lnTo>
                    <a:pt x="0" y="0"/>
                  </a:lnTo>
                  <a:lnTo>
                    <a:pt x="0" y="562610"/>
                  </a:lnTo>
                  <a:lnTo>
                    <a:pt x="111251" y="562610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742209" y="4342206"/>
              <a:ext cx="96653" cy="476205"/>
            </a:xfrm>
            <a:custGeom>
              <a:avLst/>
              <a:gdLst/>
              <a:ahLst/>
              <a:cxnLst/>
              <a:rect l="l" t="t" r="r" b="b"/>
              <a:pathLst>
                <a:path w="113029" h="556895">
                  <a:moveTo>
                    <a:pt x="112775" y="0"/>
                  </a:moveTo>
                  <a:lnTo>
                    <a:pt x="0" y="0"/>
                  </a:lnTo>
                  <a:lnTo>
                    <a:pt x="0" y="556514"/>
                  </a:lnTo>
                  <a:lnTo>
                    <a:pt x="112775" y="55651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027752" y="3482105"/>
              <a:ext cx="96653" cy="1336305"/>
            </a:xfrm>
            <a:custGeom>
              <a:avLst/>
              <a:gdLst/>
              <a:ahLst/>
              <a:cxnLst/>
              <a:rect l="l" t="t" r="r" b="b"/>
              <a:pathLst>
                <a:path w="113030" h="1562735">
                  <a:moveTo>
                    <a:pt x="0" y="0"/>
                  </a:moveTo>
                  <a:lnTo>
                    <a:pt x="112775" y="0"/>
                  </a:lnTo>
                  <a:lnTo>
                    <a:pt x="112775" y="1562354"/>
                  </a:lnTo>
                  <a:lnTo>
                    <a:pt x="0" y="15623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363973" y="3031204"/>
              <a:ext cx="96653" cy="1786990"/>
            </a:xfrm>
            <a:custGeom>
              <a:avLst/>
              <a:gdLst/>
              <a:ahLst/>
              <a:cxnLst/>
              <a:rect l="l" t="t" r="r" b="b"/>
              <a:pathLst>
                <a:path w="113030" h="2089785">
                  <a:moveTo>
                    <a:pt x="0" y="0"/>
                  </a:moveTo>
                  <a:lnTo>
                    <a:pt x="112775" y="0"/>
                  </a:lnTo>
                  <a:lnTo>
                    <a:pt x="112775" y="2089658"/>
                  </a:lnTo>
                  <a:lnTo>
                    <a:pt x="0" y="20896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00194" y="2902189"/>
              <a:ext cx="96653" cy="1916222"/>
            </a:xfrm>
            <a:custGeom>
              <a:avLst/>
              <a:gdLst/>
              <a:ahLst/>
              <a:cxnLst/>
              <a:rect l="l" t="t" r="r" b="b"/>
              <a:pathLst>
                <a:path w="113029" h="2240915">
                  <a:moveTo>
                    <a:pt x="0" y="0"/>
                  </a:moveTo>
                  <a:lnTo>
                    <a:pt x="112775" y="0"/>
                  </a:lnTo>
                  <a:lnTo>
                    <a:pt x="112775" y="2240534"/>
                  </a:lnTo>
                  <a:lnTo>
                    <a:pt x="0" y="22405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36416" y="2834423"/>
              <a:ext cx="96653" cy="1984096"/>
            </a:xfrm>
            <a:custGeom>
              <a:avLst/>
              <a:gdLst/>
              <a:ahLst/>
              <a:cxnLst/>
              <a:rect l="l" t="t" r="r" b="b"/>
              <a:pathLst>
                <a:path w="113029" h="2320290">
                  <a:moveTo>
                    <a:pt x="0" y="0"/>
                  </a:moveTo>
                  <a:lnTo>
                    <a:pt x="112775" y="0"/>
                  </a:lnTo>
                  <a:lnTo>
                    <a:pt x="112775" y="2319782"/>
                  </a:lnTo>
                  <a:lnTo>
                    <a:pt x="0" y="23197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72636" y="2616791"/>
              <a:ext cx="96653" cy="2201293"/>
            </a:xfrm>
            <a:custGeom>
              <a:avLst/>
              <a:gdLst/>
              <a:ahLst/>
              <a:cxnLst/>
              <a:rect l="l" t="t" r="r" b="b"/>
              <a:pathLst>
                <a:path w="113029" h="2574290">
                  <a:moveTo>
                    <a:pt x="0" y="0"/>
                  </a:moveTo>
                  <a:lnTo>
                    <a:pt x="112775" y="0"/>
                  </a:lnTo>
                  <a:lnTo>
                    <a:pt x="112775" y="2574290"/>
                  </a:lnTo>
                  <a:lnTo>
                    <a:pt x="0" y="25742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08858" y="2813572"/>
              <a:ext cx="96653" cy="2004730"/>
            </a:xfrm>
            <a:custGeom>
              <a:avLst/>
              <a:gdLst/>
              <a:ahLst/>
              <a:cxnLst/>
              <a:rect l="l" t="t" r="r" b="b"/>
              <a:pathLst>
                <a:path w="113029" h="2344420">
                  <a:moveTo>
                    <a:pt x="0" y="0"/>
                  </a:moveTo>
                  <a:lnTo>
                    <a:pt x="112775" y="0"/>
                  </a:lnTo>
                  <a:lnTo>
                    <a:pt x="112775" y="2344166"/>
                  </a:lnTo>
                  <a:lnTo>
                    <a:pt x="0" y="23441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045080" y="2870912"/>
              <a:ext cx="96653" cy="1947172"/>
            </a:xfrm>
            <a:custGeom>
              <a:avLst/>
              <a:gdLst/>
              <a:ahLst/>
              <a:cxnLst/>
              <a:rect l="l" t="t" r="r" b="b"/>
              <a:pathLst>
                <a:path w="113029" h="2277110">
                  <a:moveTo>
                    <a:pt x="0" y="0"/>
                  </a:moveTo>
                  <a:lnTo>
                    <a:pt x="112775" y="0"/>
                  </a:lnTo>
                  <a:lnTo>
                    <a:pt x="112775" y="2277110"/>
                  </a:lnTo>
                  <a:lnTo>
                    <a:pt x="0" y="22771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81301" y="3362212"/>
              <a:ext cx="95567" cy="1456307"/>
            </a:xfrm>
            <a:custGeom>
              <a:avLst/>
              <a:gdLst/>
              <a:ahLst/>
              <a:cxnLst/>
              <a:rect l="l" t="t" r="r" b="b"/>
              <a:pathLst>
                <a:path w="111760" h="1703070">
                  <a:moveTo>
                    <a:pt x="0" y="0"/>
                  </a:moveTo>
                  <a:lnTo>
                    <a:pt x="111251" y="0"/>
                  </a:lnTo>
                  <a:lnTo>
                    <a:pt x="111251" y="1702562"/>
                  </a:lnTo>
                  <a:lnTo>
                    <a:pt x="0" y="17025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717521" y="3595482"/>
              <a:ext cx="95567" cy="1222820"/>
            </a:xfrm>
            <a:custGeom>
              <a:avLst/>
              <a:gdLst/>
              <a:ahLst/>
              <a:cxnLst/>
              <a:rect l="l" t="t" r="r" b="b"/>
              <a:pathLst>
                <a:path w="111760" h="1430020">
                  <a:moveTo>
                    <a:pt x="0" y="0"/>
                  </a:moveTo>
                  <a:lnTo>
                    <a:pt x="111252" y="0"/>
                  </a:lnTo>
                  <a:lnTo>
                    <a:pt x="111252" y="1429766"/>
                  </a:lnTo>
                  <a:lnTo>
                    <a:pt x="0" y="14297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053742" y="3119819"/>
              <a:ext cx="95567" cy="1698482"/>
            </a:xfrm>
            <a:custGeom>
              <a:avLst/>
              <a:gdLst/>
              <a:ahLst/>
              <a:cxnLst/>
              <a:rect l="l" t="t" r="r" b="b"/>
              <a:pathLst>
                <a:path w="111760" h="1986279">
                  <a:moveTo>
                    <a:pt x="0" y="0"/>
                  </a:moveTo>
                  <a:lnTo>
                    <a:pt x="111251" y="0"/>
                  </a:lnTo>
                  <a:lnTo>
                    <a:pt x="111251" y="1986026"/>
                  </a:lnTo>
                  <a:lnTo>
                    <a:pt x="0" y="19860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389964" y="3175857"/>
              <a:ext cx="95567" cy="1642553"/>
            </a:xfrm>
            <a:custGeom>
              <a:avLst/>
              <a:gdLst/>
              <a:ahLst/>
              <a:cxnLst/>
              <a:rect l="l" t="t" r="r" b="b"/>
              <a:pathLst>
                <a:path w="111760" h="1920875">
                  <a:moveTo>
                    <a:pt x="0" y="0"/>
                  </a:moveTo>
                  <a:lnTo>
                    <a:pt x="111251" y="0"/>
                  </a:lnTo>
                  <a:lnTo>
                    <a:pt x="111251" y="1920494"/>
                  </a:lnTo>
                  <a:lnTo>
                    <a:pt x="0" y="19204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726186" y="3476892"/>
              <a:ext cx="95567" cy="1341192"/>
            </a:xfrm>
            <a:custGeom>
              <a:avLst/>
              <a:gdLst/>
              <a:ahLst/>
              <a:cxnLst/>
              <a:rect l="l" t="t" r="r" b="b"/>
              <a:pathLst>
                <a:path w="111759" h="1568450">
                  <a:moveTo>
                    <a:pt x="0" y="0"/>
                  </a:moveTo>
                  <a:lnTo>
                    <a:pt x="111251" y="0"/>
                  </a:lnTo>
                  <a:lnTo>
                    <a:pt x="111251" y="1568450"/>
                  </a:lnTo>
                  <a:lnTo>
                    <a:pt x="0" y="15684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62406" y="3860028"/>
              <a:ext cx="95567" cy="958382"/>
            </a:xfrm>
            <a:custGeom>
              <a:avLst/>
              <a:gdLst/>
              <a:ahLst/>
              <a:cxnLst/>
              <a:rect l="l" t="t" r="r" b="b"/>
              <a:pathLst>
                <a:path w="111759" h="1120775">
                  <a:moveTo>
                    <a:pt x="0" y="0"/>
                  </a:moveTo>
                  <a:lnTo>
                    <a:pt x="111251" y="0"/>
                  </a:lnTo>
                  <a:lnTo>
                    <a:pt x="111251" y="1120394"/>
                  </a:lnTo>
                  <a:lnTo>
                    <a:pt x="0" y="11203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398628" y="4056808"/>
              <a:ext cx="95567" cy="761275"/>
            </a:xfrm>
            <a:custGeom>
              <a:avLst/>
              <a:gdLst/>
              <a:ahLst/>
              <a:cxnLst/>
              <a:rect l="l" t="t" r="r" b="b"/>
              <a:pathLst>
                <a:path w="111759" h="890270">
                  <a:moveTo>
                    <a:pt x="0" y="0"/>
                  </a:moveTo>
                  <a:lnTo>
                    <a:pt x="111251" y="0"/>
                  </a:lnTo>
                  <a:lnTo>
                    <a:pt x="111251" y="890269"/>
                  </a:lnTo>
                  <a:lnTo>
                    <a:pt x="0" y="89026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734848" y="4274440"/>
              <a:ext cx="95567" cy="544079"/>
            </a:xfrm>
            <a:custGeom>
              <a:avLst/>
              <a:gdLst/>
              <a:ahLst/>
              <a:cxnLst/>
              <a:rect l="l" t="t" r="r" b="b"/>
              <a:pathLst>
                <a:path w="111759" h="636270">
                  <a:moveTo>
                    <a:pt x="0" y="0"/>
                  </a:moveTo>
                  <a:lnTo>
                    <a:pt x="111251" y="0"/>
                  </a:lnTo>
                  <a:lnTo>
                    <a:pt x="111251" y="635762"/>
                  </a:lnTo>
                  <a:lnTo>
                    <a:pt x="0" y="6357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071069" y="4149334"/>
              <a:ext cx="95567" cy="668967"/>
            </a:xfrm>
            <a:custGeom>
              <a:avLst/>
              <a:gdLst/>
              <a:ahLst/>
              <a:cxnLst/>
              <a:rect l="l" t="t" r="r" b="b"/>
              <a:pathLst>
                <a:path w="111759" h="782320">
                  <a:moveTo>
                    <a:pt x="0" y="0"/>
                  </a:moveTo>
                  <a:lnTo>
                    <a:pt x="111251" y="0"/>
                  </a:lnTo>
                  <a:lnTo>
                    <a:pt x="111251" y="782066"/>
                  </a:lnTo>
                  <a:lnTo>
                    <a:pt x="0" y="7820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407291" y="4336993"/>
              <a:ext cx="95567" cy="481092"/>
            </a:xfrm>
            <a:custGeom>
              <a:avLst/>
              <a:gdLst/>
              <a:ahLst/>
              <a:cxnLst/>
              <a:rect l="l" t="t" r="r" b="b"/>
              <a:pathLst>
                <a:path w="111759" h="562610">
                  <a:moveTo>
                    <a:pt x="0" y="0"/>
                  </a:moveTo>
                  <a:lnTo>
                    <a:pt x="111251" y="0"/>
                  </a:lnTo>
                  <a:lnTo>
                    <a:pt x="111251" y="562610"/>
                  </a:lnTo>
                  <a:lnTo>
                    <a:pt x="0" y="56261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742209" y="4342206"/>
              <a:ext cx="96653" cy="476205"/>
            </a:xfrm>
            <a:custGeom>
              <a:avLst/>
              <a:gdLst/>
              <a:ahLst/>
              <a:cxnLst/>
              <a:rect l="l" t="t" r="r" b="b"/>
              <a:pathLst>
                <a:path w="113029" h="556895">
                  <a:moveTo>
                    <a:pt x="0" y="0"/>
                  </a:moveTo>
                  <a:lnTo>
                    <a:pt x="112775" y="0"/>
                  </a:lnTo>
                  <a:lnTo>
                    <a:pt x="112775" y="556514"/>
                  </a:lnTo>
                  <a:lnTo>
                    <a:pt x="0" y="5565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24188" y="2517750"/>
              <a:ext cx="95567" cy="2300661"/>
            </a:xfrm>
            <a:custGeom>
              <a:avLst/>
              <a:gdLst/>
              <a:ahLst/>
              <a:cxnLst/>
              <a:rect l="l" t="t" r="r" b="b"/>
              <a:pathLst>
                <a:path w="111760" h="2690495">
                  <a:moveTo>
                    <a:pt x="111252" y="0"/>
                  </a:moveTo>
                  <a:lnTo>
                    <a:pt x="0" y="0"/>
                  </a:lnTo>
                  <a:lnTo>
                    <a:pt x="0" y="2690114"/>
                  </a:lnTo>
                  <a:lnTo>
                    <a:pt x="111252" y="2690114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460408" y="2290995"/>
              <a:ext cx="95567" cy="2527089"/>
            </a:xfrm>
            <a:custGeom>
              <a:avLst/>
              <a:gdLst/>
              <a:ahLst/>
              <a:cxnLst/>
              <a:rect l="l" t="t" r="r" b="b"/>
              <a:pathLst>
                <a:path w="111760" h="2955290">
                  <a:moveTo>
                    <a:pt x="111251" y="0"/>
                  </a:moveTo>
                  <a:lnTo>
                    <a:pt x="0" y="0"/>
                  </a:lnTo>
                  <a:lnTo>
                    <a:pt x="0" y="2955290"/>
                  </a:lnTo>
                  <a:lnTo>
                    <a:pt x="111251" y="2955290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96630" y="2145039"/>
              <a:ext cx="95567" cy="2673154"/>
            </a:xfrm>
            <a:custGeom>
              <a:avLst/>
              <a:gdLst/>
              <a:ahLst/>
              <a:cxnLst/>
              <a:rect l="l" t="t" r="r" b="b"/>
              <a:pathLst>
                <a:path w="111760" h="3126104">
                  <a:moveTo>
                    <a:pt x="111251" y="0"/>
                  </a:moveTo>
                  <a:lnTo>
                    <a:pt x="0" y="0"/>
                  </a:lnTo>
                  <a:lnTo>
                    <a:pt x="0" y="3125978"/>
                  </a:lnTo>
                  <a:lnTo>
                    <a:pt x="111251" y="3125978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32852" y="2191954"/>
              <a:ext cx="95567" cy="2626457"/>
            </a:xfrm>
            <a:custGeom>
              <a:avLst/>
              <a:gdLst/>
              <a:ahLst/>
              <a:cxnLst/>
              <a:rect l="l" t="t" r="r" b="b"/>
              <a:pathLst>
                <a:path w="111760" h="3071495">
                  <a:moveTo>
                    <a:pt x="111251" y="0"/>
                  </a:moveTo>
                  <a:lnTo>
                    <a:pt x="0" y="0"/>
                  </a:lnTo>
                  <a:lnTo>
                    <a:pt x="0" y="3071114"/>
                  </a:lnTo>
                  <a:lnTo>
                    <a:pt x="111251" y="3071114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469073" y="2047301"/>
              <a:ext cx="95567" cy="2770893"/>
            </a:xfrm>
            <a:custGeom>
              <a:avLst/>
              <a:gdLst/>
              <a:ahLst/>
              <a:cxnLst/>
              <a:rect l="l" t="t" r="r" b="b"/>
              <a:pathLst>
                <a:path w="111760" h="3240404">
                  <a:moveTo>
                    <a:pt x="111251" y="0"/>
                  </a:moveTo>
                  <a:lnTo>
                    <a:pt x="0" y="0"/>
                  </a:lnTo>
                  <a:lnTo>
                    <a:pt x="0" y="3240278"/>
                  </a:lnTo>
                  <a:lnTo>
                    <a:pt x="111251" y="3240278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05293" y="2073364"/>
              <a:ext cx="95567" cy="2744829"/>
            </a:xfrm>
            <a:custGeom>
              <a:avLst/>
              <a:gdLst/>
              <a:ahLst/>
              <a:cxnLst/>
              <a:rect l="l" t="t" r="r" b="b"/>
              <a:pathLst>
                <a:path w="111760" h="3209925">
                  <a:moveTo>
                    <a:pt x="111252" y="0"/>
                  </a:moveTo>
                  <a:lnTo>
                    <a:pt x="0" y="0"/>
                  </a:lnTo>
                  <a:lnTo>
                    <a:pt x="0" y="3209797"/>
                  </a:lnTo>
                  <a:lnTo>
                    <a:pt x="111252" y="3209797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141514" y="1995173"/>
              <a:ext cx="95567" cy="2823020"/>
            </a:xfrm>
            <a:custGeom>
              <a:avLst/>
              <a:gdLst/>
              <a:ahLst/>
              <a:cxnLst/>
              <a:rect l="l" t="t" r="r" b="b"/>
              <a:pathLst>
                <a:path w="111760" h="3301365">
                  <a:moveTo>
                    <a:pt x="111251" y="0"/>
                  </a:moveTo>
                  <a:lnTo>
                    <a:pt x="0" y="0"/>
                  </a:lnTo>
                  <a:lnTo>
                    <a:pt x="0" y="3301238"/>
                  </a:lnTo>
                  <a:lnTo>
                    <a:pt x="111251" y="3301238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76433" y="2430436"/>
              <a:ext cx="96653" cy="2388083"/>
            </a:xfrm>
            <a:custGeom>
              <a:avLst/>
              <a:gdLst/>
              <a:ahLst/>
              <a:cxnLst/>
              <a:rect l="l" t="t" r="r" b="b"/>
              <a:pathLst>
                <a:path w="113029" h="2792729">
                  <a:moveTo>
                    <a:pt x="112775" y="0"/>
                  </a:moveTo>
                  <a:lnTo>
                    <a:pt x="0" y="0"/>
                  </a:lnTo>
                  <a:lnTo>
                    <a:pt x="0" y="2792222"/>
                  </a:lnTo>
                  <a:lnTo>
                    <a:pt x="112775" y="279222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12654" y="2808359"/>
              <a:ext cx="96653" cy="2010160"/>
            </a:xfrm>
            <a:custGeom>
              <a:avLst/>
              <a:gdLst/>
              <a:ahLst/>
              <a:cxnLst/>
              <a:rect l="l" t="t" r="r" b="b"/>
              <a:pathLst>
                <a:path w="113029" h="2350770">
                  <a:moveTo>
                    <a:pt x="112775" y="0"/>
                  </a:moveTo>
                  <a:lnTo>
                    <a:pt x="0" y="0"/>
                  </a:lnTo>
                  <a:lnTo>
                    <a:pt x="0" y="2350262"/>
                  </a:lnTo>
                  <a:lnTo>
                    <a:pt x="112775" y="235026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48875" y="2564664"/>
              <a:ext cx="96653" cy="2253420"/>
            </a:xfrm>
            <a:custGeom>
              <a:avLst/>
              <a:gdLst/>
              <a:ahLst/>
              <a:cxnLst/>
              <a:rect l="l" t="t" r="r" b="b"/>
              <a:pathLst>
                <a:path w="113029" h="2635250">
                  <a:moveTo>
                    <a:pt x="112775" y="0"/>
                  </a:moveTo>
                  <a:lnTo>
                    <a:pt x="0" y="0"/>
                  </a:lnTo>
                  <a:lnTo>
                    <a:pt x="0" y="2635250"/>
                  </a:lnTo>
                  <a:lnTo>
                    <a:pt x="112775" y="263525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485096" y="3005140"/>
              <a:ext cx="96653" cy="1813053"/>
            </a:xfrm>
            <a:custGeom>
              <a:avLst/>
              <a:gdLst/>
              <a:ahLst/>
              <a:cxnLst/>
              <a:rect l="l" t="t" r="r" b="b"/>
              <a:pathLst>
                <a:path w="113029" h="2120265">
                  <a:moveTo>
                    <a:pt x="112776" y="0"/>
                  </a:moveTo>
                  <a:lnTo>
                    <a:pt x="0" y="0"/>
                  </a:lnTo>
                  <a:lnTo>
                    <a:pt x="0" y="2120138"/>
                  </a:lnTo>
                  <a:lnTo>
                    <a:pt x="112776" y="2120138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821317" y="3083331"/>
              <a:ext cx="96653" cy="1734862"/>
            </a:xfrm>
            <a:custGeom>
              <a:avLst/>
              <a:gdLst/>
              <a:ahLst/>
              <a:cxnLst/>
              <a:rect l="l" t="t" r="r" b="b"/>
              <a:pathLst>
                <a:path w="113029" h="2028825">
                  <a:moveTo>
                    <a:pt x="112775" y="0"/>
                  </a:moveTo>
                  <a:lnTo>
                    <a:pt x="0" y="0"/>
                  </a:lnTo>
                  <a:lnTo>
                    <a:pt x="0" y="2028697"/>
                  </a:lnTo>
                  <a:lnTo>
                    <a:pt x="112775" y="2028697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57539" y="3466467"/>
              <a:ext cx="96653" cy="1352052"/>
            </a:xfrm>
            <a:custGeom>
              <a:avLst/>
              <a:gdLst/>
              <a:ahLst/>
              <a:cxnLst/>
              <a:rect l="l" t="t" r="r" b="b"/>
              <a:pathLst>
                <a:path w="113029" h="1581150">
                  <a:moveTo>
                    <a:pt x="112775" y="0"/>
                  </a:moveTo>
                  <a:lnTo>
                    <a:pt x="0" y="0"/>
                  </a:lnTo>
                  <a:lnTo>
                    <a:pt x="0" y="1580642"/>
                  </a:lnTo>
                  <a:lnTo>
                    <a:pt x="112775" y="158064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493760" y="3642396"/>
              <a:ext cx="96653" cy="1176123"/>
            </a:xfrm>
            <a:custGeom>
              <a:avLst/>
              <a:gdLst/>
              <a:ahLst/>
              <a:cxnLst/>
              <a:rect l="l" t="t" r="r" b="b"/>
              <a:pathLst>
                <a:path w="113029" h="1375410">
                  <a:moveTo>
                    <a:pt x="112775" y="0"/>
                  </a:moveTo>
                  <a:lnTo>
                    <a:pt x="0" y="0"/>
                  </a:lnTo>
                  <a:lnTo>
                    <a:pt x="0" y="1374902"/>
                  </a:lnTo>
                  <a:lnTo>
                    <a:pt x="112775" y="137490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829981" y="3849602"/>
              <a:ext cx="96653" cy="968699"/>
            </a:xfrm>
            <a:custGeom>
              <a:avLst/>
              <a:gdLst/>
              <a:ahLst/>
              <a:cxnLst/>
              <a:rect l="l" t="t" r="r" b="b"/>
              <a:pathLst>
                <a:path w="113029" h="1132839">
                  <a:moveTo>
                    <a:pt x="112775" y="0"/>
                  </a:moveTo>
                  <a:lnTo>
                    <a:pt x="0" y="0"/>
                  </a:lnTo>
                  <a:lnTo>
                    <a:pt x="0" y="1132586"/>
                  </a:lnTo>
                  <a:lnTo>
                    <a:pt x="112775" y="113258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166203" y="3839177"/>
              <a:ext cx="96653" cy="979016"/>
            </a:xfrm>
            <a:custGeom>
              <a:avLst/>
              <a:gdLst/>
              <a:ahLst/>
              <a:cxnLst/>
              <a:rect l="l" t="t" r="r" b="b"/>
              <a:pathLst>
                <a:path w="113029" h="1144904">
                  <a:moveTo>
                    <a:pt x="112775" y="0"/>
                  </a:moveTo>
                  <a:lnTo>
                    <a:pt x="0" y="0"/>
                  </a:lnTo>
                  <a:lnTo>
                    <a:pt x="0" y="1144778"/>
                  </a:lnTo>
                  <a:lnTo>
                    <a:pt x="112775" y="1144778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02424" y="3968192"/>
              <a:ext cx="96653" cy="850327"/>
            </a:xfrm>
            <a:custGeom>
              <a:avLst/>
              <a:gdLst/>
              <a:ahLst/>
              <a:cxnLst/>
              <a:rect l="l" t="t" r="r" b="b"/>
              <a:pathLst>
                <a:path w="113029" h="994410">
                  <a:moveTo>
                    <a:pt x="112775" y="0"/>
                  </a:moveTo>
                  <a:lnTo>
                    <a:pt x="0" y="0"/>
                  </a:lnTo>
                  <a:lnTo>
                    <a:pt x="0" y="993902"/>
                  </a:lnTo>
                  <a:lnTo>
                    <a:pt x="112775" y="99390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838644" y="4004681"/>
              <a:ext cx="96653" cy="813403"/>
            </a:xfrm>
            <a:custGeom>
              <a:avLst/>
              <a:gdLst/>
              <a:ahLst/>
              <a:cxnLst/>
              <a:rect l="l" t="t" r="r" b="b"/>
              <a:pathLst>
                <a:path w="113029" h="951229">
                  <a:moveTo>
                    <a:pt x="112775" y="0"/>
                  </a:moveTo>
                  <a:lnTo>
                    <a:pt x="0" y="0"/>
                  </a:lnTo>
                  <a:lnTo>
                    <a:pt x="0" y="951230"/>
                  </a:lnTo>
                  <a:lnTo>
                    <a:pt x="112775" y="95123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124188" y="2517750"/>
              <a:ext cx="95567" cy="2300661"/>
            </a:xfrm>
            <a:custGeom>
              <a:avLst/>
              <a:gdLst/>
              <a:ahLst/>
              <a:cxnLst/>
              <a:rect l="l" t="t" r="r" b="b"/>
              <a:pathLst>
                <a:path w="111760" h="2690495">
                  <a:moveTo>
                    <a:pt x="0" y="0"/>
                  </a:moveTo>
                  <a:lnTo>
                    <a:pt x="111252" y="0"/>
                  </a:lnTo>
                  <a:lnTo>
                    <a:pt x="111252" y="2690114"/>
                  </a:lnTo>
                  <a:lnTo>
                    <a:pt x="0" y="26901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60408" y="2290995"/>
              <a:ext cx="95567" cy="2527089"/>
            </a:xfrm>
            <a:custGeom>
              <a:avLst/>
              <a:gdLst/>
              <a:ahLst/>
              <a:cxnLst/>
              <a:rect l="l" t="t" r="r" b="b"/>
              <a:pathLst>
                <a:path w="111760" h="2955290">
                  <a:moveTo>
                    <a:pt x="0" y="0"/>
                  </a:moveTo>
                  <a:lnTo>
                    <a:pt x="111251" y="0"/>
                  </a:lnTo>
                  <a:lnTo>
                    <a:pt x="111251" y="2955290"/>
                  </a:lnTo>
                  <a:lnTo>
                    <a:pt x="0" y="29552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96630" y="2145039"/>
              <a:ext cx="95567" cy="2673154"/>
            </a:xfrm>
            <a:custGeom>
              <a:avLst/>
              <a:gdLst/>
              <a:ahLst/>
              <a:cxnLst/>
              <a:rect l="l" t="t" r="r" b="b"/>
              <a:pathLst>
                <a:path w="111760" h="3126104">
                  <a:moveTo>
                    <a:pt x="0" y="0"/>
                  </a:moveTo>
                  <a:lnTo>
                    <a:pt x="111251" y="0"/>
                  </a:lnTo>
                  <a:lnTo>
                    <a:pt x="111251" y="3125978"/>
                  </a:lnTo>
                  <a:lnTo>
                    <a:pt x="0" y="31259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132852" y="2191954"/>
              <a:ext cx="95567" cy="2626457"/>
            </a:xfrm>
            <a:custGeom>
              <a:avLst/>
              <a:gdLst/>
              <a:ahLst/>
              <a:cxnLst/>
              <a:rect l="l" t="t" r="r" b="b"/>
              <a:pathLst>
                <a:path w="111760" h="3071495">
                  <a:moveTo>
                    <a:pt x="0" y="0"/>
                  </a:moveTo>
                  <a:lnTo>
                    <a:pt x="111251" y="0"/>
                  </a:lnTo>
                  <a:lnTo>
                    <a:pt x="111251" y="3071114"/>
                  </a:lnTo>
                  <a:lnTo>
                    <a:pt x="0" y="30711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69073" y="2047301"/>
              <a:ext cx="95567" cy="2770893"/>
            </a:xfrm>
            <a:custGeom>
              <a:avLst/>
              <a:gdLst/>
              <a:ahLst/>
              <a:cxnLst/>
              <a:rect l="l" t="t" r="r" b="b"/>
              <a:pathLst>
                <a:path w="111760" h="3240404">
                  <a:moveTo>
                    <a:pt x="0" y="0"/>
                  </a:moveTo>
                  <a:lnTo>
                    <a:pt x="111251" y="0"/>
                  </a:lnTo>
                  <a:lnTo>
                    <a:pt x="111251" y="3240278"/>
                  </a:lnTo>
                  <a:lnTo>
                    <a:pt x="0" y="32402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805293" y="2073364"/>
              <a:ext cx="95567" cy="2744829"/>
            </a:xfrm>
            <a:custGeom>
              <a:avLst/>
              <a:gdLst/>
              <a:ahLst/>
              <a:cxnLst/>
              <a:rect l="l" t="t" r="r" b="b"/>
              <a:pathLst>
                <a:path w="111760" h="3209925">
                  <a:moveTo>
                    <a:pt x="0" y="0"/>
                  </a:moveTo>
                  <a:lnTo>
                    <a:pt x="111252" y="0"/>
                  </a:lnTo>
                  <a:lnTo>
                    <a:pt x="111252" y="3209797"/>
                  </a:lnTo>
                  <a:lnTo>
                    <a:pt x="0" y="32097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141514" y="1995173"/>
              <a:ext cx="95567" cy="2823020"/>
            </a:xfrm>
            <a:custGeom>
              <a:avLst/>
              <a:gdLst/>
              <a:ahLst/>
              <a:cxnLst/>
              <a:rect l="l" t="t" r="r" b="b"/>
              <a:pathLst>
                <a:path w="111760" h="3301365">
                  <a:moveTo>
                    <a:pt x="0" y="0"/>
                  </a:moveTo>
                  <a:lnTo>
                    <a:pt x="111251" y="0"/>
                  </a:lnTo>
                  <a:lnTo>
                    <a:pt x="111251" y="3301238"/>
                  </a:lnTo>
                  <a:lnTo>
                    <a:pt x="0" y="33012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476433" y="2430436"/>
              <a:ext cx="96653" cy="2388083"/>
            </a:xfrm>
            <a:custGeom>
              <a:avLst/>
              <a:gdLst/>
              <a:ahLst/>
              <a:cxnLst/>
              <a:rect l="l" t="t" r="r" b="b"/>
              <a:pathLst>
                <a:path w="113029" h="2792729">
                  <a:moveTo>
                    <a:pt x="0" y="0"/>
                  </a:moveTo>
                  <a:lnTo>
                    <a:pt x="112775" y="0"/>
                  </a:lnTo>
                  <a:lnTo>
                    <a:pt x="112775" y="2792222"/>
                  </a:lnTo>
                  <a:lnTo>
                    <a:pt x="0" y="27922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812654" y="2808359"/>
              <a:ext cx="96653" cy="2010160"/>
            </a:xfrm>
            <a:custGeom>
              <a:avLst/>
              <a:gdLst/>
              <a:ahLst/>
              <a:cxnLst/>
              <a:rect l="l" t="t" r="r" b="b"/>
              <a:pathLst>
                <a:path w="113029" h="2350770">
                  <a:moveTo>
                    <a:pt x="0" y="0"/>
                  </a:moveTo>
                  <a:lnTo>
                    <a:pt x="112775" y="0"/>
                  </a:lnTo>
                  <a:lnTo>
                    <a:pt x="112775" y="2350262"/>
                  </a:lnTo>
                  <a:lnTo>
                    <a:pt x="0" y="23502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148875" y="2564664"/>
              <a:ext cx="96653" cy="2253420"/>
            </a:xfrm>
            <a:custGeom>
              <a:avLst/>
              <a:gdLst/>
              <a:ahLst/>
              <a:cxnLst/>
              <a:rect l="l" t="t" r="r" b="b"/>
              <a:pathLst>
                <a:path w="113029" h="2635250">
                  <a:moveTo>
                    <a:pt x="0" y="0"/>
                  </a:moveTo>
                  <a:lnTo>
                    <a:pt x="112775" y="0"/>
                  </a:lnTo>
                  <a:lnTo>
                    <a:pt x="112775" y="2635250"/>
                  </a:lnTo>
                  <a:lnTo>
                    <a:pt x="0" y="26352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485096" y="3005140"/>
              <a:ext cx="96653" cy="1813053"/>
            </a:xfrm>
            <a:custGeom>
              <a:avLst/>
              <a:gdLst/>
              <a:ahLst/>
              <a:cxnLst/>
              <a:rect l="l" t="t" r="r" b="b"/>
              <a:pathLst>
                <a:path w="113029" h="2120265">
                  <a:moveTo>
                    <a:pt x="0" y="0"/>
                  </a:moveTo>
                  <a:lnTo>
                    <a:pt x="112776" y="0"/>
                  </a:lnTo>
                  <a:lnTo>
                    <a:pt x="112776" y="2120138"/>
                  </a:lnTo>
                  <a:lnTo>
                    <a:pt x="0" y="21201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821317" y="3083331"/>
              <a:ext cx="96653" cy="1734862"/>
            </a:xfrm>
            <a:custGeom>
              <a:avLst/>
              <a:gdLst/>
              <a:ahLst/>
              <a:cxnLst/>
              <a:rect l="l" t="t" r="r" b="b"/>
              <a:pathLst>
                <a:path w="113029" h="2028825">
                  <a:moveTo>
                    <a:pt x="0" y="0"/>
                  </a:moveTo>
                  <a:lnTo>
                    <a:pt x="112775" y="0"/>
                  </a:lnTo>
                  <a:lnTo>
                    <a:pt x="112775" y="2028697"/>
                  </a:lnTo>
                  <a:lnTo>
                    <a:pt x="0" y="20286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157539" y="3466467"/>
              <a:ext cx="96653" cy="1352052"/>
            </a:xfrm>
            <a:custGeom>
              <a:avLst/>
              <a:gdLst/>
              <a:ahLst/>
              <a:cxnLst/>
              <a:rect l="l" t="t" r="r" b="b"/>
              <a:pathLst>
                <a:path w="113029" h="1581150">
                  <a:moveTo>
                    <a:pt x="0" y="0"/>
                  </a:moveTo>
                  <a:lnTo>
                    <a:pt x="112775" y="0"/>
                  </a:lnTo>
                  <a:lnTo>
                    <a:pt x="112775" y="1580642"/>
                  </a:lnTo>
                  <a:lnTo>
                    <a:pt x="0" y="15806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493760" y="3642396"/>
              <a:ext cx="96653" cy="1176123"/>
            </a:xfrm>
            <a:custGeom>
              <a:avLst/>
              <a:gdLst/>
              <a:ahLst/>
              <a:cxnLst/>
              <a:rect l="l" t="t" r="r" b="b"/>
              <a:pathLst>
                <a:path w="113029" h="1375410">
                  <a:moveTo>
                    <a:pt x="0" y="0"/>
                  </a:moveTo>
                  <a:lnTo>
                    <a:pt x="112775" y="0"/>
                  </a:lnTo>
                  <a:lnTo>
                    <a:pt x="112775" y="1374902"/>
                  </a:lnTo>
                  <a:lnTo>
                    <a:pt x="0" y="13749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829981" y="3849602"/>
              <a:ext cx="96653" cy="968699"/>
            </a:xfrm>
            <a:custGeom>
              <a:avLst/>
              <a:gdLst/>
              <a:ahLst/>
              <a:cxnLst/>
              <a:rect l="l" t="t" r="r" b="b"/>
              <a:pathLst>
                <a:path w="113029" h="1132839">
                  <a:moveTo>
                    <a:pt x="0" y="0"/>
                  </a:moveTo>
                  <a:lnTo>
                    <a:pt x="112775" y="0"/>
                  </a:lnTo>
                  <a:lnTo>
                    <a:pt x="112775" y="1132586"/>
                  </a:lnTo>
                  <a:lnTo>
                    <a:pt x="0" y="11325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66203" y="3839177"/>
              <a:ext cx="96653" cy="979016"/>
            </a:xfrm>
            <a:custGeom>
              <a:avLst/>
              <a:gdLst/>
              <a:ahLst/>
              <a:cxnLst/>
              <a:rect l="l" t="t" r="r" b="b"/>
              <a:pathLst>
                <a:path w="113029" h="1144904">
                  <a:moveTo>
                    <a:pt x="0" y="0"/>
                  </a:moveTo>
                  <a:lnTo>
                    <a:pt x="112775" y="0"/>
                  </a:lnTo>
                  <a:lnTo>
                    <a:pt x="112775" y="1144778"/>
                  </a:lnTo>
                  <a:lnTo>
                    <a:pt x="0" y="11447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502424" y="3968192"/>
              <a:ext cx="96653" cy="850327"/>
            </a:xfrm>
            <a:custGeom>
              <a:avLst/>
              <a:gdLst/>
              <a:ahLst/>
              <a:cxnLst/>
              <a:rect l="l" t="t" r="r" b="b"/>
              <a:pathLst>
                <a:path w="113029" h="994410">
                  <a:moveTo>
                    <a:pt x="0" y="0"/>
                  </a:moveTo>
                  <a:lnTo>
                    <a:pt x="112775" y="0"/>
                  </a:lnTo>
                  <a:lnTo>
                    <a:pt x="112775" y="993902"/>
                  </a:lnTo>
                  <a:lnTo>
                    <a:pt x="0" y="9939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838644" y="4004681"/>
              <a:ext cx="96653" cy="813403"/>
            </a:xfrm>
            <a:custGeom>
              <a:avLst/>
              <a:gdLst/>
              <a:ahLst/>
              <a:cxnLst/>
              <a:rect l="l" t="t" r="r" b="b"/>
              <a:pathLst>
                <a:path w="113029" h="951229">
                  <a:moveTo>
                    <a:pt x="0" y="0"/>
                  </a:moveTo>
                  <a:lnTo>
                    <a:pt x="112775" y="0"/>
                  </a:lnTo>
                  <a:lnTo>
                    <a:pt x="112775" y="951230"/>
                  </a:lnTo>
                  <a:lnTo>
                    <a:pt x="0" y="9512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955643" y="4818084"/>
              <a:ext cx="6051656" cy="0"/>
            </a:xfrm>
            <a:custGeom>
              <a:avLst/>
              <a:gdLst/>
              <a:ahLst/>
              <a:cxnLst/>
              <a:rect l="l" t="t" r="r" b="b"/>
              <a:pathLst>
                <a:path w="7077075">
                  <a:moveTo>
                    <a:pt x="0" y="0"/>
                  </a:moveTo>
                  <a:lnTo>
                    <a:pt x="7076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955643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292299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628519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964741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300961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637183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973405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309625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644543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980765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316986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653207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989429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325649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661871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998092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34312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670535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006972" y="4818085"/>
              <a:ext cx="0" cy="185161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14067" y="5003136"/>
              <a:ext cx="7693123" cy="0"/>
            </a:xfrm>
            <a:custGeom>
              <a:avLst/>
              <a:gdLst/>
              <a:ahLst/>
              <a:cxnLst/>
              <a:rect l="l" t="t" r="r" b="b"/>
              <a:pathLst>
                <a:path w="8996680">
                  <a:moveTo>
                    <a:pt x="0" y="0"/>
                  </a:moveTo>
                  <a:lnTo>
                    <a:pt x="89964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14067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956077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956077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292299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292299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628519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628519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964741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964741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300961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300961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637183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637183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973405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973405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309625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309625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644543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644543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980765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980765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316986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316986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653207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653207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989429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989429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325649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325649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661871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61871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998092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998092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334312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334312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670535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670535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006972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006972" y="5003136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54976" y="505869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54976" y="505869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438478" y="5004222"/>
              <a:ext cx="116580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Uusi</a:t>
              </a:r>
              <a:r>
                <a:rPr sz="1026" spc="-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asuinrakennus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1968457" y="4823297"/>
              <a:ext cx="6027763" cy="3413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2001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2002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2003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2004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2005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2006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2007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2008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2010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2011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2012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2013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2015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2017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>
                <a:latin typeface="Arial"/>
                <a:cs typeface="Arial"/>
              </a:endParaRPr>
            </a:p>
            <a:p>
              <a:pPr marL="46697">
                <a:spcBef>
                  <a:spcPts val="214"/>
                </a:spcBef>
                <a:tabLst>
                  <a:tab pos="382807" algn="l"/>
                  <a:tab pos="718917" algn="l"/>
                  <a:tab pos="1055570" algn="l"/>
                  <a:tab pos="1391680" algn="l"/>
                  <a:tab pos="1727789" algn="l"/>
                  <a:tab pos="2063899" algn="l"/>
                  <a:tab pos="2400009" algn="l"/>
                  <a:tab pos="2736662" algn="l"/>
                  <a:tab pos="3072772" algn="l"/>
                  <a:tab pos="3408881" algn="l"/>
                  <a:tab pos="3744992" algn="l"/>
                  <a:tab pos="4081102" algn="l"/>
                  <a:tab pos="4417754" algn="l"/>
                  <a:tab pos="4753864" algn="l"/>
                  <a:tab pos="5089974" algn="l"/>
                  <a:tab pos="5462464" algn="l"/>
                  <a:tab pos="5799117" algn="l"/>
                </a:tabLst>
              </a:pPr>
              <a:r>
                <a:rPr sz="1026" spc="-4" dirty="0">
                  <a:latin typeface="Arial"/>
                  <a:cs typeface="Arial"/>
                </a:rPr>
                <a:t>258	345	370	383	425	387	376	281	236	328	317	259	185	147	105	129	93	92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314067" y="5185365"/>
              <a:ext cx="7693123" cy="0"/>
            </a:xfrm>
            <a:custGeom>
              <a:avLst/>
              <a:gdLst/>
              <a:ahLst/>
              <a:cxnLst/>
              <a:rect l="l" t="t" r="r" b="b"/>
              <a:pathLst>
                <a:path w="8996680">
                  <a:moveTo>
                    <a:pt x="0" y="0"/>
                  </a:moveTo>
                  <a:lnTo>
                    <a:pt x="89964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14067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14067" y="5367702"/>
              <a:ext cx="7693123" cy="0"/>
            </a:xfrm>
            <a:custGeom>
              <a:avLst/>
              <a:gdLst/>
              <a:ahLst/>
              <a:cxnLst/>
              <a:rect l="l" t="t" r="r" b="b"/>
              <a:pathLst>
                <a:path w="8996680">
                  <a:moveTo>
                    <a:pt x="0" y="0"/>
                  </a:moveTo>
                  <a:lnTo>
                    <a:pt x="89964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956077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956077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292299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292299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628519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628519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964741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964741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300961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300961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637183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637183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973405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973405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309625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309625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644543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644543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980765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980765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16986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16986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653207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653207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989429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989429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325649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325649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661871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661871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998092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998092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334312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334312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670535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70535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006972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006972" y="5185365"/>
              <a:ext cx="0" cy="182446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54976" y="5241027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54976" y="5241027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 txBox="1"/>
            <p:nvPr/>
          </p:nvSpPr>
          <p:spPr>
            <a:xfrm>
              <a:off x="200516" y="5189274"/>
              <a:ext cx="6749944" cy="4737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8689">
                <a:tabLst>
                  <a:tab pos="2150777" algn="l"/>
                  <a:tab pos="2486887" algn="l"/>
                  <a:tab pos="2823540" algn="l"/>
                  <a:tab pos="3159650" algn="l"/>
                  <a:tab pos="3495759" algn="l"/>
                  <a:tab pos="3831870" algn="l"/>
                  <a:tab pos="4167980" algn="l"/>
                  <a:tab pos="4504633" algn="l"/>
                  <a:tab pos="4840742" algn="l"/>
                  <a:tab pos="5176852" algn="l"/>
                  <a:tab pos="5512962" algn="l"/>
                  <a:tab pos="5849072" algn="l"/>
                  <a:tab pos="6185725" algn="l"/>
                  <a:tab pos="6521834" algn="l"/>
                </a:tabLst>
              </a:pPr>
              <a:r>
                <a:rPr sz="1539" spc="-6" baseline="2314" dirty="0">
                  <a:latin typeface="Arial"/>
                  <a:cs typeface="Arial"/>
                </a:rPr>
                <a:t>Uusi </a:t>
              </a:r>
              <a:r>
                <a:rPr sz="1539" baseline="2314" dirty="0">
                  <a:latin typeface="Arial"/>
                  <a:cs typeface="Arial"/>
                </a:rPr>
                <a:t>v</a:t>
              </a:r>
              <a:r>
                <a:rPr sz="1539" spc="-6" baseline="2314" dirty="0">
                  <a:latin typeface="Arial"/>
                  <a:cs typeface="Arial"/>
                </a:rPr>
                <a:t>apa</a:t>
              </a:r>
              <a:r>
                <a:rPr sz="1539" spc="-19" baseline="2314" dirty="0">
                  <a:latin typeface="Arial"/>
                  <a:cs typeface="Arial"/>
                </a:rPr>
                <a:t>a</a:t>
              </a:r>
              <a:r>
                <a:rPr sz="1539" spc="6" baseline="2314" dirty="0">
                  <a:latin typeface="Arial"/>
                  <a:cs typeface="Arial"/>
                </a:rPr>
                <a:t>-</a:t>
              </a:r>
              <a:r>
                <a:rPr sz="1539" spc="-19" baseline="2314" dirty="0">
                  <a:latin typeface="Arial"/>
                  <a:cs typeface="Arial"/>
                </a:rPr>
                <a:t>a</a:t>
              </a:r>
              <a:r>
                <a:rPr sz="1539" spc="-6" baseline="2314" dirty="0">
                  <a:latin typeface="Arial"/>
                  <a:cs typeface="Arial"/>
                </a:rPr>
                <a:t>ja</a:t>
              </a:r>
              <a:r>
                <a:rPr sz="1539" baseline="2314" dirty="0">
                  <a:latin typeface="Arial"/>
                  <a:cs typeface="Arial"/>
                </a:rPr>
                <a:t>nrak</a:t>
              </a:r>
              <a:r>
                <a:rPr sz="1539" spc="-19" baseline="2314" dirty="0">
                  <a:latin typeface="Arial"/>
                  <a:cs typeface="Arial"/>
                </a:rPr>
                <a:t>e</a:t>
              </a:r>
              <a:r>
                <a:rPr sz="1539" spc="-6" baseline="2314" dirty="0">
                  <a:latin typeface="Arial"/>
                  <a:cs typeface="Arial"/>
                </a:rPr>
                <a:t>nn</a:t>
              </a:r>
              <a:r>
                <a:rPr sz="1539" spc="-19" baseline="2314" dirty="0">
                  <a:latin typeface="Arial"/>
                  <a:cs typeface="Arial"/>
                </a:rPr>
                <a:t>u</a:t>
              </a:r>
              <a:r>
                <a:rPr sz="1539" baseline="2314" dirty="0">
                  <a:latin typeface="Arial"/>
                  <a:cs typeface="Arial"/>
                </a:rPr>
                <a:t>s </a:t>
              </a:r>
              <a:r>
                <a:rPr sz="1539" spc="192" baseline="23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8</a:t>
              </a:r>
              <a:r>
                <a:rPr sz="1026" spc="-4" dirty="0">
                  <a:latin typeface="Arial"/>
                  <a:cs typeface="Arial"/>
                </a:rPr>
                <a:t>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spc="-1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spc="-13" dirty="0">
                  <a:latin typeface="Arial"/>
                  <a:cs typeface="Arial"/>
                </a:rPr>
                <a:t>3</a:t>
              </a: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spc="-13" dirty="0">
                  <a:latin typeface="Arial"/>
                  <a:cs typeface="Arial"/>
                </a:rPr>
                <a:t>3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spc="-13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6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13" dirty="0">
                  <a:latin typeface="Arial"/>
                  <a:cs typeface="Arial"/>
                </a:rPr>
                <a:t>8</a:t>
              </a:r>
              <a:r>
                <a:rPr sz="1026" spc="-4" dirty="0">
                  <a:latin typeface="Arial"/>
                  <a:cs typeface="Arial"/>
                </a:rPr>
                <a:t>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3</a:t>
              </a: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13" dirty="0">
                  <a:latin typeface="Arial"/>
                  <a:cs typeface="Arial"/>
                </a:rPr>
                <a:t>5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13" dirty="0">
                  <a:latin typeface="Arial"/>
                  <a:cs typeface="Arial"/>
                </a:rPr>
                <a:t>3</a:t>
              </a: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6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13" dirty="0">
                  <a:latin typeface="Arial"/>
                  <a:cs typeface="Arial"/>
                </a:rPr>
                <a:t>8</a:t>
              </a:r>
              <a:r>
                <a:rPr sz="1026" spc="-4" dirty="0">
                  <a:latin typeface="Arial"/>
                  <a:cs typeface="Arial"/>
                </a:rPr>
                <a:t>7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26"/>
                </a:spcBef>
              </a:pPr>
              <a:endParaRPr sz="1112">
                <a:latin typeface="Times New Roman"/>
                <a:cs typeface="Times New Roman"/>
              </a:endParaRPr>
            </a:p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</a:t>
              </a:r>
              <a:r>
                <a:rPr sz="941" spc="68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Tilastokeskus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7" name="object 247"/>
            <p:cNvSpPr txBox="1"/>
            <p:nvPr/>
          </p:nvSpPr>
          <p:spPr>
            <a:xfrm>
              <a:off x="7047938" y="5189274"/>
              <a:ext cx="911685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46970" algn="l"/>
                  <a:tab pos="683080" algn="l"/>
                </a:tabLst>
              </a:pP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13" dirty="0">
                  <a:latin typeface="Arial"/>
                  <a:cs typeface="Arial"/>
                </a:rPr>
                <a:t>8</a:t>
              </a:r>
              <a:r>
                <a:rPr sz="1026" spc="-4" dirty="0">
                  <a:latin typeface="Arial"/>
                  <a:cs typeface="Arial"/>
                </a:rPr>
                <a:t>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13" dirty="0">
                  <a:latin typeface="Arial"/>
                  <a:cs typeface="Arial"/>
                </a:rPr>
                <a:t>6</a:t>
              </a:r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13" dirty="0">
                  <a:latin typeface="Arial"/>
                  <a:cs typeface="Arial"/>
                </a:rPr>
                <a:t>5</a:t>
              </a:r>
              <a:r>
                <a:rPr sz="1026" spc="-4" dirty="0">
                  <a:latin typeface="Arial"/>
                  <a:cs typeface="Arial"/>
                </a:rPr>
                <a:t>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48" name="object 248"/>
            <p:cNvSpPr txBox="1"/>
            <p:nvPr/>
          </p:nvSpPr>
          <p:spPr>
            <a:xfrm>
              <a:off x="1806864" y="4752490"/>
              <a:ext cx="76562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49" name="object 249"/>
            <p:cNvSpPr txBox="1"/>
            <p:nvPr/>
          </p:nvSpPr>
          <p:spPr>
            <a:xfrm>
              <a:off x="1698155" y="4234583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50" name="object 250"/>
            <p:cNvSpPr txBox="1"/>
            <p:nvPr/>
          </p:nvSpPr>
          <p:spPr>
            <a:xfrm>
              <a:off x="1698155" y="3716460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51" name="object 251"/>
            <p:cNvSpPr txBox="1"/>
            <p:nvPr/>
          </p:nvSpPr>
          <p:spPr>
            <a:xfrm>
              <a:off x="1698155" y="3198228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3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52" name="object 252"/>
            <p:cNvSpPr txBox="1"/>
            <p:nvPr/>
          </p:nvSpPr>
          <p:spPr>
            <a:xfrm>
              <a:off x="1698155" y="2680104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4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53" name="object 253"/>
            <p:cNvSpPr txBox="1"/>
            <p:nvPr/>
          </p:nvSpPr>
          <p:spPr>
            <a:xfrm>
              <a:off x="1698155" y="2162198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5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54" name="object 254"/>
            <p:cNvSpPr txBox="1"/>
            <p:nvPr/>
          </p:nvSpPr>
          <p:spPr>
            <a:xfrm>
              <a:off x="1698155" y="1644074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55" name="object 255"/>
            <p:cNvSpPr txBox="1"/>
            <p:nvPr/>
          </p:nvSpPr>
          <p:spPr>
            <a:xfrm>
              <a:off x="1540471" y="1103796"/>
              <a:ext cx="3887829" cy="236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b="1" spc="-4" dirty="0">
                  <a:latin typeface="Arial"/>
                  <a:cs typeface="Arial"/>
                </a:rPr>
                <a:t>Rakennusluvat Etelä-Savossa 2001 </a:t>
              </a:r>
              <a:r>
                <a:rPr sz="1539" b="1" dirty="0">
                  <a:latin typeface="Arial"/>
                  <a:cs typeface="Arial"/>
                </a:rPr>
                <a:t>-</a:t>
              </a:r>
              <a:r>
                <a:rPr sz="1539" b="1" spc="51" dirty="0">
                  <a:latin typeface="Arial"/>
                  <a:cs typeface="Arial"/>
                </a:rPr>
                <a:t> </a:t>
              </a:r>
              <a:r>
                <a:rPr sz="1539" b="1" spc="-9" dirty="0">
                  <a:latin typeface="Arial"/>
                  <a:cs typeface="Arial"/>
                </a:rPr>
                <a:t>2018</a:t>
              </a:r>
              <a:endParaRPr sz="1539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2262BE11-AC66-42AC-89BA-6011A3C8FE74}"/>
              </a:ext>
            </a:extLst>
          </p:cNvPr>
          <p:cNvGrpSpPr/>
          <p:nvPr/>
        </p:nvGrpSpPr>
        <p:grpSpPr>
          <a:xfrm>
            <a:off x="467544" y="764704"/>
            <a:ext cx="7916533" cy="4526784"/>
            <a:chOff x="200516" y="1135072"/>
            <a:chExt cx="7916533" cy="4526784"/>
          </a:xfrm>
        </p:grpSpPr>
        <p:sp>
          <p:nvSpPr>
            <p:cNvPr id="2" name="object 2"/>
            <p:cNvSpPr/>
            <p:nvPr/>
          </p:nvSpPr>
          <p:spPr>
            <a:xfrm>
              <a:off x="7967660" y="4601539"/>
              <a:ext cx="149323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0" y="0"/>
                  </a:moveTo>
                  <a:lnTo>
                    <a:pt x="1746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297824" y="460153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27988" y="460153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8152" y="460153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8315" y="460153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18479" y="460153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644" y="460153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8808" y="4601539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4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8972" y="4601539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39028" y="4601539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80">
                  <a:moveTo>
                    <a:pt x="0" y="0"/>
                  </a:moveTo>
                  <a:lnTo>
                    <a:pt x="34759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9126" y="4601539"/>
              <a:ext cx="298103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1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8092" y="4601539"/>
              <a:ext cx="149323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0" y="0"/>
                  </a:moveTo>
                  <a:lnTo>
                    <a:pt x="1740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67660" y="4140212"/>
              <a:ext cx="149323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0" y="0"/>
                  </a:moveTo>
                  <a:lnTo>
                    <a:pt x="1746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97824" y="414021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7988" y="414021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58152" y="414021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88315" y="414021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18479" y="414021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48644" y="414021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8808" y="4140212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4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08972" y="4140212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39028" y="4140212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80">
                  <a:moveTo>
                    <a:pt x="0" y="0"/>
                  </a:moveTo>
                  <a:lnTo>
                    <a:pt x="34759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69126" y="4140212"/>
              <a:ext cx="298103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1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8092" y="4140212"/>
              <a:ext cx="149323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0" y="0"/>
                  </a:moveTo>
                  <a:lnTo>
                    <a:pt x="1740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67660" y="3680189"/>
              <a:ext cx="149323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0" y="0"/>
                  </a:moveTo>
                  <a:lnTo>
                    <a:pt x="1746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97824" y="368018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27988" y="368018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8152" y="368018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88315" y="368018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18479" y="368018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48644" y="368018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78808" y="3680189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4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08972" y="3680189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39028" y="3680189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80">
                  <a:moveTo>
                    <a:pt x="0" y="0"/>
                  </a:moveTo>
                  <a:lnTo>
                    <a:pt x="34759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8092" y="3680189"/>
              <a:ext cx="818833" cy="0"/>
            </a:xfrm>
            <a:custGeom>
              <a:avLst/>
              <a:gdLst/>
              <a:ahLst/>
              <a:cxnLst/>
              <a:rect l="l" t="t" r="r" b="b"/>
              <a:pathLst>
                <a:path w="957580">
                  <a:moveTo>
                    <a:pt x="0" y="0"/>
                  </a:moveTo>
                  <a:lnTo>
                    <a:pt x="9575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67660" y="3218862"/>
              <a:ext cx="149323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0" y="0"/>
                  </a:moveTo>
                  <a:lnTo>
                    <a:pt x="1746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97824" y="321886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27988" y="321886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58152" y="321886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88315" y="321886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18479" y="321886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48644" y="321886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78808" y="3218862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4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08972" y="3218862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39028" y="3218862"/>
              <a:ext cx="297560" cy="0"/>
            </a:xfrm>
            <a:custGeom>
              <a:avLst/>
              <a:gdLst/>
              <a:ahLst/>
              <a:cxnLst/>
              <a:rect l="l" t="t" r="r" b="b"/>
              <a:pathLst>
                <a:path w="347980">
                  <a:moveTo>
                    <a:pt x="0" y="0"/>
                  </a:moveTo>
                  <a:lnTo>
                    <a:pt x="34759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8092" y="3218862"/>
              <a:ext cx="818833" cy="0"/>
            </a:xfrm>
            <a:custGeom>
              <a:avLst/>
              <a:gdLst/>
              <a:ahLst/>
              <a:cxnLst/>
              <a:rect l="l" t="t" r="r" b="b"/>
              <a:pathLst>
                <a:path w="957580">
                  <a:moveTo>
                    <a:pt x="0" y="0"/>
                  </a:moveTo>
                  <a:lnTo>
                    <a:pt x="9575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67660" y="2757535"/>
              <a:ext cx="149323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0" y="0"/>
                  </a:moveTo>
                  <a:lnTo>
                    <a:pt x="1746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97824" y="275753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27988" y="275753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58152" y="275753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88315" y="275753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18479" y="275753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48644" y="275753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8092" y="2757535"/>
              <a:ext cx="2827906" cy="0"/>
            </a:xfrm>
            <a:custGeom>
              <a:avLst/>
              <a:gdLst/>
              <a:ahLst/>
              <a:cxnLst/>
              <a:rect l="l" t="t" r="r" b="b"/>
              <a:pathLst>
                <a:path w="3307079">
                  <a:moveTo>
                    <a:pt x="0" y="0"/>
                  </a:moveTo>
                  <a:lnTo>
                    <a:pt x="33070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8093" y="2296208"/>
              <a:ext cx="7368956" cy="0"/>
            </a:xfrm>
            <a:custGeom>
              <a:avLst/>
              <a:gdLst/>
              <a:ahLst/>
              <a:cxnLst/>
              <a:rect l="l" t="t" r="r" b="b"/>
              <a:pathLst>
                <a:path w="8617585">
                  <a:moveTo>
                    <a:pt x="0" y="0"/>
                  </a:moveTo>
                  <a:lnTo>
                    <a:pt x="86175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8093" y="1834882"/>
              <a:ext cx="7368956" cy="0"/>
            </a:xfrm>
            <a:custGeom>
              <a:avLst/>
              <a:gdLst/>
              <a:ahLst/>
              <a:cxnLst/>
              <a:rect l="l" t="t" r="r" b="b"/>
              <a:pathLst>
                <a:path w="8617585">
                  <a:moveTo>
                    <a:pt x="0" y="0"/>
                  </a:moveTo>
                  <a:lnTo>
                    <a:pt x="86175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8093" y="1834881"/>
              <a:ext cx="7368956" cy="3228636"/>
            </a:xfrm>
            <a:custGeom>
              <a:avLst/>
              <a:gdLst/>
              <a:ahLst/>
              <a:cxnLst/>
              <a:rect l="l" t="t" r="r" b="b"/>
              <a:pathLst>
                <a:path w="8617585" h="3775710">
                  <a:moveTo>
                    <a:pt x="0" y="3775329"/>
                  </a:moveTo>
                  <a:lnTo>
                    <a:pt x="8617458" y="3775329"/>
                  </a:lnTo>
                  <a:lnTo>
                    <a:pt x="8617458" y="0"/>
                  </a:lnTo>
                  <a:lnTo>
                    <a:pt x="0" y="0"/>
                  </a:lnTo>
                  <a:lnTo>
                    <a:pt x="0" y="377532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6959" y="4003378"/>
              <a:ext cx="372492" cy="1059922"/>
            </a:xfrm>
            <a:custGeom>
              <a:avLst/>
              <a:gdLst/>
              <a:ahLst/>
              <a:cxnLst/>
              <a:rect l="l" t="t" r="r" b="b"/>
              <a:pathLst>
                <a:path w="435609" h="1239520">
                  <a:moveTo>
                    <a:pt x="0" y="1239393"/>
                  </a:moveTo>
                  <a:lnTo>
                    <a:pt x="435229" y="1239393"/>
                  </a:lnTo>
                  <a:lnTo>
                    <a:pt x="435229" y="0"/>
                  </a:lnTo>
                  <a:lnTo>
                    <a:pt x="0" y="0"/>
                  </a:lnTo>
                  <a:lnTo>
                    <a:pt x="0" y="1239393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96959" y="4003378"/>
              <a:ext cx="372492" cy="1059922"/>
            </a:xfrm>
            <a:custGeom>
              <a:avLst/>
              <a:gdLst/>
              <a:ahLst/>
              <a:cxnLst/>
              <a:rect l="l" t="t" r="r" b="b"/>
              <a:pathLst>
                <a:path w="435609" h="1239520">
                  <a:moveTo>
                    <a:pt x="0" y="1239393"/>
                  </a:moveTo>
                  <a:lnTo>
                    <a:pt x="435229" y="1239393"/>
                  </a:lnTo>
                  <a:lnTo>
                    <a:pt x="435229" y="0"/>
                  </a:lnTo>
                  <a:lnTo>
                    <a:pt x="0" y="0"/>
                  </a:lnTo>
                  <a:lnTo>
                    <a:pt x="0" y="123939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6860" y="3155984"/>
              <a:ext cx="372492" cy="1907534"/>
            </a:xfrm>
            <a:custGeom>
              <a:avLst/>
              <a:gdLst/>
              <a:ahLst/>
              <a:cxnLst/>
              <a:rect l="l" t="t" r="r" b="b"/>
              <a:pathLst>
                <a:path w="435610" h="2230754">
                  <a:moveTo>
                    <a:pt x="0" y="2230374"/>
                  </a:moveTo>
                  <a:lnTo>
                    <a:pt x="435229" y="2230374"/>
                  </a:lnTo>
                  <a:lnTo>
                    <a:pt x="435229" y="0"/>
                  </a:lnTo>
                  <a:lnTo>
                    <a:pt x="0" y="0"/>
                  </a:lnTo>
                  <a:lnTo>
                    <a:pt x="0" y="2230374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66860" y="3155984"/>
              <a:ext cx="372492" cy="1907534"/>
            </a:xfrm>
            <a:custGeom>
              <a:avLst/>
              <a:gdLst/>
              <a:ahLst/>
              <a:cxnLst/>
              <a:rect l="l" t="t" r="r" b="b"/>
              <a:pathLst>
                <a:path w="435610" h="2230754">
                  <a:moveTo>
                    <a:pt x="0" y="2230374"/>
                  </a:moveTo>
                  <a:lnTo>
                    <a:pt x="435229" y="2230374"/>
                  </a:lnTo>
                  <a:lnTo>
                    <a:pt x="435229" y="0"/>
                  </a:lnTo>
                  <a:lnTo>
                    <a:pt x="0" y="0"/>
                  </a:lnTo>
                  <a:lnTo>
                    <a:pt x="0" y="22303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36261" y="2908704"/>
              <a:ext cx="373036" cy="2154596"/>
            </a:xfrm>
            <a:custGeom>
              <a:avLst/>
              <a:gdLst/>
              <a:ahLst/>
              <a:cxnLst/>
              <a:rect l="l" t="t" r="r" b="b"/>
              <a:pathLst>
                <a:path w="436244" h="2519679">
                  <a:moveTo>
                    <a:pt x="435864" y="0"/>
                  </a:moveTo>
                  <a:lnTo>
                    <a:pt x="0" y="0"/>
                  </a:lnTo>
                  <a:lnTo>
                    <a:pt x="0" y="2519553"/>
                  </a:lnTo>
                  <a:lnTo>
                    <a:pt x="435864" y="2519553"/>
                  </a:lnTo>
                  <a:lnTo>
                    <a:pt x="4358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06098" y="2804450"/>
              <a:ext cx="373036" cy="2258850"/>
            </a:xfrm>
            <a:custGeom>
              <a:avLst/>
              <a:gdLst/>
              <a:ahLst/>
              <a:cxnLst/>
              <a:rect l="l" t="t" r="r" b="b"/>
              <a:pathLst>
                <a:path w="436245" h="2641600">
                  <a:moveTo>
                    <a:pt x="435863" y="0"/>
                  </a:moveTo>
                  <a:lnTo>
                    <a:pt x="0" y="0"/>
                  </a:lnTo>
                  <a:lnTo>
                    <a:pt x="0" y="2641472"/>
                  </a:lnTo>
                  <a:lnTo>
                    <a:pt x="435863" y="2641472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75933" y="2692376"/>
              <a:ext cx="373036" cy="2371250"/>
            </a:xfrm>
            <a:custGeom>
              <a:avLst/>
              <a:gdLst/>
              <a:ahLst/>
              <a:cxnLst/>
              <a:rect l="l" t="t" r="r" b="b"/>
              <a:pathLst>
                <a:path w="436245" h="2773045">
                  <a:moveTo>
                    <a:pt x="435864" y="0"/>
                  </a:moveTo>
                  <a:lnTo>
                    <a:pt x="0" y="0"/>
                  </a:lnTo>
                  <a:lnTo>
                    <a:pt x="0" y="2772536"/>
                  </a:lnTo>
                  <a:lnTo>
                    <a:pt x="435864" y="2772536"/>
                  </a:lnTo>
                  <a:lnTo>
                    <a:pt x="4358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247072" y="2607669"/>
              <a:ext cx="371407" cy="2455957"/>
            </a:xfrm>
            <a:custGeom>
              <a:avLst/>
              <a:gdLst/>
              <a:ahLst/>
              <a:cxnLst/>
              <a:rect l="l" t="t" r="r" b="b"/>
              <a:pathLst>
                <a:path w="434339" h="2872104">
                  <a:moveTo>
                    <a:pt x="434339" y="0"/>
                  </a:moveTo>
                  <a:lnTo>
                    <a:pt x="0" y="0"/>
                  </a:lnTo>
                  <a:lnTo>
                    <a:pt x="0" y="2871597"/>
                  </a:lnTo>
                  <a:lnTo>
                    <a:pt x="434339" y="2871597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16909" y="2560755"/>
              <a:ext cx="371407" cy="2502654"/>
            </a:xfrm>
            <a:custGeom>
              <a:avLst/>
              <a:gdLst/>
              <a:ahLst/>
              <a:cxnLst/>
              <a:rect l="l" t="t" r="r" b="b"/>
              <a:pathLst>
                <a:path w="434339" h="2926715">
                  <a:moveTo>
                    <a:pt x="434339" y="0"/>
                  </a:moveTo>
                  <a:lnTo>
                    <a:pt x="0" y="0"/>
                  </a:lnTo>
                  <a:lnTo>
                    <a:pt x="0" y="2926460"/>
                  </a:lnTo>
                  <a:lnTo>
                    <a:pt x="434339" y="2926460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86745" y="2509931"/>
              <a:ext cx="371407" cy="2553695"/>
            </a:xfrm>
            <a:custGeom>
              <a:avLst/>
              <a:gdLst/>
              <a:ahLst/>
              <a:cxnLst/>
              <a:rect l="l" t="t" r="r" b="b"/>
              <a:pathLst>
                <a:path w="434340" h="2986404">
                  <a:moveTo>
                    <a:pt x="434339" y="0"/>
                  </a:moveTo>
                  <a:lnTo>
                    <a:pt x="0" y="0"/>
                  </a:lnTo>
                  <a:lnTo>
                    <a:pt x="0" y="2985897"/>
                  </a:lnTo>
                  <a:lnTo>
                    <a:pt x="434339" y="2985897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56580" y="2490383"/>
              <a:ext cx="371407" cy="2573243"/>
            </a:xfrm>
            <a:custGeom>
              <a:avLst/>
              <a:gdLst/>
              <a:ahLst/>
              <a:cxnLst/>
              <a:rect l="l" t="t" r="r" b="b"/>
              <a:pathLst>
                <a:path w="434340" h="3009265">
                  <a:moveTo>
                    <a:pt x="434340" y="0"/>
                  </a:moveTo>
                  <a:lnTo>
                    <a:pt x="0" y="0"/>
                  </a:lnTo>
                  <a:lnTo>
                    <a:pt x="0" y="3008757"/>
                  </a:lnTo>
                  <a:lnTo>
                    <a:pt x="434340" y="3008757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26416" y="2390038"/>
              <a:ext cx="371407" cy="2673154"/>
            </a:xfrm>
            <a:custGeom>
              <a:avLst/>
              <a:gdLst/>
              <a:ahLst/>
              <a:cxnLst/>
              <a:rect l="l" t="t" r="r" b="b"/>
              <a:pathLst>
                <a:path w="434340" h="3126104">
                  <a:moveTo>
                    <a:pt x="434340" y="0"/>
                  </a:moveTo>
                  <a:lnTo>
                    <a:pt x="0" y="0"/>
                  </a:lnTo>
                  <a:lnTo>
                    <a:pt x="0" y="3126105"/>
                  </a:lnTo>
                  <a:lnTo>
                    <a:pt x="434340" y="3126105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96252" y="2320969"/>
              <a:ext cx="371407" cy="2742657"/>
            </a:xfrm>
            <a:custGeom>
              <a:avLst/>
              <a:gdLst/>
              <a:ahLst/>
              <a:cxnLst/>
              <a:rect l="l" t="t" r="r" b="b"/>
              <a:pathLst>
                <a:path w="434340" h="3207385">
                  <a:moveTo>
                    <a:pt x="434339" y="0"/>
                  </a:moveTo>
                  <a:lnTo>
                    <a:pt x="0" y="0"/>
                  </a:lnTo>
                  <a:lnTo>
                    <a:pt x="0" y="3206877"/>
                  </a:lnTo>
                  <a:lnTo>
                    <a:pt x="434339" y="3206877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236261" y="2908704"/>
              <a:ext cx="373036" cy="2154596"/>
            </a:xfrm>
            <a:custGeom>
              <a:avLst/>
              <a:gdLst/>
              <a:ahLst/>
              <a:cxnLst/>
              <a:rect l="l" t="t" r="r" b="b"/>
              <a:pathLst>
                <a:path w="436244" h="2519679">
                  <a:moveTo>
                    <a:pt x="0" y="0"/>
                  </a:moveTo>
                  <a:lnTo>
                    <a:pt x="435864" y="0"/>
                  </a:lnTo>
                  <a:lnTo>
                    <a:pt x="435864" y="2519553"/>
                  </a:lnTo>
                  <a:lnTo>
                    <a:pt x="0" y="25195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06098" y="2804450"/>
              <a:ext cx="373036" cy="2258850"/>
            </a:xfrm>
            <a:custGeom>
              <a:avLst/>
              <a:gdLst/>
              <a:ahLst/>
              <a:cxnLst/>
              <a:rect l="l" t="t" r="r" b="b"/>
              <a:pathLst>
                <a:path w="436245" h="2641600">
                  <a:moveTo>
                    <a:pt x="0" y="0"/>
                  </a:moveTo>
                  <a:lnTo>
                    <a:pt x="435863" y="0"/>
                  </a:lnTo>
                  <a:lnTo>
                    <a:pt x="435863" y="2641472"/>
                  </a:lnTo>
                  <a:lnTo>
                    <a:pt x="0" y="26414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75933" y="2692376"/>
              <a:ext cx="373036" cy="2371250"/>
            </a:xfrm>
            <a:custGeom>
              <a:avLst/>
              <a:gdLst/>
              <a:ahLst/>
              <a:cxnLst/>
              <a:rect l="l" t="t" r="r" b="b"/>
              <a:pathLst>
                <a:path w="436245" h="2773045">
                  <a:moveTo>
                    <a:pt x="0" y="0"/>
                  </a:moveTo>
                  <a:lnTo>
                    <a:pt x="435864" y="0"/>
                  </a:lnTo>
                  <a:lnTo>
                    <a:pt x="435864" y="2772536"/>
                  </a:lnTo>
                  <a:lnTo>
                    <a:pt x="0" y="27725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47072" y="2607669"/>
              <a:ext cx="371407" cy="2455957"/>
            </a:xfrm>
            <a:custGeom>
              <a:avLst/>
              <a:gdLst/>
              <a:ahLst/>
              <a:cxnLst/>
              <a:rect l="l" t="t" r="r" b="b"/>
              <a:pathLst>
                <a:path w="434339" h="2872104">
                  <a:moveTo>
                    <a:pt x="0" y="0"/>
                  </a:moveTo>
                  <a:lnTo>
                    <a:pt x="434339" y="0"/>
                  </a:lnTo>
                  <a:lnTo>
                    <a:pt x="434339" y="2871597"/>
                  </a:lnTo>
                  <a:lnTo>
                    <a:pt x="0" y="28715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16909" y="2560755"/>
              <a:ext cx="371407" cy="2502654"/>
            </a:xfrm>
            <a:custGeom>
              <a:avLst/>
              <a:gdLst/>
              <a:ahLst/>
              <a:cxnLst/>
              <a:rect l="l" t="t" r="r" b="b"/>
              <a:pathLst>
                <a:path w="434339" h="2926715">
                  <a:moveTo>
                    <a:pt x="0" y="0"/>
                  </a:moveTo>
                  <a:lnTo>
                    <a:pt x="434339" y="0"/>
                  </a:lnTo>
                  <a:lnTo>
                    <a:pt x="434339" y="2926460"/>
                  </a:lnTo>
                  <a:lnTo>
                    <a:pt x="0" y="29264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86745" y="2509931"/>
              <a:ext cx="371407" cy="2553695"/>
            </a:xfrm>
            <a:custGeom>
              <a:avLst/>
              <a:gdLst/>
              <a:ahLst/>
              <a:cxnLst/>
              <a:rect l="l" t="t" r="r" b="b"/>
              <a:pathLst>
                <a:path w="434340" h="2986404">
                  <a:moveTo>
                    <a:pt x="0" y="0"/>
                  </a:moveTo>
                  <a:lnTo>
                    <a:pt x="434339" y="0"/>
                  </a:lnTo>
                  <a:lnTo>
                    <a:pt x="434339" y="2985897"/>
                  </a:lnTo>
                  <a:lnTo>
                    <a:pt x="0" y="29858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256580" y="2490383"/>
              <a:ext cx="371407" cy="2573243"/>
            </a:xfrm>
            <a:custGeom>
              <a:avLst/>
              <a:gdLst/>
              <a:ahLst/>
              <a:cxnLst/>
              <a:rect l="l" t="t" r="r" b="b"/>
              <a:pathLst>
                <a:path w="434340" h="3009265">
                  <a:moveTo>
                    <a:pt x="0" y="0"/>
                  </a:moveTo>
                  <a:lnTo>
                    <a:pt x="434340" y="0"/>
                  </a:lnTo>
                  <a:lnTo>
                    <a:pt x="434340" y="3008757"/>
                  </a:lnTo>
                  <a:lnTo>
                    <a:pt x="0" y="300875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926416" y="2390038"/>
              <a:ext cx="371407" cy="2673154"/>
            </a:xfrm>
            <a:custGeom>
              <a:avLst/>
              <a:gdLst/>
              <a:ahLst/>
              <a:cxnLst/>
              <a:rect l="l" t="t" r="r" b="b"/>
              <a:pathLst>
                <a:path w="434340" h="3126104">
                  <a:moveTo>
                    <a:pt x="0" y="0"/>
                  </a:moveTo>
                  <a:lnTo>
                    <a:pt x="434340" y="0"/>
                  </a:lnTo>
                  <a:lnTo>
                    <a:pt x="434340" y="3126105"/>
                  </a:lnTo>
                  <a:lnTo>
                    <a:pt x="0" y="312610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596252" y="2320969"/>
              <a:ext cx="371407" cy="2742657"/>
            </a:xfrm>
            <a:custGeom>
              <a:avLst/>
              <a:gdLst/>
              <a:ahLst/>
              <a:cxnLst/>
              <a:rect l="l" t="t" r="r" b="b"/>
              <a:pathLst>
                <a:path w="434340" h="3207385">
                  <a:moveTo>
                    <a:pt x="0" y="0"/>
                  </a:moveTo>
                  <a:lnTo>
                    <a:pt x="434339" y="0"/>
                  </a:lnTo>
                  <a:lnTo>
                    <a:pt x="434339" y="3206877"/>
                  </a:lnTo>
                  <a:lnTo>
                    <a:pt x="0" y="32068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48093" y="5063191"/>
              <a:ext cx="7368956" cy="0"/>
            </a:xfrm>
            <a:custGeom>
              <a:avLst/>
              <a:gdLst/>
              <a:ahLst/>
              <a:cxnLst/>
              <a:rect l="l" t="t" r="r" b="b"/>
              <a:pathLst>
                <a:path w="8617585">
                  <a:moveTo>
                    <a:pt x="0" y="0"/>
                  </a:moveTo>
                  <a:lnTo>
                    <a:pt x="86175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2179030" y="2675326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47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344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2849084" y="2571396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47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795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3518919" y="2458780"/>
              <a:ext cx="48760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48</a:t>
              </a:r>
              <a:r>
                <a:rPr sz="1197" spc="-77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283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4189081" y="2374834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48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4859135" y="2327919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48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850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5528970" y="2277095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49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070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6199024" y="2257330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49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6869186" y="2156116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49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595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7539022" y="2087590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49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892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311808" y="4989453"/>
              <a:ext cx="35403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38</a:t>
              </a:r>
              <a:r>
                <a:rPr sz="855" spc="-68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311808" y="4528126"/>
              <a:ext cx="35403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40</a:t>
              </a:r>
              <a:r>
                <a:rPr sz="855" spc="-68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311808" y="3605473"/>
              <a:ext cx="1014311" cy="601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44</a:t>
              </a:r>
              <a:r>
                <a:rPr sz="855" spc="-68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  <a:p>
              <a:pPr marL="538102">
                <a:spcBef>
                  <a:spcPts val="269"/>
                </a:spcBef>
              </a:pPr>
              <a:r>
                <a:rPr sz="1197" spc="-4" dirty="0">
                  <a:latin typeface="Arial"/>
                  <a:cs typeface="Arial"/>
                </a:rPr>
                <a:t>42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596</a:t>
              </a:r>
              <a:endParaRPr sz="1197">
                <a:latin typeface="Arial"/>
                <a:cs typeface="Arial"/>
              </a:endParaRPr>
            </a:p>
            <a:p>
              <a:pPr marL="10860">
                <a:spcBef>
                  <a:spcPts val="894"/>
                </a:spcBef>
              </a:pPr>
              <a:r>
                <a:rPr sz="855" spc="-4" dirty="0">
                  <a:latin typeface="Arial"/>
                  <a:cs typeface="Arial"/>
                </a:rPr>
                <a:t>42</a:t>
              </a:r>
              <a:r>
                <a:rPr sz="855" spc="-68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311808" y="2922713"/>
              <a:ext cx="1684364" cy="3542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/>
              <a:r>
                <a:rPr sz="1197" spc="-4" dirty="0">
                  <a:latin typeface="Arial"/>
                  <a:cs typeface="Arial"/>
                </a:rPr>
                <a:t>46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271</a:t>
              </a:r>
              <a:endParaRPr sz="1197">
                <a:latin typeface="Arial"/>
                <a:cs typeface="Arial"/>
              </a:endParaRPr>
            </a:p>
            <a:p>
              <a:pPr marL="10860">
                <a:spcBef>
                  <a:spcPts val="307"/>
                </a:spcBef>
              </a:pPr>
              <a:r>
                <a:rPr sz="855" spc="-4" dirty="0">
                  <a:latin typeface="Arial"/>
                  <a:cs typeface="Arial"/>
                </a:rPr>
                <a:t>46</a:t>
              </a:r>
              <a:r>
                <a:rPr sz="855" spc="-73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311808" y="2683035"/>
              <a:ext cx="35403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48</a:t>
              </a:r>
              <a:r>
                <a:rPr sz="855" spc="-68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311808" y="2221710"/>
              <a:ext cx="35403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50</a:t>
              </a:r>
              <a:r>
                <a:rPr sz="855" spc="-68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311808" y="1760383"/>
              <a:ext cx="35403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52</a:t>
              </a:r>
              <a:r>
                <a:rPr sz="855" spc="-68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200516" y="5142034"/>
              <a:ext cx="6423606" cy="5198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13487">
                <a:tabLst>
                  <a:tab pos="1383535" algn="l"/>
                  <a:tab pos="2053583" algn="l"/>
                  <a:tab pos="2723087" algn="l"/>
                  <a:tab pos="3393135" algn="l"/>
                  <a:tab pos="4063183" algn="l"/>
                  <a:tab pos="4733231" algn="l"/>
                  <a:tab pos="5403279" algn="l"/>
                  <a:tab pos="6073326" algn="l"/>
                </a:tabLst>
              </a:pP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1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2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3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4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  <a:p>
              <a:pPr>
                <a:spcBef>
                  <a:spcPts val="43"/>
                </a:spcBef>
              </a:pPr>
              <a:endParaRPr sz="1240">
                <a:latin typeface="Times New Roman"/>
                <a:cs typeface="Times New Roman"/>
              </a:endParaRPr>
            </a:p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Statfin-tietokanta  &gt; Asuminen/Rakennukset ja</a:t>
              </a:r>
              <a:r>
                <a:rPr sz="941" spc="154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kesämökit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6933258" y="5142034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7603421" y="5142034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1089244" y="1135072"/>
              <a:ext cx="5583596" cy="236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b="1" spc="-13" dirty="0">
                  <a:latin typeface="Arial"/>
                  <a:cs typeface="Arial"/>
                </a:rPr>
                <a:t>Vapaa-ajan </a:t>
              </a:r>
              <a:r>
                <a:rPr sz="1539" b="1" dirty="0">
                  <a:latin typeface="Arial"/>
                  <a:cs typeface="Arial"/>
                </a:rPr>
                <a:t>asunnot </a:t>
              </a:r>
              <a:r>
                <a:rPr sz="1539" b="1" spc="-4" dirty="0">
                  <a:latin typeface="Arial"/>
                  <a:cs typeface="Arial"/>
                </a:rPr>
                <a:t>Etelä-Savossa 2000, 2005 </a:t>
              </a:r>
              <a:r>
                <a:rPr sz="1539" b="1" dirty="0">
                  <a:latin typeface="Arial"/>
                  <a:cs typeface="Arial"/>
                </a:rPr>
                <a:t>ja </a:t>
              </a:r>
              <a:r>
                <a:rPr sz="1539" b="1" spc="-4" dirty="0">
                  <a:latin typeface="Arial"/>
                  <a:cs typeface="Arial"/>
                </a:rPr>
                <a:t>2010 </a:t>
              </a:r>
              <a:r>
                <a:rPr sz="1539" b="1" dirty="0">
                  <a:latin typeface="Arial"/>
                  <a:cs typeface="Arial"/>
                </a:rPr>
                <a:t>-</a:t>
              </a:r>
              <a:r>
                <a:rPr sz="1539" b="1" spc="77" dirty="0">
                  <a:latin typeface="Arial"/>
                  <a:cs typeface="Arial"/>
                </a:rPr>
                <a:t> </a:t>
              </a:r>
              <a:r>
                <a:rPr sz="1539" b="1" spc="-9" dirty="0">
                  <a:latin typeface="Arial"/>
                  <a:cs typeface="Arial"/>
                </a:rPr>
                <a:t>2018</a:t>
              </a:r>
              <a:endParaRPr sz="1539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06862"/>
              </p:ext>
            </p:extLst>
          </p:nvPr>
        </p:nvGraphicFramePr>
        <p:xfrm>
          <a:off x="335115" y="5081588"/>
          <a:ext cx="6555331" cy="291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5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814">
                <a:tc>
                  <a:txBody>
                    <a:bodyPr/>
                    <a:lstStyle/>
                    <a:p>
                      <a:pPr marL="127000">
                        <a:lnSpc>
                          <a:spcPts val="122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Lähde: Tilastokeskus,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Tilastot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&gt; Asuminen &gt; Rakennukset ja kesämökit &gt; 2018 &gt; Liitetaulukko 5. Kesämökkien</a:t>
                      </a:r>
                      <a:r>
                        <a:rPr sz="9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omistus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mökin sijaintimaakunnan mukaan 2018 (</a:t>
                      </a:r>
                      <a:r>
                        <a:rPr sz="900" dirty="0">
                          <a:latin typeface="Arial"/>
                          <a:cs typeface="Arial"/>
                          <a:hlinkClick r:id="rId2"/>
                        </a:rPr>
                        <a:t>http://www.stat.fi/til/rakke/2018/rakke_2018_2019-05-21_tau_005_fi.html)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4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8228668" y="3584863"/>
            <a:ext cx="85793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4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42926" y="3584863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8487" y="3584863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2745" y="3584863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8306" y="3584863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2564" y="3584863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18124" y="3584863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2383" y="3584863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7944" y="3584863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2201" y="3584863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7763" y="3584863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2021" y="3584863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1839" y="3584863"/>
            <a:ext cx="556568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6097" y="3584863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1659" y="3584863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65916" y="3584863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1478" y="3584863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6502" y="3584863"/>
            <a:ext cx="471318" cy="0"/>
          </a:xfrm>
          <a:custGeom>
            <a:avLst/>
            <a:gdLst/>
            <a:ahLst/>
            <a:cxnLst/>
            <a:rect l="l" t="t" r="r" b="b"/>
            <a:pathLst>
              <a:path w="551180">
                <a:moveTo>
                  <a:pt x="0" y="0"/>
                </a:moveTo>
                <a:lnTo>
                  <a:pt x="5511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28668" y="3347684"/>
            <a:ext cx="85793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4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42926" y="3347684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58487" y="3347684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72745" y="3347684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8306" y="3347684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02564" y="3347684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18124" y="3347684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32383" y="3347684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47944" y="3347684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62201" y="3347684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77763" y="3347684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92021" y="3347684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21839" y="3347684"/>
            <a:ext cx="556568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36097" y="3347684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51659" y="3347684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5916" y="3347684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81478" y="3347684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6502" y="3347684"/>
            <a:ext cx="471318" cy="0"/>
          </a:xfrm>
          <a:custGeom>
            <a:avLst/>
            <a:gdLst/>
            <a:ahLst/>
            <a:cxnLst/>
            <a:rect l="l" t="t" r="r" b="b"/>
            <a:pathLst>
              <a:path w="551180">
                <a:moveTo>
                  <a:pt x="0" y="0"/>
                </a:moveTo>
                <a:lnTo>
                  <a:pt x="5511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28668" y="3109201"/>
            <a:ext cx="85793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4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42926" y="3109201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58487" y="3109201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72745" y="3109201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88306" y="3109201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02564" y="3109201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18124" y="3109201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47944" y="3109201"/>
            <a:ext cx="556568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62201" y="3109201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77763" y="3109201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92021" y="3109201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21839" y="3109201"/>
            <a:ext cx="556568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51659" y="3109201"/>
            <a:ext cx="556568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81478" y="3109201"/>
            <a:ext cx="556568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6502" y="3109201"/>
            <a:ext cx="471318" cy="0"/>
          </a:xfrm>
          <a:custGeom>
            <a:avLst/>
            <a:gdLst/>
            <a:ahLst/>
            <a:cxnLst/>
            <a:rect l="l" t="t" r="r" b="b"/>
            <a:pathLst>
              <a:path w="551180">
                <a:moveTo>
                  <a:pt x="0" y="0"/>
                </a:moveTo>
                <a:lnTo>
                  <a:pt x="5511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28668" y="2872022"/>
            <a:ext cx="85793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4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42926" y="2872022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88305" y="2872022"/>
            <a:ext cx="941007" cy="0"/>
          </a:xfrm>
          <a:custGeom>
            <a:avLst/>
            <a:gdLst/>
            <a:ahLst/>
            <a:cxnLst/>
            <a:rect l="l" t="t" r="r" b="b"/>
            <a:pathLst>
              <a:path w="1100454">
                <a:moveTo>
                  <a:pt x="0" y="0"/>
                </a:moveTo>
                <a:lnTo>
                  <a:pt x="11003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02564" y="2872022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18124" y="2872022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47944" y="2872022"/>
            <a:ext cx="556568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62201" y="2872022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92021" y="2872022"/>
            <a:ext cx="556568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1658" y="2872022"/>
            <a:ext cx="1327075" cy="0"/>
          </a:xfrm>
          <a:custGeom>
            <a:avLst/>
            <a:gdLst/>
            <a:ahLst/>
            <a:cxnLst/>
            <a:rect l="l" t="t" r="r" b="b"/>
            <a:pathLst>
              <a:path w="1551939">
                <a:moveTo>
                  <a:pt x="0" y="0"/>
                </a:moveTo>
                <a:lnTo>
                  <a:pt x="15514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6503" y="2872022"/>
            <a:ext cx="1241825" cy="0"/>
          </a:xfrm>
          <a:custGeom>
            <a:avLst/>
            <a:gdLst/>
            <a:ahLst/>
            <a:cxnLst/>
            <a:rect l="l" t="t" r="r" b="b"/>
            <a:pathLst>
              <a:path w="1452245">
                <a:moveTo>
                  <a:pt x="0" y="0"/>
                </a:moveTo>
                <a:lnTo>
                  <a:pt x="145178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28668" y="2634843"/>
            <a:ext cx="85793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4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42926" y="2634843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88305" y="2634843"/>
            <a:ext cx="941007" cy="0"/>
          </a:xfrm>
          <a:custGeom>
            <a:avLst/>
            <a:gdLst/>
            <a:ahLst/>
            <a:cxnLst/>
            <a:rect l="l" t="t" r="r" b="b"/>
            <a:pathLst>
              <a:path w="1100454">
                <a:moveTo>
                  <a:pt x="0" y="0"/>
                </a:moveTo>
                <a:lnTo>
                  <a:pt x="11003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02564" y="2634843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47944" y="2634843"/>
            <a:ext cx="941007" cy="0"/>
          </a:xfrm>
          <a:custGeom>
            <a:avLst/>
            <a:gdLst/>
            <a:ahLst/>
            <a:cxnLst/>
            <a:rect l="l" t="t" r="r" b="b"/>
            <a:pathLst>
              <a:path w="1100454">
                <a:moveTo>
                  <a:pt x="0" y="0"/>
                </a:moveTo>
                <a:lnTo>
                  <a:pt x="11003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92021" y="2634843"/>
            <a:ext cx="941007" cy="0"/>
          </a:xfrm>
          <a:custGeom>
            <a:avLst/>
            <a:gdLst/>
            <a:ahLst/>
            <a:cxnLst/>
            <a:rect l="l" t="t" r="r" b="b"/>
            <a:pathLst>
              <a:path w="1100454">
                <a:moveTo>
                  <a:pt x="0" y="0"/>
                </a:moveTo>
                <a:lnTo>
                  <a:pt x="11003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51658" y="2634843"/>
            <a:ext cx="1327075" cy="0"/>
          </a:xfrm>
          <a:custGeom>
            <a:avLst/>
            <a:gdLst/>
            <a:ahLst/>
            <a:cxnLst/>
            <a:rect l="l" t="t" r="r" b="b"/>
            <a:pathLst>
              <a:path w="1551939">
                <a:moveTo>
                  <a:pt x="0" y="0"/>
                </a:moveTo>
                <a:lnTo>
                  <a:pt x="15514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96503" y="2634843"/>
            <a:ext cx="1241825" cy="0"/>
          </a:xfrm>
          <a:custGeom>
            <a:avLst/>
            <a:gdLst/>
            <a:ahLst/>
            <a:cxnLst/>
            <a:rect l="l" t="t" r="r" b="b"/>
            <a:pathLst>
              <a:path w="1452245">
                <a:moveTo>
                  <a:pt x="0" y="0"/>
                </a:moveTo>
                <a:lnTo>
                  <a:pt x="145178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28668" y="2397663"/>
            <a:ext cx="85793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4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42926" y="2397663"/>
            <a:ext cx="172129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47944" y="2397663"/>
            <a:ext cx="2481477" cy="0"/>
          </a:xfrm>
          <a:custGeom>
            <a:avLst/>
            <a:gdLst/>
            <a:ahLst/>
            <a:cxnLst/>
            <a:rect l="l" t="t" r="r" b="b"/>
            <a:pathLst>
              <a:path w="2901950">
                <a:moveTo>
                  <a:pt x="0" y="0"/>
                </a:moveTo>
                <a:lnTo>
                  <a:pt x="2901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92021" y="2397663"/>
            <a:ext cx="941007" cy="0"/>
          </a:xfrm>
          <a:custGeom>
            <a:avLst/>
            <a:gdLst/>
            <a:ahLst/>
            <a:cxnLst/>
            <a:rect l="l" t="t" r="r" b="b"/>
            <a:pathLst>
              <a:path w="1100454">
                <a:moveTo>
                  <a:pt x="0" y="0"/>
                </a:moveTo>
                <a:lnTo>
                  <a:pt x="11003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51658" y="2397663"/>
            <a:ext cx="1327075" cy="0"/>
          </a:xfrm>
          <a:custGeom>
            <a:avLst/>
            <a:gdLst/>
            <a:ahLst/>
            <a:cxnLst/>
            <a:rect l="l" t="t" r="r" b="b"/>
            <a:pathLst>
              <a:path w="1551939">
                <a:moveTo>
                  <a:pt x="0" y="0"/>
                </a:moveTo>
                <a:lnTo>
                  <a:pt x="15514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96503" y="2397663"/>
            <a:ext cx="1241825" cy="0"/>
          </a:xfrm>
          <a:custGeom>
            <a:avLst/>
            <a:gdLst/>
            <a:ahLst/>
            <a:cxnLst/>
            <a:rect l="l" t="t" r="r" b="b"/>
            <a:pathLst>
              <a:path w="1452245">
                <a:moveTo>
                  <a:pt x="0" y="0"/>
                </a:moveTo>
                <a:lnTo>
                  <a:pt x="145178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28668" y="2159181"/>
            <a:ext cx="85793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4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47944" y="2159181"/>
            <a:ext cx="2867002" cy="0"/>
          </a:xfrm>
          <a:custGeom>
            <a:avLst/>
            <a:gdLst/>
            <a:ahLst/>
            <a:cxnLst/>
            <a:rect l="l" t="t" r="r" b="b"/>
            <a:pathLst>
              <a:path w="3352800">
                <a:moveTo>
                  <a:pt x="0" y="0"/>
                </a:moveTo>
                <a:lnTo>
                  <a:pt x="33528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51659" y="2159181"/>
            <a:ext cx="2481477" cy="0"/>
          </a:xfrm>
          <a:custGeom>
            <a:avLst/>
            <a:gdLst/>
            <a:ahLst/>
            <a:cxnLst/>
            <a:rect l="l" t="t" r="r" b="b"/>
            <a:pathLst>
              <a:path w="2901950">
                <a:moveTo>
                  <a:pt x="0" y="0"/>
                </a:moveTo>
                <a:lnTo>
                  <a:pt x="2901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6503" y="2159181"/>
            <a:ext cx="1241825" cy="0"/>
          </a:xfrm>
          <a:custGeom>
            <a:avLst/>
            <a:gdLst/>
            <a:ahLst/>
            <a:cxnLst/>
            <a:rect l="l" t="t" r="r" b="b"/>
            <a:pathLst>
              <a:path w="1452245">
                <a:moveTo>
                  <a:pt x="0" y="0"/>
                </a:moveTo>
                <a:lnTo>
                  <a:pt x="145178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28668" y="1922002"/>
            <a:ext cx="85793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4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47944" y="1922002"/>
            <a:ext cx="2867002" cy="0"/>
          </a:xfrm>
          <a:custGeom>
            <a:avLst/>
            <a:gdLst/>
            <a:ahLst/>
            <a:cxnLst/>
            <a:rect l="l" t="t" r="r" b="b"/>
            <a:pathLst>
              <a:path w="3352800">
                <a:moveTo>
                  <a:pt x="0" y="0"/>
                </a:moveTo>
                <a:lnTo>
                  <a:pt x="33528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51659" y="1922002"/>
            <a:ext cx="2481477" cy="0"/>
          </a:xfrm>
          <a:custGeom>
            <a:avLst/>
            <a:gdLst/>
            <a:ahLst/>
            <a:cxnLst/>
            <a:rect l="l" t="t" r="r" b="b"/>
            <a:pathLst>
              <a:path w="2901950">
                <a:moveTo>
                  <a:pt x="0" y="0"/>
                </a:moveTo>
                <a:lnTo>
                  <a:pt x="2901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6503" y="1922002"/>
            <a:ext cx="1241825" cy="0"/>
          </a:xfrm>
          <a:custGeom>
            <a:avLst/>
            <a:gdLst/>
            <a:ahLst/>
            <a:cxnLst/>
            <a:rect l="l" t="t" r="r" b="b"/>
            <a:pathLst>
              <a:path w="1452245">
                <a:moveTo>
                  <a:pt x="0" y="0"/>
                </a:moveTo>
                <a:lnTo>
                  <a:pt x="145178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6503" y="1684822"/>
            <a:ext cx="7317915" cy="0"/>
          </a:xfrm>
          <a:custGeom>
            <a:avLst/>
            <a:gdLst/>
            <a:ahLst/>
            <a:cxnLst/>
            <a:rect l="l" t="t" r="r" b="b"/>
            <a:pathLst>
              <a:path w="8557895">
                <a:moveTo>
                  <a:pt x="0" y="0"/>
                </a:moveTo>
                <a:lnTo>
                  <a:pt x="85575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96503" y="1447100"/>
            <a:ext cx="7317915" cy="0"/>
          </a:xfrm>
          <a:custGeom>
            <a:avLst/>
            <a:gdLst/>
            <a:ahLst/>
            <a:cxnLst/>
            <a:rect l="l" t="t" r="r" b="b"/>
            <a:pathLst>
              <a:path w="8557895">
                <a:moveTo>
                  <a:pt x="0" y="0"/>
                </a:moveTo>
                <a:lnTo>
                  <a:pt x="85575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96503" y="1447209"/>
            <a:ext cx="7317915" cy="2375051"/>
          </a:xfrm>
          <a:custGeom>
            <a:avLst/>
            <a:gdLst/>
            <a:ahLst/>
            <a:cxnLst/>
            <a:rect l="l" t="t" r="r" b="b"/>
            <a:pathLst>
              <a:path w="8557895" h="2777490">
                <a:moveTo>
                  <a:pt x="0" y="2777363"/>
                </a:moveTo>
                <a:lnTo>
                  <a:pt x="8557514" y="2777363"/>
                </a:lnTo>
                <a:lnTo>
                  <a:pt x="8557514" y="0"/>
                </a:lnTo>
                <a:lnTo>
                  <a:pt x="0" y="0"/>
                </a:lnTo>
                <a:lnTo>
                  <a:pt x="0" y="2777363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82012" y="3663054"/>
            <a:ext cx="213939" cy="159097"/>
          </a:xfrm>
          <a:custGeom>
            <a:avLst/>
            <a:gdLst/>
            <a:ahLst/>
            <a:cxnLst/>
            <a:rect l="l" t="t" r="r" b="b"/>
            <a:pathLst>
              <a:path w="250190" h="186054">
                <a:moveTo>
                  <a:pt x="249936" y="0"/>
                </a:moveTo>
                <a:lnTo>
                  <a:pt x="0" y="0"/>
                </a:lnTo>
                <a:lnTo>
                  <a:pt x="0" y="186055"/>
                </a:lnTo>
                <a:lnTo>
                  <a:pt x="249936" y="186055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67755" y="3317711"/>
            <a:ext cx="213939" cy="504440"/>
          </a:xfrm>
          <a:custGeom>
            <a:avLst/>
            <a:gdLst/>
            <a:ahLst/>
            <a:cxnLst/>
            <a:rect l="l" t="t" r="r" b="b"/>
            <a:pathLst>
              <a:path w="250189" h="589914">
                <a:moveTo>
                  <a:pt x="249935" y="0"/>
                </a:moveTo>
                <a:lnTo>
                  <a:pt x="0" y="0"/>
                </a:lnTo>
                <a:lnTo>
                  <a:pt x="0" y="589915"/>
                </a:lnTo>
                <a:lnTo>
                  <a:pt x="249935" y="589915"/>
                </a:lnTo>
                <a:lnTo>
                  <a:pt x="24993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52194" y="3457152"/>
            <a:ext cx="213939" cy="365434"/>
          </a:xfrm>
          <a:custGeom>
            <a:avLst/>
            <a:gdLst/>
            <a:ahLst/>
            <a:cxnLst/>
            <a:rect l="l" t="t" r="r" b="b"/>
            <a:pathLst>
              <a:path w="250189" h="427354">
                <a:moveTo>
                  <a:pt x="249936" y="0"/>
                </a:moveTo>
                <a:lnTo>
                  <a:pt x="0" y="0"/>
                </a:lnTo>
                <a:lnTo>
                  <a:pt x="0" y="426846"/>
                </a:lnTo>
                <a:lnTo>
                  <a:pt x="249936" y="426846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37936" y="3025797"/>
            <a:ext cx="213939" cy="796570"/>
          </a:xfrm>
          <a:custGeom>
            <a:avLst/>
            <a:gdLst/>
            <a:ahLst/>
            <a:cxnLst/>
            <a:rect l="l" t="t" r="r" b="b"/>
            <a:pathLst>
              <a:path w="250189" h="931545">
                <a:moveTo>
                  <a:pt x="249936" y="0"/>
                </a:moveTo>
                <a:lnTo>
                  <a:pt x="0" y="0"/>
                </a:lnTo>
                <a:lnTo>
                  <a:pt x="0" y="931291"/>
                </a:lnTo>
                <a:lnTo>
                  <a:pt x="249936" y="931291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22376" y="3519704"/>
            <a:ext cx="213939" cy="302447"/>
          </a:xfrm>
          <a:custGeom>
            <a:avLst/>
            <a:gdLst/>
            <a:ahLst/>
            <a:cxnLst/>
            <a:rect l="l" t="t" r="r" b="b"/>
            <a:pathLst>
              <a:path w="250189" h="353695">
                <a:moveTo>
                  <a:pt x="249935" y="0"/>
                </a:moveTo>
                <a:lnTo>
                  <a:pt x="0" y="0"/>
                </a:lnTo>
                <a:lnTo>
                  <a:pt x="0" y="353694"/>
                </a:lnTo>
                <a:lnTo>
                  <a:pt x="249935" y="353694"/>
                </a:lnTo>
                <a:lnTo>
                  <a:pt x="24993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08118" y="3429785"/>
            <a:ext cx="213939" cy="392584"/>
          </a:xfrm>
          <a:custGeom>
            <a:avLst/>
            <a:gdLst/>
            <a:ahLst/>
            <a:cxnLst/>
            <a:rect l="l" t="t" r="r" b="b"/>
            <a:pathLst>
              <a:path w="250189" h="459104">
                <a:moveTo>
                  <a:pt x="249935" y="0"/>
                </a:moveTo>
                <a:lnTo>
                  <a:pt x="0" y="0"/>
                </a:lnTo>
                <a:lnTo>
                  <a:pt x="0" y="458851"/>
                </a:lnTo>
                <a:lnTo>
                  <a:pt x="249935" y="458851"/>
                </a:lnTo>
                <a:lnTo>
                  <a:pt x="24993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92557" y="3716485"/>
            <a:ext cx="213939" cy="105884"/>
          </a:xfrm>
          <a:custGeom>
            <a:avLst/>
            <a:gdLst/>
            <a:ahLst/>
            <a:cxnLst/>
            <a:rect l="l" t="t" r="r" b="b"/>
            <a:pathLst>
              <a:path w="250189" h="123825">
                <a:moveTo>
                  <a:pt x="249936" y="0"/>
                </a:moveTo>
                <a:lnTo>
                  <a:pt x="0" y="0"/>
                </a:lnTo>
                <a:lnTo>
                  <a:pt x="0" y="123570"/>
                </a:lnTo>
                <a:lnTo>
                  <a:pt x="249936" y="123570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78298" y="2995825"/>
            <a:ext cx="213939" cy="826434"/>
          </a:xfrm>
          <a:custGeom>
            <a:avLst/>
            <a:gdLst/>
            <a:ahLst/>
            <a:cxnLst/>
            <a:rect l="l" t="t" r="r" b="b"/>
            <a:pathLst>
              <a:path w="250189" h="966470">
                <a:moveTo>
                  <a:pt x="249936" y="0"/>
                </a:moveTo>
                <a:lnTo>
                  <a:pt x="0" y="0"/>
                </a:lnTo>
                <a:lnTo>
                  <a:pt x="0" y="966343"/>
                </a:lnTo>
                <a:lnTo>
                  <a:pt x="249936" y="966343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62738" y="3395901"/>
            <a:ext cx="215025" cy="426249"/>
          </a:xfrm>
          <a:custGeom>
            <a:avLst/>
            <a:gdLst/>
            <a:ahLst/>
            <a:cxnLst/>
            <a:rect l="l" t="t" r="r" b="b"/>
            <a:pathLst>
              <a:path w="251460" h="498475">
                <a:moveTo>
                  <a:pt x="251460" y="0"/>
                </a:moveTo>
                <a:lnTo>
                  <a:pt x="0" y="0"/>
                </a:lnTo>
                <a:lnTo>
                  <a:pt x="0" y="498475"/>
                </a:lnTo>
                <a:lnTo>
                  <a:pt x="251460" y="498475"/>
                </a:lnTo>
                <a:lnTo>
                  <a:pt x="2514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48480" y="3161329"/>
            <a:ext cx="213939" cy="660822"/>
          </a:xfrm>
          <a:custGeom>
            <a:avLst/>
            <a:gdLst/>
            <a:ahLst/>
            <a:cxnLst/>
            <a:rect l="l" t="t" r="r" b="b"/>
            <a:pathLst>
              <a:path w="250189" h="772795">
                <a:moveTo>
                  <a:pt x="249936" y="0"/>
                </a:moveTo>
                <a:lnTo>
                  <a:pt x="0" y="0"/>
                </a:lnTo>
                <a:lnTo>
                  <a:pt x="0" y="772794"/>
                </a:lnTo>
                <a:lnTo>
                  <a:pt x="249936" y="772794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32918" y="2448487"/>
            <a:ext cx="215025" cy="1373772"/>
          </a:xfrm>
          <a:custGeom>
            <a:avLst/>
            <a:gdLst/>
            <a:ahLst/>
            <a:cxnLst/>
            <a:rect l="l" t="t" r="r" b="b"/>
            <a:pathLst>
              <a:path w="251460" h="1606550">
                <a:moveTo>
                  <a:pt x="251460" y="0"/>
                </a:moveTo>
                <a:lnTo>
                  <a:pt x="0" y="0"/>
                </a:lnTo>
                <a:lnTo>
                  <a:pt x="0" y="1606423"/>
                </a:lnTo>
                <a:lnTo>
                  <a:pt x="251460" y="1606423"/>
                </a:lnTo>
                <a:lnTo>
                  <a:pt x="2514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18660" y="3117021"/>
            <a:ext cx="213939" cy="705348"/>
          </a:xfrm>
          <a:custGeom>
            <a:avLst/>
            <a:gdLst/>
            <a:ahLst/>
            <a:cxnLst/>
            <a:rect l="l" t="t" r="r" b="b"/>
            <a:pathLst>
              <a:path w="250189" h="824864">
                <a:moveTo>
                  <a:pt x="249936" y="0"/>
                </a:moveTo>
                <a:lnTo>
                  <a:pt x="0" y="0"/>
                </a:lnTo>
                <a:lnTo>
                  <a:pt x="0" y="824611"/>
                </a:lnTo>
                <a:lnTo>
                  <a:pt x="249936" y="824611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04403" y="3141781"/>
            <a:ext cx="213939" cy="680370"/>
          </a:xfrm>
          <a:custGeom>
            <a:avLst/>
            <a:gdLst/>
            <a:ahLst/>
            <a:cxnLst/>
            <a:rect l="l" t="t" r="r" b="b"/>
            <a:pathLst>
              <a:path w="250190" h="795654">
                <a:moveTo>
                  <a:pt x="249935" y="0"/>
                </a:moveTo>
                <a:lnTo>
                  <a:pt x="0" y="0"/>
                </a:lnTo>
                <a:lnTo>
                  <a:pt x="0" y="795655"/>
                </a:lnTo>
                <a:lnTo>
                  <a:pt x="249935" y="795655"/>
                </a:lnTo>
                <a:lnTo>
                  <a:pt x="24993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88842" y="2857688"/>
            <a:ext cx="213939" cy="964898"/>
          </a:xfrm>
          <a:custGeom>
            <a:avLst/>
            <a:gdLst/>
            <a:ahLst/>
            <a:cxnLst/>
            <a:rect l="l" t="t" r="r" b="b"/>
            <a:pathLst>
              <a:path w="250190" h="1128395">
                <a:moveTo>
                  <a:pt x="249936" y="0"/>
                </a:moveTo>
                <a:lnTo>
                  <a:pt x="0" y="0"/>
                </a:lnTo>
                <a:lnTo>
                  <a:pt x="0" y="1127887"/>
                </a:lnTo>
                <a:lnTo>
                  <a:pt x="249936" y="1127887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74583" y="2931968"/>
            <a:ext cx="213939" cy="890508"/>
          </a:xfrm>
          <a:custGeom>
            <a:avLst/>
            <a:gdLst/>
            <a:ahLst/>
            <a:cxnLst/>
            <a:rect l="l" t="t" r="r" b="b"/>
            <a:pathLst>
              <a:path w="250190" h="1041400">
                <a:moveTo>
                  <a:pt x="249936" y="0"/>
                </a:moveTo>
                <a:lnTo>
                  <a:pt x="0" y="0"/>
                </a:lnTo>
                <a:lnTo>
                  <a:pt x="0" y="1041019"/>
                </a:lnTo>
                <a:lnTo>
                  <a:pt x="249936" y="1041019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59023" y="3376354"/>
            <a:ext cx="213939" cy="445796"/>
          </a:xfrm>
          <a:custGeom>
            <a:avLst/>
            <a:gdLst/>
            <a:ahLst/>
            <a:cxnLst/>
            <a:rect l="l" t="t" r="r" b="b"/>
            <a:pathLst>
              <a:path w="250190" h="521335">
                <a:moveTo>
                  <a:pt x="249935" y="0"/>
                </a:moveTo>
                <a:lnTo>
                  <a:pt x="0" y="0"/>
                </a:lnTo>
                <a:lnTo>
                  <a:pt x="0" y="521335"/>
                </a:lnTo>
                <a:lnTo>
                  <a:pt x="249935" y="521335"/>
                </a:lnTo>
                <a:lnTo>
                  <a:pt x="24993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44764" y="3201728"/>
            <a:ext cx="213939" cy="620641"/>
          </a:xfrm>
          <a:custGeom>
            <a:avLst/>
            <a:gdLst/>
            <a:ahLst/>
            <a:cxnLst/>
            <a:rect l="l" t="t" r="r" b="b"/>
            <a:pathLst>
              <a:path w="250190" h="725804">
                <a:moveTo>
                  <a:pt x="249935" y="0"/>
                </a:moveTo>
                <a:lnTo>
                  <a:pt x="0" y="0"/>
                </a:lnTo>
                <a:lnTo>
                  <a:pt x="0" y="725551"/>
                </a:lnTo>
                <a:lnTo>
                  <a:pt x="249935" y="725551"/>
                </a:lnTo>
                <a:lnTo>
                  <a:pt x="24993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29203" y="2242585"/>
            <a:ext cx="213939" cy="1579565"/>
          </a:xfrm>
          <a:custGeom>
            <a:avLst/>
            <a:gdLst/>
            <a:ahLst/>
            <a:cxnLst/>
            <a:rect l="l" t="t" r="r" b="b"/>
            <a:pathLst>
              <a:path w="250190" h="1847214">
                <a:moveTo>
                  <a:pt x="249935" y="0"/>
                </a:moveTo>
                <a:lnTo>
                  <a:pt x="0" y="0"/>
                </a:lnTo>
                <a:lnTo>
                  <a:pt x="0" y="1847215"/>
                </a:lnTo>
                <a:lnTo>
                  <a:pt x="249935" y="1847215"/>
                </a:lnTo>
                <a:lnTo>
                  <a:pt x="24993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14946" y="2452397"/>
            <a:ext cx="213939" cy="1369971"/>
          </a:xfrm>
          <a:custGeom>
            <a:avLst/>
            <a:gdLst/>
            <a:ahLst/>
            <a:cxnLst/>
            <a:rect l="l" t="t" r="r" b="b"/>
            <a:pathLst>
              <a:path w="250190" h="1602104">
                <a:moveTo>
                  <a:pt x="249936" y="0"/>
                </a:moveTo>
                <a:lnTo>
                  <a:pt x="0" y="0"/>
                </a:lnTo>
                <a:lnTo>
                  <a:pt x="0" y="1601851"/>
                </a:lnTo>
                <a:lnTo>
                  <a:pt x="249936" y="1601851"/>
                </a:lnTo>
                <a:lnTo>
                  <a:pt x="249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82012" y="3663054"/>
            <a:ext cx="213939" cy="159097"/>
          </a:xfrm>
          <a:custGeom>
            <a:avLst/>
            <a:gdLst/>
            <a:ahLst/>
            <a:cxnLst/>
            <a:rect l="l" t="t" r="r" b="b"/>
            <a:pathLst>
              <a:path w="250190" h="186054">
                <a:moveTo>
                  <a:pt x="0" y="0"/>
                </a:moveTo>
                <a:lnTo>
                  <a:pt x="249936" y="0"/>
                </a:lnTo>
                <a:lnTo>
                  <a:pt x="249936" y="186055"/>
                </a:lnTo>
                <a:lnTo>
                  <a:pt x="0" y="18605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67755" y="3317711"/>
            <a:ext cx="213939" cy="504440"/>
          </a:xfrm>
          <a:custGeom>
            <a:avLst/>
            <a:gdLst/>
            <a:ahLst/>
            <a:cxnLst/>
            <a:rect l="l" t="t" r="r" b="b"/>
            <a:pathLst>
              <a:path w="250189" h="589914">
                <a:moveTo>
                  <a:pt x="0" y="0"/>
                </a:moveTo>
                <a:lnTo>
                  <a:pt x="249935" y="0"/>
                </a:lnTo>
                <a:lnTo>
                  <a:pt x="249935" y="589915"/>
                </a:lnTo>
                <a:lnTo>
                  <a:pt x="0" y="58991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52194" y="3457152"/>
            <a:ext cx="213939" cy="365434"/>
          </a:xfrm>
          <a:custGeom>
            <a:avLst/>
            <a:gdLst/>
            <a:ahLst/>
            <a:cxnLst/>
            <a:rect l="l" t="t" r="r" b="b"/>
            <a:pathLst>
              <a:path w="250189" h="427354">
                <a:moveTo>
                  <a:pt x="0" y="0"/>
                </a:moveTo>
                <a:lnTo>
                  <a:pt x="249936" y="0"/>
                </a:lnTo>
                <a:lnTo>
                  <a:pt x="249936" y="426846"/>
                </a:lnTo>
                <a:lnTo>
                  <a:pt x="0" y="4268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37936" y="3025797"/>
            <a:ext cx="213939" cy="796570"/>
          </a:xfrm>
          <a:custGeom>
            <a:avLst/>
            <a:gdLst/>
            <a:ahLst/>
            <a:cxnLst/>
            <a:rect l="l" t="t" r="r" b="b"/>
            <a:pathLst>
              <a:path w="250189" h="931545">
                <a:moveTo>
                  <a:pt x="0" y="0"/>
                </a:moveTo>
                <a:lnTo>
                  <a:pt x="249936" y="0"/>
                </a:lnTo>
                <a:lnTo>
                  <a:pt x="249936" y="931291"/>
                </a:lnTo>
                <a:lnTo>
                  <a:pt x="0" y="9312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22376" y="3519704"/>
            <a:ext cx="213939" cy="302447"/>
          </a:xfrm>
          <a:custGeom>
            <a:avLst/>
            <a:gdLst/>
            <a:ahLst/>
            <a:cxnLst/>
            <a:rect l="l" t="t" r="r" b="b"/>
            <a:pathLst>
              <a:path w="250189" h="353695">
                <a:moveTo>
                  <a:pt x="0" y="0"/>
                </a:moveTo>
                <a:lnTo>
                  <a:pt x="249935" y="0"/>
                </a:lnTo>
                <a:lnTo>
                  <a:pt x="249935" y="353694"/>
                </a:lnTo>
                <a:lnTo>
                  <a:pt x="0" y="35369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08118" y="3429785"/>
            <a:ext cx="213939" cy="392584"/>
          </a:xfrm>
          <a:custGeom>
            <a:avLst/>
            <a:gdLst/>
            <a:ahLst/>
            <a:cxnLst/>
            <a:rect l="l" t="t" r="r" b="b"/>
            <a:pathLst>
              <a:path w="250189" h="459104">
                <a:moveTo>
                  <a:pt x="0" y="0"/>
                </a:moveTo>
                <a:lnTo>
                  <a:pt x="249935" y="0"/>
                </a:lnTo>
                <a:lnTo>
                  <a:pt x="249935" y="458851"/>
                </a:lnTo>
                <a:lnTo>
                  <a:pt x="0" y="45885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392557" y="3716485"/>
            <a:ext cx="213939" cy="105884"/>
          </a:xfrm>
          <a:custGeom>
            <a:avLst/>
            <a:gdLst/>
            <a:ahLst/>
            <a:cxnLst/>
            <a:rect l="l" t="t" r="r" b="b"/>
            <a:pathLst>
              <a:path w="250189" h="123825">
                <a:moveTo>
                  <a:pt x="0" y="0"/>
                </a:moveTo>
                <a:lnTo>
                  <a:pt x="249936" y="0"/>
                </a:lnTo>
                <a:lnTo>
                  <a:pt x="249936" y="123570"/>
                </a:lnTo>
                <a:lnTo>
                  <a:pt x="0" y="12357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78298" y="2995825"/>
            <a:ext cx="213939" cy="826434"/>
          </a:xfrm>
          <a:custGeom>
            <a:avLst/>
            <a:gdLst/>
            <a:ahLst/>
            <a:cxnLst/>
            <a:rect l="l" t="t" r="r" b="b"/>
            <a:pathLst>
              <a:path w="250189" h="966470">
                <a:moveTo>
                  <a:pt x="0" y="0"/>
                </a:moveTo>
                <a:lnTo>
                  <a:pt x="249936" y="0"/>
                </a:lnTo>
                <a:lnTo>
                  <a:pt x="249936" y="966343"/>
                </a:lnTo>
                <a:lnTo>
                  <a:pt x="0" y="9663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62738" y="3395901"/>
            <a:ext cx="215025" cy="426249"/>
          </a:xfrm>
          <a:custGeom>
            <a:avLst/>
            <a:gdLst/>
            <a:ahLst/>
            <a:cxnLst/>
            <a:rect l="l" t="t" r="r" b="b"/>
            <a:pathLst>
              <a:path w="251460" h="498475">
                <a:moveTo>
                  <a:pt x="0" y="0"/>
                </a:moveTo>
                <a:lnTo>
                  <a:pt x="251460" y="0"/>
                </a:lnTo>
                <a:lnTo>
                  <a:pt x="251460" y="498475"/>
                </a:lnTo>
                <a:lnTo>
                  <a:pt x="0" y="4984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48480" y="3161329"/>
            <a:ext cx="213939" cy="660822"/>
          </a:xfrm>
          <a:custGeom>
            <a:avLst/>
            <a:gdLst/>
            <a:ahLst/>
            <a:cxnLst/>
            <a:rect l="l" t="t" r="r" b="b"/>
            <a:pathLst>
              <a:path w="250189" h="772795">
                <a:moveTo>
                  <a:pt x="0" y="0"/>
                </a:moveTo>
                <a:lnTo>
                  <a:pt x="249936" y="0"/>
                </a:lnTo>
                <a:lnTo>
                  <a:pt x="249936" y="772794"/>
                </a:lnTo>
                <a:lnTo>
                  <a:pt x="0" y="77279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32918" y="2448487"/>
            <a:ext cx="215025" cy="1373772"/>
          </a:xfrm>
          <a:custGeom>
            <a:avLst/>
            <a:gdLst/>
            <a:ahLst/>
            <a:cxnLst/>
            <a:rect l="l" t="t" r="r" b="b"/>
            <a:pathLst>
              <a:path w="251460" h="1606550">
                <a:moveTo>
                  <a:pt x="0" y="0"/>
                </a:moveTo>
                <a:lnTo>
                  <a:pt x="251460" y="0"/>
                </a:lnTo>
                <a:lnTo>
                  <a:pt x="251460" y="1606423"/>
                </a:lnTo>
                <a:lnTo>
                  <a:pt x="0" y="160642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18660" y="3117021"/>
            <a:ext cx="213939" cy="705348"/>
          </a:xfrm>
          <a:custGeom>
            <a:avLst/>
            <a:gdLst/>
            <a:ahLst/>
            <a:cxnLst/>
            <a:rect l="l" t="t" r="r" b="b"/>
            <a:pathLst>
              <a:path w="250189" h="824864">
                <a:moveTo>
                  <a:pt x="0" y="0"/>
                </a:moveTo>
                <a:lnTo>
                  <a:pt x="249936" y="0"/>
                </a:lnTo>
                <a:lnTo>
                  <a:pt x="249936" y="824611"/>
                </a:lnTo>
                <a:lnTo>
                  <a:pt x="0" y="82461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04403" y="3141781"/>
            <a:ext cx="213939" cy="680370"/>
          </a:xfrm>
          <a:custGeom>
            <a:avLst/>
            <a:gdLst/>
            <a:ahLst/>
            <a:cxnLst/>
            <a:rect l="l" t="t" r="r" b="b"/>
            <a:pathLst>
              <a:path w="250190" h="795654">
                <a:moveTo>
                  <a:pt x="0" y="0"/>
                </a:moveTo>
                <a:lnTo>
                  <a:pt x="249935" y="0"/>
                </a:lnTo>
                <a:lnTo>
                  <a:pt x="249935" y="795655"/>
                </a:lnTo>
                <a:lnTo>
                  <a:pt x="0" y="79565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88842" y="2857688"/>
            <a:ext cx="213939" cy="964898"/>
          </a:xfrm>
          <a:custGeom>
            <a:avLst/>
            <a:gdLst/>
            <a:ahLst/>
            <a:cxnLst/>
            <a:rect l="l" t="t" r="r" b="b"/>
            <a:pathLst>
              <a:path w="250190" h="1128395">
                <a:moveTo>
                  <a:pt x="0" y="0"/>
                </a:moveTo>
                <a:lnTo>
                  <a:pt x="249936" y="0"/>
                </a:lnTo>
                <a:lnTo>
                  <a:pt x="249936" y="1127887"/>
                </a:lnTo>
                <a:lnTo>
                  <a:pt x="0" y="11278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74583" y="2931968"/>
            <a:ext cx="213939" cy="890508"/>
          </a:xfrm>
          <a:custGeom>
            <a:avLst/>
            <a:gdLst/>
            <a:ahLst/>
            <a:cxnLst/>
            <a:rect l="l" t="t" r="r" b="b"/>
            <a:pathLst>
              <a:path w="250190" h="1041400">
                <a:moveTo>
                  <a:pt x="0" y="0"/>
                </a:moveTo>
                <a:lnTo>
                  <a:pt x="249936" y="0"/>
                </a:lnTo>
                <a:lnTo>
                  <a:pt x="249936" y="1041019"/>
                </a:lnTo>
                <a:lnTo>
                  <a:pt x="0" y="104101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59023" y="3376354"/>
            <a:ext cx="213939" cy="445796"/>
          </a:xfrm>
          <a:custGeom>
            <a:avLst/>
            <a:gdLst/>
            <a:ahLst/>
            <a:cxnLst/>
            <a:rect l="l" t="t" r="r" b="b"/>
            <a:pathLst>
              <a:path w="250190" h="521335">
                <a:moveTo>
                  <a:pt x="0" y="0"/>
                </a:moveTo>
                <a:lnTo>
                  <a:pt x="249935" y="0"/>
                </a:lnTo>
                <a:lnTo>
                  <a:pt x="249935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244764" y="3201728"/>
            <a:ext cx="213939" cy="620641"/>
          </a:xfrm>
          <a:custGeom>
            <a:avLst/>
            <a:gdLst/>
            <a:ahLst/>
            <a:cxnLst/>
            <a:rect l="l" t="t" r="r" b="b"/>
            <a:pathLst>
              <a:path w="250190" h="725804">
                <a:moveTo>
                  <a:pt x="0" y="0"/>
                </a:moveTo>
                <a:lnTo>
                  <a:pt x="249935" y="0"/>
                </a:lnTo>
                <a:lnTo>
                  <a:pt x="249935" y="725551"/>
                </a:lnTo>
                <a:lnTo>
                  <a:pt x="0" y="72555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29203" y="2242585"/>
            <a:ext cx="213939" cy="1579565"/>
          </a:xfrm>
          <a:custGeom>
            <a:avLst/>
            <a:gdLst/>
            <a:ahLst/>
            <a:cxnLst/>
            <a:rect l="l" t="t" r="r" b="b"/>
            <a:pathLst>
              <a:path w="250190" h="1847214">
                <a:moveTo>
                  <a:pt x="0" y="0"/>
                </a:moveTo>
                <a:lnTo>
                  <a:pt x="249935" y="0"/>
                </a:lnTo>
                <a:lnTo>
                  <a:pt x="249935" y="1847215"/>
                </a:lnTo>
                <a:lnTo>
                  <a:pt x="0" y="184721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14946" y="2452397"/>
            <a:ext cx="213939" cy="1369971"/>
          </a:xfrm>
          <a:custGeom>
            <a:avLst/>
            <a:gdLst/>
            <a:ahLst/>
            <a:cxnLst/>
            <a:rect l="l" t="t" r="r" b="b"/>
            <a:pathLst>
              <a:path w="250190" h="1602104">
                <a:moveTo>
                  <a:pt x="0" y="0"/>
                </a:moveTo>
                <a:lnTo>
                  <a:pt x="249936" y="0"/>
                </a:lnTo>
                <a:lnTo>
                  <a:pt x="249936" y="1601851"/>
                </a:lnTo>
                <a:lnTo>
                  <a:pt x="0" y="160185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82012" y="3646112"/>
            <a:ext cx="213939" cy="17376"/>
          </a:xfrm>
          <a:custGeom>
            <a:avLst/>
            <a:gdLst/>
            <a:ahLst/>
            <a:cxnLst/>
            <a:rect l="l" t="t" r="r" b="b"/>
            <a:pathLst>
              <a:path w="250190" h="20320">
                <a:moveTo>
                  <a:pt x="0" y="19812"/>
                </a:moveTo>
                <a:lnTo>
                  <a:pt x="249936" y="19812"/>
                </a:lnTo>
                <a:lnTo>
                  <a:pt x="249936" y="0"/>
                </a:lnTo>
                <a:lnTo>
                  <a:pt x="0" y="0"/>
                </a:lnTo>
                <a:lnTo>
                  <a:pt x="0" y="19812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67755" y="2969760"/>
            <a:ext cx="213939" cy="348058"/>
          </a:xfrm>
          <a:custGeom>
            <a:avLst/>
            <a:gdLst/>
            <a:ahLst/>
            <a:cxnLst/>
            <a:rect l="l" t="t" r="r" b="b"/>
            <a:pathLst>
              <a:path w="250189" h="407035">
                <a:moveTo>
                  <a:pt x="249935" y="0"/>
                </a:moveTo>
                <a:lnTo>
                  <a:pt x="0" y="0"/>
                </a:lnTo>
                <a:lnTo>
                  <a:pt x="0" y="406908"/>
                </a:lnTo>
                <a:lnTo>
                  <a:pt x="249935" y="406908"/>
                </a:lnTo>
                <a:lnTo>
                  <a:pt x="249935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52194" y="3260370"/>
            <a:ext cx="213939" cy="197106"/>
          </a:xfrm>
          <a:custGeom>
            <a:avLst/>
            <a:gdLst/>
            <a:ahLst/>
            <a:cxnLst/>
            <a:rect l="l" t="t" r="r" b="b"/>
            <a:pathLst>
              <a:path w="250189" h="230504">
                <a:moveTo>
                  <a:pt x="249936" y="0"/>
                </a:moveTo>
                <a:lnTo>
                  <a:pt x="0" y="0"/>
                </a:lnTo>
                <a:lnTo>
                  <a:pt x="0" y="230123"/>
                </a:lnTo>
                <a:lnTo>
                  <a:pt x="249936" y="230123"/>
                </a:lnTo>
                <a:lnTo>
                  <a:pt x="249936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237936" y="1718705"/>
            <a:ext cx="213939" cy="1307527"/>
          </a:xfrm>
          <a:custGeom>
            <a:avLst/>
            <a:gdLst/>
            <a:ahLst/>
            <a:cxnLst/>
            <a:rect l="l" t="t" r="r" b="b"/>
            <a:pathLst>
              <a:path w="250189" h="1529079">
                <a:moveTo>
                  <a:pt x="249936" y="0"/>
                </a:moveTo>
                <a:lnTo>
                  <a:pt x="0" y="0"/>
                </a:lnTo>
                <a:lnTo>
                  <a:pt x="0" y="1528572"/>
                </a:lnTo>
                <a:lnTo>
                  <a:pt x="249936" y="1528572"/>
                </a:lnTo>
                <a:lnTo>
                  <a:pt x="249936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22376" y="3294253"/>
            <a:ext cx="213939" cy="225885"/>
          </a:xfrm>
          <a:custGeom>
            <a:avLst/>
            <a:gdLst/>
            <a:ahLst/>
            <a:cxnLst/>
            <a:rect l="l" t="t" r="r" b="b"/>
            <a:pathLst>
              <a:path w="250189" h="264160">
                <a:moveTo>
                  <a:pt x="249935" y="0"/>
                </a:moveTo>
                <a:lnTo>
                  <a:pt x="0" y="0"/>
                </a:lnTo>
                <a:lnTo>
                  <a:pt x="0" y="263651"/>
                </a:lnTo>
                <a:lnTo>
                  <a:pt x="249935" y="263651"/>
                </a:lnTo>
                <a:lnTo>
                  <a:pt x="249935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08118" y="2922846"/>
            <a:ext cx="213939" cy="507155"/>
          </a:xfrm>
          <a:custGeom>
            <a:avLst/>
            <a:gdLst/>
            <a:ahLst/>
            <a:cxnLst/>
            <a:rect l="l" t="t" r="r" b="b"/>
            <a:pathLst>
              <a:path w="250189" h="593089">
                <a:moveTo>
                  <a:pt x="249935" y="0"/>
                </a:moveTo>
                <a:lnTo>
                  <a:pt x="0" y="0"/>
                </a:lnTo>
                <a:lnTo>
                  <a:pt x="0" y="592836"/>
                </a:lnTo>
                <a:lnTo>
                  <a:pt x="249935" y="592836"/>
                </a:lnTo>
                <a:lnTo>
                  <a:pt x="249935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392557" y="3676086"/>
            <a:ext cx="213939" cy="40724"/>
          </a:xfrm>
          <a:custGeom>
            <a:avLst/>
            <a:gdLst/>
            <a:ahLst/>
            <a:cxnLst/>
            <a:rect l="l" t="t" r="r" b="b"/>
            <a:pathLst>
              <a:path w="250189" h="47625">
                <a:moveTo>
                  <a:pt x="0" y="47244"/>
                </a:moveTo>
                <a:lnTo>
                  <a:pt x="249936" y="47244"/>
                </a:lnTo>
                <a:lnTo>
                  <a:pt x="249936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78298" y="2328595"/>
            <a:ext cx="213939" cy="667338"/>
          </a:xfrm>
          <a:custGeom>
            <a:avLst/>
            <a:gdLst/>
            <a:ahLst/>
            <a:cxnLst/>
            <a:rect l="l" t="t" r="r" b="b"/>
            <a:pathLst>
              <a:path w="250189" h="780414">
                <a:moveTo>
                  <a:pt x="249936" y="0"/>
                </a:moveTo>
                <a:lnTo>
                  <a:pt x="0" y="0"/>
                </a:lnTo>
                <a:lnTo>
                  <a:pt x="0" y="780288"/>
                </a:lnTo>
                <a:lnTo>
                  <a:pt x="249936" y="780288"/>
                </a:lnTo>
                <a:lnTo>
                  <a:pt x="249936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62738" y="3042739"/>
            <a:ext cx="215025" cy="353488"/>
          </a:xfrm>
          <a:custGeom>
            <a:avLst/>
            <a:gdLst/>
            <a:ahLst/>
            <a:cxnLst/>
            <a:rect l="l" t="t" r="r" b="b"/>
            <a:pathLst>
              <a:path w="251460" h="413385">
                <a:moveTo>
                  <a:pt x="251460" y="0"/>
                </a:moveTo>
                <a:lnTo>
                  <a:pt x="0" y="0"/>
                </a:lnTo>
                <a:lnTo>
                  <a:pt x="0" y="413003"/>
                </a:lnTo>
                <a:lnTo>
                  <a:pt x="251460" y="413003"/>
                </a:lnTo>
                <a:lnTo>
                  <a:pt x="251460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48480" y="2645269"/>
            <a:ext cx="213939" cy="516386"/>
          </a:xfrm>
          <a:custGeom>
            <a:avLst/>
            <a:gdLst/>
            <a:ahLst/>
            <a:cxnLst/>
            <a:rect l="l" t="t" r="r" b="b"/>
            <a:pathLst>
              <a:path w="250189" h="603885">
                <a:moveTo>
                  <a:pt x="249936" y="0"/>
                </a:moveTo>
                <a:lnTo>
                  <a:pt x="0" y="0"/>
                </a:lnTo>
                <a:lnTo>
                  <a:pt x="0" y="603504"/>
                </a:lnTo>
                <a:lnTo>
                  <a:pt x="249936" y="603504"/>
                </a:lnTo>
                <a:lnTo>
                  <a:pt x="249936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932918" y="1862055"/>
            <a:ext cx="215025" cy="586432"/>
          </a:xfrm>
          <a:custGeom>
            <a:avLst/>
            <a:gdLst/>
            <a:ahLst/>
            <a:cxnLst/>
            <a:rect l="l" t="t" r="r" b="b"/>
            <a:pathLst>
              <a:path w="251460" h="685800">
                <a:moveTo>
                  <a:pt x="251460" y="0"/>
                </a:moveTo>
                <a:lnTo>
                  <a:pt x="0" y="0"/>
                </a:lnTo>
                <a:lnTo>
                  <a:pt x="0" y="685800"/>
                </a:lnTo>
                <a:lnTo>
                  <a:pt x="251460" y="685800"/>
                </a:lnTo>
                <a:lnTo>
                  <a:pt x="251460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18660" y="2982793"/>
            <a:ext cx="213939" cy="134662"/>
          </a:xfrm>
          <a:custGeom>
            <a:avLst/>
            <a:gdLst/>
            <a:ahLst/>
            <a:cxnLst/>
            <a:rect l="l" t="t" r="r" b="b"/>
            <a:pathLst>
              <a:path w="250189" h="157479">
                <a:moveTo>
                  <a:pt x="249936" y="0"/>
                </a:moveTo>
                <a:lnTo>
                  <a:pt x="0" y="0"/>
                </a:lnTo>
                <a:lnTo>
                  <a:pt x="0" y="156971"/>
                </a:lnTo>
                <a:lnTo>
                  <a:pt x="249936" y="156971"/>
                </a:lnTo>
                <a:lnTo>
                  <a:pt x="249936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04403" y="2806863"/>
            <a:ext cx="213939" cy="335027"/>
          </a:xfrm>
          <a:custGeom>
            <a:avLst/>
            <a:gdLst/>
            <a:ahLst/>
            <a:cxnLst/>
            <a:rect l="l" t="t" r="r" b="b"/>
            <a:pathLst>
              <a:path w="250190" h="391795">
                <a:moveTo>
                  <a:pt x="249935" y="0"/>
                </a:moveTo>
                <a:lnTo>
                  <a:pt x="0" y="0"/>
                </a:lnTo>
                <a:lnTo>
                  <a:pt x="0" y="391668"/>
                </a:lnTo>
                <a:lnTo>
                  <a:pt x="249935" y="391668"/>
                </a:lnTo>
                <a:lnTo>
                  <a:pt x="249935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88842" y="2581412"/>
            <a:ext cx="213939" cy="276383"/>
          </a:xfrm>
          <a:custGeom>
            <a:avLst/>
            <a:gdLst/>
            <a:ahLst/>
            <a:cxnLst/>
            <a:rect l="l" t="t" r="r" b="b"/>
            <a:pathLst>
              <a:path w="250190" h="323214">
                <a:moveTo>
                  <a:pt x="249936" y="0"/>
                </a:moveTo>
                <a:lnTo>
                  <a:pt x="0" y="0"/>
                </a:lnTo>
                <a:lnTo>
                  <a:pt x="0" y="323088"/>
                </a:lnTo>
                <a:lnTo>
                  <a:pt x="249936" y="323088"/>
                </a:lnTo>
                <a:lnTo>
                  <a:pt x="249936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74583" y="2524072"/>
            <a:ext cx="213939" cy="408331"/>
          </a:xfrm>
          <a:custGeom>
            <a:avLst/>
            <a:gdLst/>
            <a:ahLst/>
            <a:cxnLst/>
            <a:rect l="l" t="t" r="r" b="b"/>
            <a:pathLst>
              <a:path w="250190" h="477520">
                <a:moveTo>
                  <a:pt x="249936" y="0"/>
                </a:moveTo>
                <a:lnTo>
                  <a:pt x="0" y="0"/>
                </a:lnTo>
                <a:lnTo>
                  <a:pt x="0" y="477012"/>
                </a:lnTo>
                <a:lnTo>
                  <a:pt x="249936" y="477012"/>
                </a:lnTo>
                <a:lnTo>
                  <a:pt x="249936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59023" y="2887660"/>
            <a:ext cx="213939" cy="488694"/>
          </a:xfrm>
          <a:custGeom>
            <a:avLst/>
            <a:gdLst/>
            <a:ahLst/>
            <a:cxnLst/>
            <a:rect l="l" t="t" r="r" b="b"/>
            <a:pathLst>
              <a:path w="250190" h="571500">
                <a:moveTo>
                  <a:pt x="249935" y="0"/>
                </a:moveTo>
                <a:lnTo>
                  <a:pt x="0" y="0"/>
                </a:lnTo>
                <a:lnTo>
                  <a:pt x="0" y="571500"/>
                </a:lnTo>
                <a:lnTo>
                  <a:pt x="249935" y="571500"/>
                </a:lnTo>
                <a:lnTo>
                  <a:pt x="249935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44764" y="2984096"/>
            <a:ext cx="213939" cy="217740"/>
          </a:xfrm>
          <a:custGeom>
            <a:avLst/>
            <a:gdLst/>
            <a:ahLst/>
            <a:cxnLst/>
            <a:rect l="l" t="t" r="r" b="b"/>
            <a:pathLst>
              <a:path w="250190" h="254635">
                <a:moveTo>
                  <a:pt x="249935" y="0"/>
                </a:moveTo>
                <a:lnTo>
                  <a:pt x="0" y="0"/>
                </a:lnTo>
                <a:lnTo>
                  <a:pt x="0" y="254507"/>
                </a:lnTo>
                <a:lnTo>
                  <a:pt x="249935" y="254507"/>
                </a:lnTo>
                <a:lnTo>
                  <a:pt x="249935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29203" y="2153969"/>
            <a:ext cx="213939" cy="89050"/>
          </a:xfrm>
          <a:custGeom>
            <a:avLst/>
            <a:gdLst/>
            <a:ahLst/>
            <a:cxnLst/>
            <a:rect l="l" t="t" r="r" b="b"/>
            <a:pathLst>
              <a:path w="250190" h="104139">
                <a:moveTo>
                  <a:pt x="249935" y="0"/>
                </a:moveTo>
                <a:lnTo>
                  <a:pt x="0" y="0"/>
                </a:lnTo>
                <a:lnTo>
                  <a:pt x="0" y="103631"/>
                </a:lnTo>
                <a:lnTo>
                  <a:pt x="249935" y="103631"/>
                </a:lnTo>
                <a:lnTo>
                  <a:pt x="249935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14946" y="1802109"/>
            <a:ext cx="213939" cy="650505"/>
          </a:xfrm>
          <a:custGeom>
            <a:avLst/>
            <a:gdLst/>
            <a:ahLst/>
            <a:cxnLst/>
            <a:rect l="l" t="t" r="r" b="b"/>
            <a:pathLst>
              <a:path w="250190" h="760730">
                <a:moveTo>
                  <a:pt x="249936" y="0"/>
                </a:moveTo>
                <a:lnTo>
                  <a:pt x="0" y="0"/>
                </a:lnTo>
                <a:lnTo>
                  <a:pt x="0" y="760476"/>
                </a:lnTo>
                <a:lnTo>
                  <a:pt x="249936" y="760476"/>
                </a:lnTo>
                <a:lnTo>
                  <a:pt x="249936" y="0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77941" y="3642040"/>
            <a:ext cx="222084" cy="25521"/>
          </a:xfrm>
          <a:custGeom>
            <a:avLst/>
            <a:gdLst/>
            <a:ahLst/>
            <a:cxnLst/>
            <a:rect l="l" t="t" r="r" b="b"/>
            <a:pathLst>
              <a:path w="259715" h="29845">
                <a:moveTo>
                  <a:pt x="0" y="29337"/>
                </a:moveTo>
                <a:lnTo>
                  <a:pt x="259461" y="29337"/>
                </a:lnTo>
                <a:lnTo>
                  <a:pt x="259461" y="0"/>
                </a:lnTo>
                <a:lnTo>
                  <a:pt x="0" y="0"/>
                </a:lnTo>
                <a:lnTo>
                  <a:pt x="0" y="29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467755" y="2969760"/>
            <a:ext cx="213939" cy="348058"/>
          </a:xfrm>
          <a:custGeom>
            <a:avLst/>
            <a:gdLst/>
            <a:ahLst/>
            <a:cxnLst/>
            <a:rect l="l" t="t" r="r" b="b"/>
            <a:pathLst>
              <a:path w="250189" h="407035">
                <a:moveTo>
                  <a:pt x="0" y="0"/>
                </a:moveTo>
                <a:lnTo>
                  <a:pt x="249935" y="0"/>
                </a:lnTo>
                <a:lnTo>
                  <a:pt x="249935" y="406908"/>
                </a:lnTo>
                <a:lnTo>
                  <a:pt x="0" y="40690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852194" y="3260370"/>
            <a:ext cx="213939" cy="197106"/>
          </a:xfrm>
          <a:custGeom>
            <a:avLst/>
            <a:gdLst/>
            <a:ahLst/>
            <a:cxnLst/>
            <a:rect l="l" t="t" r="r" b="b"/>
            <a:pathLst>
              <a:path w="250189" h="230504">
                <a:moveTo>
                  <a:pt x="0" y="0"/>
                </a:moveTo>
                <a:lnTo>
                  <a:pt x="249936" y="0"/>
                </a:lnTo>
                <a:lnTo>
                  <a:pt x="249936" y="230123"/>
                </a:lnTo>
                <a:lnTo>
                  <a:pt x="0" y="23012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237936" y="1718705"/>
            <a:ext cx="213939" cy="1307527"/>
          </a:xfrm>
          <a:custGeom>
            <a:avLst/>
            <a:gdLst/>
            <a:ahLst/>
            <a:cxnLst/>
            <a:rect l="l" t="t" r="r" b="b"/>
            <a:pathLst>
              <a:path w="250189" h="1529079">
                <a:moveTo>
                  <a:pt x="0" y="0"/>
                </a:moveTo>
                <a:lnTo>
                  <a:pt x="249936" y="0"/>
                </a:lnTo>
                <a:lnTo>
                  <a:pt x="249936" y="1528572"/>
                </a:lnTo>
                <a:lnTo>
                  <a:pt x="0" y="152857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622376" y="3294253"/>
            <a:ext cx="213939" cy="225885"/>
          </a:xfrm>
          <a:custGeom>
            <a:avLst/>
            <a:gdLst/>
            <a:ahLst/>
            <a:cxnLst/>
            <a:rect l="l" t="t" r="r" b="b"/>
            <a:pathLst>
              <a:path w="250189" h="264160">
                <a:moveTo>
                  <a:pt x="0" y="0"/>
                </a:moveTo>
                <a:lnTo>
                  <a:pt x="249935" y="0"/>
                </a:lnTo>
                <a:lnTo>
                  <a:pt x="249935" y="263651"/>
                </a:lnTo>
                <a:lnTo>
                  <a:pt x="0" y="26365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008118" y="2922846"/>
            <a:ext cx="213939" cy="507155"/>
          </a:xfrm>
          <a:custGeom>
            <a:avLst/>
            <a:gdLst/>
            <a:ahLst/>
            <a:cxnLst/>
            <a:rect l="l" t="t" r="r" b="b"/>
            <a:pathLst>
              <a:path w="250189" h="593089">
                <a:moveTo>
                  <a:pt x="0" y="0"/>
                </a:moveTo>
                <a:lnTo>
                  <a:pt x="249935" y="0"/>
                </a:lnTo>
                <a:lnTo>
                  <a:pt x="249935" y="592836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392557" y="3676086"/>
            <a:ext cx="213939" cy="40724"/>
          </a:xfrm>
          <a:custGeom>
            <a:avLst/>
            <a:gdLst/>
            <a:ahLst/>
            <a:cxnLst/>
            <a:rect l="l" t="t" r="r" b="b"/>
            <a:pathLst>
              <a:path w="250189" h="47625">
                <a:moveTo>
                  <a:pt x="0" y="0"/>
                </a:moveTo>
                <a:lnTo>
                  <a:pt x="249936" y="0"/>
                </a:lnTo>
                <a:lnTo>
                  <a:pt x="249936" y="47243"/>
                </a:lnTo>
                <a:lnTo>
                  <a:pt x="0" y="472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778298" y="2328595"/>
            <a:ext cx="213939" cy="667338"/>
          </a:xfrm>
          <a:custGeom>
            <a:avLst/>
            <a:gdLst/>
            <a:ahLst/>
            <a:cxnLst/>
            <a:rect l="l" t="t" r="r" b="b"/>
            <a:pathLst>
              <a:path w="250189" h="780414">
                <a:moveTo>
                  <a:pt x="0" y="0"/>
                </a:moveTo>
                <a:lnTo>
                  <a:pt x="249936" y="0"/>
                </a:lnTo>
                <a:lnTo>
                  <a:pt x="249936" y="780288"/>
                </a:lnTo>
                <a:lnTo>
                  <a:pt x="0" y="7802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162738" y="3042739"/>
            <a:ext cx="215025" cy="353488"/>
          </a:xfrm>
          <a:custGeom>
            <a:avLst/>
            <a:gdLst/>
            <a:ahLst/>
            <a:cxnLst/>
            <a:rect l="l" t="t" r="r" b="b"/>
            <a:pathLst>
              <a:path w="251460" h="413385">
                <a:moveTo>
                  <a:pt x="0" y="0"/>
                </a:moveTo>
                <a:lnTo>
                  <a:pt x="251460" y="0"/>
                </a:lnTo>
                <a:lnTo>
                  <a:pt x="251460" y="413003"/>
                </a:lnTo>
                <a:lnTo>
                  <a:pt x="0" y="413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48480" y="2645269"/>
            <a:ext cx="213939" cy="516386"/>
          </a:xfrm>
          <a:custGeom>
            <a:avLst/>
            <a:gdLst/>
            <a:ahLst/>
            <a:cxnLst/>
            <a:rect l="l" t="t" r="r" b="b"/>
            <a:pathLst>
              <a:path w="250189" h="603885">
                <a:moveTo>
                  <a:pt x="0" y="0"/>
                </a:moveTo>
                <a:lnTo>
                  <a:pt x="249936" y="0"/>
                </a:lnTo>
                <a:lnTo>
                  <a:pt x="249936" y="603504"/>
                </a:lnTo>
                <a:lnTo>
                  <a:pt x="0" y="6035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32918" y="1862055"/>
            <a:ext cx="215025" cy="586432"/>
          </a:xfrm>
          <a:custGeom>
            <a:avLst/>
            <a:gdLst/>
            <a:ahLst/>
            <a:cxnLst/>
            <a:rect l="l" t="t" r="r" b="b"/>
            <a:pathLst>
              <a:path w="251460" h="685800">
                <a:moveTo>
                  <a:pt x="0" y="0"/>
                </a:moveTo>
                <a:lnTo>
                  <a:pt x="251460" y="0"/>
                </a:lnTo>
                <a:lnTo>
                  <a:pt x="25146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318660" y="2982793"/>
            <a:ext cx="213939" cy="134662"/>
          </a:xfrm>
          <a:custGeom>
            <a:avLst/>
            <a:gdLst/>
            <a:ahLst/>
            <a:cxnLst/>
            <a:rect l="l" t="t" r="r" b="b"/>
            <a:pathLst>
              <a:path w="250189" h="157479">
                <a:moveTo>
                  <a:pt x="0" y="0"/>
                </a:moveTo>
                <a:lnTo>
                  <a:pt x="249936" y="0"/>
                </a:lnTo>
                <a:lnTo>
                  <a:pt x="249936" y="156971"/>
                </a:lnTo>
                <a:lnTo>
                  <a:pt x="0" y="15697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04403" y="2806863"/>
            <a:ext cx="213939" cy="335027"/>
          </a:xfrm>
          <a:custGeom>
            <a:avLst/>
            <a:gdLst/>
            <a:ahLst/>
            <a:cxnLst/>
            <a:rect l="l" t="t" r="r" b="b"/>
            <a:pathLst>
              <a:path w="250190" h="391795">
                <a:moveTo>
                  <a:pt x="0" y="0"/>
                </a:moveTo>
                <a:lnTo>
                  <a:pt x="249935" y="0"/>
                </a:lnTo>
                <a:lnTo>
                  <a:pt x="249935" y="391668"/>
                </a:lnTo>
                <a:lnTo>
                  <a:pt x="0" y="3916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8842" y="2581412"/>
            <a:ext cx="213939" cy="276383"/>
          </a:xfrm>
          <a:custGeom>
            <a:avLst/>
            <a:gdLst/>
            <a:ahLst/>
            <a:cxnLst/>
            <a:rect l="l" t="t" r="r" b="b"/>
            <a:pathLst>
              <a:path w="250190" h="323214">
                <a:moveTo>
                  <a:pt x="0" y="0"/>
                </a:moveTo>
                <a:lnTo>
                  <a:pt x="249936" y="0"/>
                </a:lnTo>
                <a:lnTo>
                  <a:pt x="249936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74583" y="2524072"/>
            <a:ext cx="213939" cy="408331"/>
          </a:xfrm>
          <a:custGeom>
            <a:avLst/>
            <a:gdLst/>
            <a:ahLst/>
            <a:cxnLst/>
            <a:rect l="l" t="t" r="r" b="b"/>
            <a:pathLst>
              <a:path w="250190" h="477520">
                <a:moveTo>
                  <a:pt x="0" y="0"/>
                </a:moveTo>
                <a:lnTo>
                  <a:pt x="249936" y="0"/>
                </a:lnTo>
                <a:lnTo>
                  <a:pt x="249936" y="477012"/>
                </a:lnTo>
                <a:lnTo>
                  <a:pt x="0" y="47701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59023" y="2887660"/>
            <a:ext cx="213939" cy="488694"/>
          </a:xfrm>
          <a:custGeom>
            <a:avLst/>
            <a:gdLst/>
            <a:ahLst/>
            <a:cxnLst/>
            <a:rect l="l" t="t" r="r" b="b"/>
            <a:pathLst>
              <a:path w="250190" h="571500">
                <a:moveTo>
                  <a:pt x="0" y="0"/>
                </a:moveTo>
                <a:lnTo>
                  <a:pt x="249935" y="0"/>
                </a:lnTo>
                <a:lnTo>
                  <a:pt x="249935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244764" y="2984096"/>
            <a:ext cx="213939" cy="217740"/>
          </a:xfrm>
          <a:custGeom>
            <a:avLst/>
            <a:gdLst/>
            <a:ahLst/>
            <a:cxnLst/>
            <a:rect l="l" t="t" r="r" b="b"/>
            <a:pathLst>
              <a:path w="250190" h="254635">
                <a:moveTo>
                  <a:pt x="0" y="0"/>
                </a:moveTo>
                <a:lnTo>
                  <a:pt x="249935" y="0"/>
                </a:lnTo>
                <a:lnTo>
                  <a:pt x="249935" y="254507"/>
                </a:lnTo>
                <a:lnTo>
                  <a:pt x="0" y="25450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29203" y="2153969"/>
            <a:ext cx="213939" cy="89050"/>
          </a:xfrm>
          <a:custGeom>
            <a:avLst/>
            <a:gdLst/>
            <a:ahLst/>
            <a:cxnLst/>
            <a:rect l="l" t="t" r="r" b="b"/>
            <a:pathLst>
              <a:path w="250190" h="104139">
                <a:moveTo>
                  <a:pt x="0" y="0"/>
                </a:moveTo>
                <a:lnTo>
                  <a:pt x="249935" y="0"/>
                </a:lnTo>
                <a:lnTo>
                  <a:pt x="249935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014946" y="1802109"/>
            <a:ext cx="213939" cy="650505"/>
          </a:xfrm>
          <a:custGeom>
            <a:avLst/>
            <a:gdLst/>
            <a:ahLst/>
            <a:cxnLst/>
            <a:rect l="l" t="t" r="r" b="b"/>
            <a:pathLst>
              <a:path w="250190" h="760730">
                <a:moveTo>
                  <a:pt x="0" y="0"/>
                </a:moveTo>
                <a:lnTo>
                  <a:pt x="249936" y="0"/>
                </a:lnTo>
                <a:lnTo>
                  <a:pt x="249936" y="760476"/>
                </a:lnTo>
                <a:lnTo>
                  <a:pt x="0" y="7604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96503" y="3822150"/>
            <a:ext cx="7317915" cy="0"/>
          </a:xfrm>
          <a:custGeom>
            <a:avLst/>
            <a:gdLst/>
            <a:ahLst/>
            <a:cxnLst/>
            <a:rect l="l" t="t" r="r" b="b"/>
            <a:pathLst>
              <a:path w="8557895">
                <a:moveTo>
                  <a:pt x="0" y="0"/>
                </a:moveTo>
                <a:lnTo>
                  <a:pt x="85575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028408" y="3426091"/>
            <a:ext cx="320366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3</a:t>
            </a:r>
            <a:r>
              <a:rPr sz="941" spc="-90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706</a:t>
            </a:r>
            <a:endParaRPr sz="941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381093" y="2749197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17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952</a:t>
            </a:r>
            <a:endParaRPr sz="941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766293" y="3039807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11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835</a:t>
            </a:r>
            <a:endParaRPr sz="941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151492" y="1498685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44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276</a:t>
            </a:r>
            <a:endParaRPr sz="941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536691" y="3073364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11</a:t>
            </a:r>
            <a:r>
              <a:rPr sz="941" spc="-86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126</a:t>
            </a:r>
            <a:endParaRPr sz="941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2921890" y="2702826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18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932</a:t>
            </a:r>
            <a:endParaRPr sz="941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339778" y="3456065"/>
            <a:ext cx="320366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dirty="0">
                <a:latin typeface="Arial"/>
                <a:cs typeface="Arial"/>
              </a:rPr>
              <a:t>3</a:t>
            </a:r>
            <a:r>
              <a:rPr sz="941" spc="-90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074</a:t>
            </a:r>
            <a:endParaRPr sz="941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692396" y="2108249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31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445</a:t>
            </a:r>
            <a:endParaRPr sz="941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077595" y="2822393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16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411</a:t>
            </a:r>
            <a:endParaRPr sz="941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462577" y="2424379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24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789</a:t>
            </a:r>
            <a:endParaRPr sz="941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4847777" y="1641166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41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276</a:t>
            </a:r>
            <a:endParaRPr sz="941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232977" y="2762446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17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673</a:t>
            </a:r>
            <a:endParaRPr sz="941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618176" y="2587277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21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362</a:t>
            </a:r>
            <a:endParaRPr sz="941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5981547" y="2303508"/>
            <a:ext cx="79385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558">
              <a:lnSpc>
                <a:spcPts val="1018"/>
              </a:lnSpc>
            </a:pPr>
            <a:r>
              <a:rPr sz="941" spc="-4" dirty="0">
                <a:latin typeface="Arial"/>
                <a:cs typeface="Arial"/>
              </a:rPr>
              <a:t>27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334</a:t>
            </a:r>
            <a:endParaRPr sz="941">
              <a:latin typeface="Arial"/>
              <a:cs typeface="Arial"/>
            </a:endParaRPr>
          </a:p>
          <a:p>
            <a:pPr marL="10860">
              <a:lnSpc>
                <a:spcPts val="1018"/>
              </a:lnSpc>
            </a:pPr>
            <a:r>
              <a:rPr sz="941" spc="-4" dirty="0">
                <a:latin typeface="Arial"/>
                <a:cs typeface="Arial"/>
              </a:rPr>
              <a:t>26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118</a:t>
            </a:r>
            <a:endParaRPr sz="941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6773881" y="2667097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19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682</a:t>
            </a:r>
            <a:endParaRPr sz="941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7159081" y="2764510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17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632</a:t>
            </a:r>
            <a:endParaRPr sz="941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7544279" y="1933079"/>
            <a:ext cx="386611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35</a:t>
            </a:r>
            <a:r>
              <a:rPr sz="941" spc="-81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128</a:t>
            </a:r>
            <a:endParaRPr sz="941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7929262" y="1581002"/>
            <a:ext cx="387154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spc="-4" dirty="0">
                <a:latin typeface="Arial"/>
                <a:cs typeface="Arial"/>
              </a:rPr>
              <a:t>42</a:t>
            </a:r>
            <a:r>
              <a:rPr sz="941" spc="-77" dirty="0">
                <a:latin typeface="Arial"/>
                <a:cs typeface="Arial"/>
              </a:rPr>
              <a:t> </a:t>
            </a:r>
            <a:r>
              <a:rPr sz="941" spc="-4" dirty="0">
                <a:latin typeface="Arial"/>
                <a:cs typeface="Arial"/>
              </a:rPr>
              <a:t>539</a:t>
            </a:r>
            <a:endParaRPr sz="941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831889" y="3748087"/>
            <a:ext cx="81992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20773" y="3510690"/>
            <a:ext cx="293216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latin typeface="Arial"/>
                <a:cs typeface="Arial"/>
              </a:rPr>
              <a:t>5</a:t>
            </a:r>
            <a:r>
              <a:rPr sz="855" spc="-77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60306" y="3273185"/>
            <a:ext cx="354031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latin typeface="Arial"/>
                <a:cs typeface="Arial"/>
              </a:rPr>
              <a:t>10</a:t>
            </a:r>
            <a:r>
              <a:rPr sz="855" spc="-68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60306" y="3035571"/>
            <a:ext cx="354031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latin typeface="Arial"/>
                <a:cs typeface="Arial"/>
              </a:rPr>
              <a:t>15</a:t>
            </a:r>
            <a:r>
              <a:rPr sz="855" spc="-68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60306" y="2798066"/>
            <a:ext cx="354031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latin typeface="Arial"/>
                <a:cs typeface="Arial"/>
              </a:rPr>
              <a:t>20</a:t>
            </a:r>
            <a:r>
              <a:rPr sz="855" spc="-68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60306" y="2560344"/>
            <a:ext cx="354031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latin typeface="Arial"/>
                <a:cs typeface="Arial"/>
              </a:rPr>
              <a:t>25</a:t>
            </a:r>
            <a:r>
              <a:rPr sz="855" spc="-68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60306" y="2322947"/>
            <a:ext cx="354031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latin typeface="Arial"/>
                <a:cs typeface="Arial"/>
              </a:rPr>
              <a:t>30</a:t>
            </a:r>
            <a:r>
              <a:rPr sz="855" spc="-68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60306" y="2085225"/>
            <a:ext cx="354574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latin typeface="Arial"/>
                <a:cs typeface="Arial"/>
              </a:rPr>
              <a:t>35</a:t>
            </a:r>
            <a:r>
              <a:rPr sz="855" spc="-73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60306" y="1847829"/>
            <a:ext cx="354031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latin typeface="Arial"/>
                <a:cs typeface="Arial"/>
              </a:rPr>
              <a:t>40</a:t>
            </a:r>
            <a:r>
              <a:rPr sz="855" spc="-68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60306" y="1610324"/>
            <a:ext cx="354031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latin typeface="Arial"/>
                <a:cs typeface="Arial"/>
              </a:rPr>
              <a:t>45</a:t>
            </a:r>
            <a:r>
              <a:rPr sz="855" spc="-68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60306" y="1372710"/>
            <a:ext cx="354031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latin typeface="Arial"/>
                <a:cs typeface="Arial"/>
              </a:rPr>
              <a:t>50</a:t>
            </a:r>
            <a:r>
              <a:rPr sz="855" spc="-68" dirty="0">
                <a:latin typeface="Arial"/>
                <a:cs typeface="Arial"/>
              </a:rPr>
              <a:t> </a:t>
            </a:r>
            <a:r>
              <a:rPr sz="855" spc="-4" dirty="0">
                <a:latin typeface="Arial"/>
                <a:cs typeface="Arial"/>
              </a:rPr>
              <a:t>000</a:t>
            </a:r>
            <a:endParaRPr sz="855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545514" y="3941501"/>
            <a:ext cx="3745152" cy="941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360713" y="3941175"/>
            <a:ext cx="3790850" cy="994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 txBox="1"/>
          <p:nvPr/>
        </p:nvSpPr>
        <p:spPr>
          <a:xfrm>
            <a:off x="1285396" y="747073"/>
            <a:ext cx="5756267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539" b="1" spc="-4" dirty="0">
                <a:latin typeface="Arial"/>
                <a:cs typeface="Arial"/>
              </a:rPr>
              <a:t>Kesämökkien </a:t>
            </a:r>
            <a:r>
              <a:rPr sz="1539" b="1" dirty="0">
                <a:latin typeface="Arial"/>
                <a:cs typeface="Arial"/>
              </a:rPr>
              <a:t>omistus mökin </a:t>
            </a:r>
            <a:r>
              <a:rPr sz="1539" b="1" spc="-4" dirty="0">
                <a:latin typeface="Arial"/>
                <a:cs typeface="Arial"/>
              </a:rPr>
              <a:t>sijaintimaakunnan mukaan</a:t>
            </a:r>
            <a:r>
              <a:rPr sz="1539" b="1" spc="47" dirty="0">
                <a:latin typeface="Arial"/>
                <a:cs typeface="Arial"/>
              </a:rPr>
              <a:t> </a:t>
            </a:r>
            <a:r>
              <a:rPr sz="1539" b="1" spc="-4" dirty="0">
                <a:latin typeface="Arial"/>
                <a:cs typeface="Arial"/>
              </a:rPr>
              <a:t>2018</a:t>
            </a:r>
            <a:endParaRPr sz="1539">
              <a:latin typeface="Arial"/>
              <a:cs typeface="Aria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615450" y="1321295"/>
            <a:ext cx="65702" cy="65702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76638"/>
                </a:moveTo>
                <a:lnTo>
                  <a:pt x="76638" y="76638"/>
                </a:lnTo>
                <a:lnTo>
                  <a:pt x="76638" y="0"/>
                </a:lnTo>
                <a:lnTo>
                  <a:pt x="0" y="0"/>
                </a:lnTo>
                <a:lnTo>
                  <a:pt x="0" y="7663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15450" y="1321295"/>
            <a:ext cx="65702" cy="65702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76638"/>
                </a:moveTo>
                <a:lnTo>
                  <a:pt x="76638" y="76638"/>
                </a:lnTo>
                <a:lnTo>
                  <a:pt x="76638" y="0"/>
                </a:lnTo>
                <a:lnTo>
                  <a:pt x="0" y="0"/>
                </a:lnTo>
                <a:lnTo>
                  <a:pt x="0" y="766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1699069" y="1265957"/>
            <a:ext cx="2446726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dirty="0">
                <a:latin typeface="Arial"/>
                <a:cs typeface="Arial"/>
              </a:rPr>
              <a:t>Omistaja </a:t>
            </a:r>
            <a:r>
              <a:rPr sz="1026" spc="-4" dirty="0">
                <a:latin typeface="Arial"/>
                <a:cs typeface="Arial"/>
              </a:rPr>
              <a:t>asuu mökin</a:t>
            </a:r>
            <a:r>
              <a:rPr sz="1026" spc="-17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sijaintimaakunnassa</a:t>
            </a:r>
            <a:endParaRPr sz="1026">
              <a:latin typeface="Arial"/>
              <a:cs typeface="Arial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4827579" y="1321295"/>
            <a:ext cx="65702" cy="65702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76638"/>
                </a:moveTo>
                <a:lnTo>
                  <a:pt x="76638" y="76638"/>
                </a:lnTo>
                <a:lnTo>
                  <a:pt x="76638" y="0"/>
                </a:lnTo>
                <a:lnTo>
                  <a:pt x="0" y="0"/>
                </a:lnTo>
                <a:lnTo>
                  <a:pt x="0" y="76638"/>
                </a:lnTo>
                <a:close/>
              </a:path>
            </a:pathLst>
          </a:custGeom>
          <a:solidFill>
            <a:srgbClr val="926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27579" y="1321295"/>
            <a:ext cx="65702" cy="65702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76638"/>
                </a:moveTo>
                <a:lnTo>
                  <a:pt x="76638" y="76638"/>
                </a:lnTo>
                <a:lnTo>
                  <a:pt x="76638" y="0"/>
                </a:lnTo>
                <a:lnTo>
                  <a:pt x="0" y="0"/>
                </a:lnTo>
                <a:lnTo>
                  <a:pt x="0" y="766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4911633" y="1265957"/>
            <a:ext cx="2511885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dirty="0">
                <a:latin typeface="Arial"/>
                <a:cs typeface="Arial"/>
              </a:rPr>
              <a:t>Omistaja </a:t>
            </a:r>
            <a:r>
              <a:rPr sz="1026" spc="-4" dirty="0">
                <a:latin typeface="Arial"/>
                <a:cs typeface="Arial"/>
              </a:rPr>
              <a:t>ei asu mökin</a:t>
            </a:r>
            <a:r>
              <a:rPr sz="1026" spc="-9" dirty="0">
                <a:latin typeface="Arial"/>
                <a:cs typeface="Arial"/>
              </a:rPr>
              <a:t> </a:t>
            </a:r>
            <a:r>
              <a:rPr sz="1026" spc="-4" dirty="0">
                <a:latin typeface="Arial"/>
                <a:cs typeface="Arial"/>
              </a:rPr>
              <a:t>sijaintimaakunnassa</a:t>
            </a:r>
            <a:endParaRPr sz="102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Ryhmä 116">
            <a:extLst>
              <a:ext uri="{FF2B5EF4-FFF2-40B4-BE49-F238E27FC236}">
                <a16:creationId xmlns:a16="http://schemas.microsoft.com/office/drawing/2014/main" id="{D94899ED-3CC1-4F6B-9666-9920562FDA54}"/>
              </a:ext>
            </a:extLst>
          </p:cNvPr>
          <p:cNvGrpSpPr/>
          <p:nvPr/>
        </p:nvGrpSpPr>
        <p:grpSpPr>
          <a:xfrm>
            <a:off x="395536" y="764704"/>
            <a:ext cx="8032885" cy="4589557"/>
            <a:chOff x="200516" y="1072412"/>
            <a:chExt cx="8032885" cy="4589557"/>
          </a:xfrm>
        </p:grpSpPr>
        <p:sp>
          <p:nvSpPr>
            <p:cNvPr id="2" name="object 2"/>
            <p:cNvSpPr/>
            <p:nvPr/>
          </p:nvSpPr>
          <p:spPr>
            <a:xfrm>
              <a:off x="575203" y="5086214"/>
              <a:ext cx="7652942" cy="0"/>
            </a:xfrm>
            <a:custGeom>
              <a:avLst/>
              <a:gdLst/>
              <a:ahLst/>
              <a:cxnLst/>
              <a:rect l="l" t="t" r="r" b="b"/>
              <a:pathLst>
                <a:path w="8949690">
                  <a:moveTo>
                    <a:pt x="0" y="0"/>
                  </a:moveTo>
                  <a:lnTo>
                    <a:pt x="894961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142287" y="4525954"/>
              <a:ext cx="85793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3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203" y="4525954"/>
              <a:ext cx="7336920" cy="0"/>
            </a:xfrm>
            <a:custGeom>
              <a:avLst/>
              <a:gdLst/>
              <a:ahLst/>
              <a:cxnLst/>
              <a:rect l="l" t="t" r="r" b="b"/>
              <a:pathLst>
                <a:path w="8580120">
                  <a:moveTo>
                    <a:pt x="0" y="0"/>
                  </a:moveTo>
                  <a:lnTo>
                    <a:pt x="85795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42287" y="3964282"/>
              <a:ext cx="85793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3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11465" y="3964282"/>
              <a:ext cx="4200593" cy="0"/>
            </a:xfrm>
            <a:custGeom>
              <a:avLst/>
              <a:gdLst/>
              <a:ahLst/>
              <a:cxnLst/>
              <a:rect l="l" t="t" r="r" b="b"/>
              <a:pathLst>
                <a:path w="4912359">
                  <a:moveTo>
                    <a:pt x="0" y="0"/>
                  </a:moveTo>
                  <a:lnTo>
                    <a:pt x="49118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378" y="3964282"/>
              <a:ext cx="2589533" cy="0"/>
            </a:xfrm>
            <a:custGeom>
              <a:avLst/>
              <a:gdLst/>
              <a:ahLst/>
              <a:cxnLst/>
              <a:rect l="l" t="t" r="r" b="b"/>
              <a:pathLst>
                <a:path w="3028315">
                  <a:moveTo>
                    <a:pt x="0" y="0"/>
                  </a:moveTo>
                  <a:lnTo>
                    <a:pt x="3028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5203" y="3964282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42287" y="3403914"/>
              <a:ext cx="85793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3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1465" y="3403914"/>
              <a:ext cx="4200593" cy="0"/>
            </a:xfrm>
            <a:custGeom>
              <a:avLst/>
              <a:gdLst/>
              <a:ahLst/>
              <a:cxnLst/>
              <a:rect l="l" t="t" r="r" b="b"/>
              <a:pathLst>
                <a:path w="4912359">
                  <a:moveTo>
                    <a:pt x="0" y="0"/>
                  </a:moveTo>
                  <a:lnTo>
                    <a:pt x="49118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08781" y="340391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6744" y="3403914"/>
              <a:ext cx="1381374" cy="0"/>
            </a:xfrm>
            <a:custGeom>
              <a:avLst/>
              <a:gdLst/>
              <a:ahLst/>
              <a:cxnLst/>
              <a:rect l="l" t="t" r="r" b="b"/>
              <a:pathLst>
                <a:path w="1615439">
                  <a:moveTo>
                    <a:pt x="0" y="0"/>
                  </a:moveTo>
                  <a:lnTo>
                    <a:pt x="16154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4060" y="34039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1377" y="34039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203" y="340391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42287" y="2843545"/>
              <a:ext cx="85793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3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39603" y="284354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24881" y="2843545"/>
              <a:ext cx="1784275" cy="0"/>
            </a:xfrm>
            <a:custGeom>
              <a:avLst/>
              <a:gdLst/>
              <a:ahLst/>
              <a:cxnLst/>
              <a:rect l="l" t="t" r="r" b="b"/>
              <a:pathLst>
                <a:path w="2086609">
                  <a:moveTo>
                    <a:pt x="0" y="0"/>
                  </a:moveTo>
                  <a:lnTo>
                    <a:pt x="2086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14147" y="2843545"/>
              <a:ext cx="1381374" cy="0"/>
            </a:xfrm>
            <a:custGeom>
              <a:avLst/>
              <a:gdLst/>
              <a:ahLst/>
              <a:cxnLst/>
              <a:rect l="l" t="t" r="r" b="b"/>
              <a:pathLst>
                <a:path w="1615439">
                  <a:moveTo>
                    <a:pt x="0" y="0"/>
                  </a:moveTo>
                  <a:lnTo>
                    <a:pt x="16154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465" y="284354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08781" y="284354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06098" y="284354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03415" y="284354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99428" y="284354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96744" y="284354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94060" y="284354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1377" y="284354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5203" y="2843545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42287" y="2281873"/>
              <a:ext cx="85793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3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39603" y="228187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35616" y="22818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32933" y="22818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30249" y="22818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27565" y="22818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24881" y="22818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22198" y="22818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19516" y="228187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16832" y="228187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14148" y="228187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11465" y="228187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08781" y="228187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06098" y="228187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03415" y="228187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99428" y="22818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96744" y="22818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94060" y="22818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91377" y="22818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5203" y="2281873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5203" y="1721614"/>
              <a:ext cx="7652942" cy="3364927"/>
            </a:xfrm>
            <a:custGeom>
              <a:avLst/>
              <a:gdLst/>
              <a:ahLst/>
              <a:cxnLst/>
              <a:rect l="l" t="t" r="r" b="b"/>
              <a:pathLst>
                <a:path w="8949690" h="3935095">
                  <a:moveTo>
                    <a:pt x="0" y="3934713"/>
                  </a:moveTo>
                  <a:lnTo>
                    <a:pt x="8949690" y="3934713"/>
                  </a:lnTo>
                  <a:lnTo>
                    <a:pt x="8949690" y="0"/>
                  </a:lnTo>
                  <a:lnTo>
                    <a:pt x="0" y="0"/>
                  </a:lnTo>
                  <a:lnTo>
                    <a:pt x="0" y="39347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2016" y="1721613"/>
              <a:ext cx="229686" cy="2658493"/>
            </a:xfrm>
            <a:custGeom>
              <a:avLst/>
              <a:gdLst/>
              <a:ahLst/>
              <a:cxnLst/>
              <a:rect l="l" t="t" r="r" b="b"/>
              <a:pathLst>
                <a:path w="268605" h="3108960">
                  <a:moveTo>
                    <a:pt x="268223" y="0"/>
                  </a:moveTo>
                  <a:lnTo>
                    <a:pt x="0" y="0"/>
                  </a:lnTo>
                  <a:lnTo>
                    <a:pt x="0" y="3108833"/>
                  </a:lnTo>
                  <a:lnTo>
                    <a:pt x="268223" y="3108833"/>
                  </a:lnTo>
                  <a:lnTo>
                    <a:pt x="26822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64701" y="1721614"/>
              <a:ext cx="229686" cy="2230072"/>
            </a:xfrm>
            <a:custGeom>
              <a:avLst/>
              <a:gdLst/>
              <a:ahLst/>
              <a:cxnLst/>
              <a:rect l="l" t="t" r="r" b="b"/>
              <a:pathLst>
                <a:path w="268605" h="2607945">
                  <a:moveTo>
                    <a:pt x="268223" y="0"/>
                  </a:moveTo>
                  <a:lnTo>
                    <a:pt x="0" y="0"/>
                  </a:lnTo>
                  <a:lnTo>
                    <a:pt x="0" y="2607437"/>
                  </a:lnTo>
                  <a:lnTo>
                    <a:pt x="268223" y="2607437"/>
                  </a:lnTo>
                  <a:lnTo>
                    <a:pt x="26822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67384" y="1721614"/>
              <a:ext cx="229686" cy="1911878"/>
            </a:xfrm>
            <a:custGeom>
              <a:avLst/>
              <a:gdLst/>
              <a:ahLst/>
              <a:cxnLst/>
              <a:rect l="l" t="t" r="r" b="b"/>
              <a:pathLst>
                <a:path w="268605" h="2235835">
                  <a:moveTo>
                    <a:pt x="268224" y="0"/>
                  </a:moveTo>
                  <a:lnTo>
                    <a:pt x="0" y="0"/>
                  </a:lnTo>
                  <a:lnTo>
                    <a:pt x="0" y="2235581"/>
                  </a:lnTo>
                  <a:lnTo>
                    <a:pt x="268224" y="2235581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0067" y="1721614"/>
              <a:ext cx="229686" cy="1539385"/>
            </a:xfrm>
            <a:custGeom>
              <a:avLst/>
              <a:gdLst/>
              <a:ahLst/>
              <a:cxnLst/>
              <a:rect l="l" t="t" r="r" b="b"/>
              <a:pathLst>
                <a:path w="268605" h="1800225">
                  <a:moveTo>
                    <a:pt x="268224" y="0"/>
                  </a:moveTo>
                  <a:lnTo>
                    <a:pt x="0" y="0"/>
                  </a:lnTo>
                  <a:lnTo>
                    <a:pt x="0" y="1799717"/>
                  </a:lnTo>
                  <a:lnTo>
                    <a:pt x="268224" y="1799717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72751" y="1721614"/>
              <a:ext cx="230772" cy="1298296"/>
            </a:xfrm>
            <a:custGeom>
              <a:avLst/>
              <a:gdLst/>
              <a:ahLst/>
              <a:cxnLst/>
              <a:rect l="l" t="t" r="r" b="b"/>
              <a:pathLst>
                <a:path w="269875" h="1518285">
                  <a:moveTo>
                    <a:pt x="269748" y="0"/>
                  </a:moveTo>
                  <a:lnTo>
                    <a:pt x="0" y="0"/>
                  </a:lnTo>
                  <a:lnTo>
                    <a:pt x="0" y="1517777"/>
                  </a:lnTo>
                  <a:lnTo>
                    <a:pt x="269748" y="151777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75435" y="1721614"/>
              <a:ext cx="230772" cy="1376487"/>
            </a:xfrm>
            <a:custGeom>
              <a:avLst/>
              <a:gdLst/>
              <a:ahLst/>
              <a:cxnLst/>
              <a:rect l="l" t="t" r="r" b="b"/>
              <a:pathLst>
                <a:path w="269875" h="1609725">
                  <a:moveTo>
                    <a:pt x="269748" y="0"/>
                  </a:moveTo>
                  <a:lnTo>
                    <a:pt x="0" y="0"/>
                  </a:lnTo>
                  <a:lnTo>
                    <a:pt x="0" y="1609217"/>
                  </a:lnTo>
                  <a:lnTo>
                    <a:pt x="269748" y="160921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78118" y="1721614"/>
              <a:ext cx="230772" cy="1847805"/>
            </a:xfrm>
            <a:custGeom>
              <a:avLst/>
              <a:gdLst/>
              <a:ahLst/>
              <a:cxnLst/>
              <a:rect l="l" t="t" r="r" b="b"/>
              <a:pathLst>
                <a:path w="269875" h="2160904">
                  <a:moveTo>
                    <a:pt x="269748" y="0"/>
                  </a:moveTo>
                  <a:lnTo>
                    <a:pt x="0" y="0"/>
                  </a:lnTo>
                  <a:lnTo>
                    <a:pt x="0" y="2160905"/>
                  </a:lnTo>
                  <a:lnTo>
                    <a:pt x="269748" y="216090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80801" y="1721613"/>
              <a:ext cx="230772" cy="2344643"/>
            </a:xfrm>
            <a:custGeom>
              <a:avLst/>
              <a:gdLst/>
              <a:ahLst/>
              <a:cxnLst/>
              <a:rect l="l" t="t" r="r" b="b"/>
              <a:pathLst>
                <a:path w="269875" h="2741929">
                  <a:moveTo>
                    <a:pt x="269748" y="0"/>
                  </a:moveTo>
                  <a:lnTo>
                    <a:pt x="0" y="0"/>
                  </a:lnTo>
                  <a:lnTo>
                    <a:pt x="0" y="2741549"/>
                  </a:lnTo>
                  <a:lnTo>
                    <a:pt x="269748" y="274154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83485" y="1721613"/>
              <a:ext cx="230772" cy="1668074"/>
            </a:xfrm>
            <a:custGeom>
              <a:avLst/>
              <a:gdLst/>
              <a:ahLst/>
              <a:cxnLst/>
              <a:rect l="l" t="t" r="r" b="b"/>
              <a:pathLst>
                <a:path w="269875" h="1950720">
                  <a:moveTo>
                    <a:pt x="269747" y="0"/>
                  </a:moveTo>
                  <a:lnTo>
                    <a:pt x="0" y="0"/>
                  </a:lnTo>
                  <a:lnTo>
                    <a:pt x="0" y="1950593"/>
                  </a:lnTo>
                  <a:lnTo>
                    <a:pt x="269747" y="1950593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86168" y="1721614"/>
              <a:ext cx="230772" cy="900825"/>
            </a:xfrm>
            <a:custGeom>
              <a:avLst/>
              <a:gdLst/>
              <a:ahLst/>
              <a:cxnLst/>
              <a:rect l="l" t="t" r="r" b="b"/>
              <a:pathLst>
                <a:path w="269875" h="1053464">
                  <a:moveTo>
                    <a:pt x="269748" y="0"/>
                  </a:moveTo>
                  <a:lnTo>
                    <a:pt x="0" y="0"/>
                  </a:lnTo>
                  <a:lnTo>
                    <a:pt x="0" y="1052957"/>
                  </a:lnTo>
                  <a:lnTo>
                    <a:pt x="269748" y="105295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88852" y="1721614"/>
              <a:ext cx="230772" cy="740099"/>
            </a:xfrm>
            <a:custGeom>
              <a:avLst/>
              <a:gdLst/>
              <a:ahLst/>
              <a:cxnLst/>
              <a:rect l="l" t="t" r="r" b="b"/>
              <a:pathLst>
                <a:path w="269875" h="865505">
                  <a:moveTo>
                    <a:pt x="269748" y="0"/>
                  </a:moveTo>
                  <a:lnTo>
                    <a:pt x="0" y="0"/>
                  </a:lnTo>
                  <a:lnTo>
                    <a:pt x="0" y="865505"/>
                  </a:lnTo>
                  <a:lnTo>
                    <a:pt x="269748" y="86550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91535" y="1721613"/>
              <a:ext cx="230772" cy="785710"/>
            </a:xfrm>
            <a:custGeom>
              <a:avLst/>
              <a:gdLst/>
              <a:ahLst/>
              <a:cxnLst/>
              <a:rect l="l" t="t" r="r" b="b"/>
              <a:pathLst>
                <a:path w="269875" h="918844">
                  <a:moveTo>
                    <a:pt x="269748" y="0"/>
                  </a:moveTo>
                  <a:lnTo>
                    <a:pt x="0" y="0"/>
                  </a:lnTo>
                  <a:lnTo>
                    <a:pt x="0" y="918845"/>
                  </a:lnTo>
                  <a:lnTo>
                    <a:pt x="269748" y="91884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495523" y="1721614"/>
              <a:ext cx="229686" cy="1273318"/>
            </a:xfrm>
            <a:custGeom>
              <a:avLst/>
              <a:gdLst/>
              <a:ahLst/>
              <a:cxnLst/>
              <a:rect l="l" t="t" r="r" b="b"/>
              <a:pathLst>
                <a:path w="268604" h="1489075">
                  <a:moveTo>
                    <a:pt x="268223" y="0"/>
                  </a:moveTo>
                  <a:lnTo>
                    <a:pt x="0" y="0"/>
                  </a:lnTo>
                  <a:lnTo>
                    <a:pt x="0" y="1488821"/>
                  </a:lnTo>
                  <a:lnTo>
                    <a:pt x="268223" y="1488821"/>
                  </a:lnTo>
                  <a:lnTo>
                    <a:pt x="26822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98205" y="1721613"/>
              <a:ext cx="229686" cy="715665"/>
            </a:xfrm>
            <a:custGeom>
              <a:avLst/>
              <a:gdLst/>
              <a:ahLst/>
              <a:cxnLst/>
              <a:rect l="l" t="t" r="r" b="b"/>
              <a:pathLst>
                <a:path w="268604" h="836930">
                  <a:moveTo>
                    <a:pt x="268224" y="0"/>
                  </a:moveTo>
                  <a:lnTo>
                    <a:pt x="0" y="0"/>
                  </a:lnTo>
                  <a:lnTo>
                    <a:pt x="0" y="836549"/>
                  </a:lnTo>
                  <a:lnTo>
                    <a:pt x="268224" y="83654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00890" y="1721614"/>
              <a:ext cx="229686" cy="805258"/>
            </a:xfrm>
            <a:custGeom>
              <a:avLst/>
              <a:gdLst/>
              <a:ahLst/>
              <a:cxnLst/>
              <a:rect l="l" t="t" r="r" b="b"/>
              <a:pathLst>
                <a:path w="268604" h="941705">
                  <a:moveTo>
                    <a:pt x="268224" y="0"/>
                  </a:moveTo>
                  <a:lnTo>
                    <a:pt x="0" y="0"/>
                  </a:lnTo>
                  <a:lnTo>
                    <a:pt x="0" y="941705"/>
                  </a:lnTo>
                  <a:lnTo>
                    <a:pt x="268224" y="941705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03573" y="1721613"/>
              <a:ext cx="229686" cy="898110"/>
            </a:xfrm>
            <a:custGeom>
              <a:avLst/>
              <a:gdLst/>
              <a:ahLst/>
              <a:cxnLst/>
              <a:rect l="l" t="t" r="r" b="b"/>
              <a:pathLst>
                <a:path w="268604" h="1050289">
                  <a:moveTo>
                    <a:pt x="268224" y="0"/>
                  </a:moveTo>
                  <a:lnTo>
                    <a:pt x="0" y="0"/>
                  </a:lnTo>
                  <a:lnTo>
                    <a:pt x="0" y="1049909"/>
                  </a:lnTo>
                  <a:lnTo>
                    <a:pt x="268224" y="104990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106256" y="1721614"/>
              <a:ext cx="229686" cy="1104990"/>
            </a:xfrm>
            <a:custGeom>
              <a:avLst/>
              <a:gdLst/>
              <a:ahLst/>
              <a:cxnLst/>
              <a:rect l="l" t="t" r="r" b="b"/>
              <a:pathLst>
                <a:path w="268604" h="1292225">
                  <a:moveTo>
                    <a:pt x="268224" y="0"/>
                  </a:moveTo>
                  <a:lnTo>
                    <a:pt x="0" y="0"/>
                  </a:lnTo>
                  <a:lnTo>
                    <a:pt x="0" y="1292225"/>
                  </a:lnTo>
                  <a:lnTo>
                    <a:pt x="268224" y="1292225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508940" y="1721614"/>
              <a:ext cx="230772" cy="1441646"/>
            </a:xfrm>
            <a:custGeom>
              <a:avLst/>
              <a:gdLst/>
              <a:ahLst/>
              <a:cxnLst/>
              <a:rect l="l" t="t" r="r" b="b"/>
              <a:pathLst>
                <a:path w="269875" h="1685925">
                  <a:moveTo>
                    <a:pt x="269747" y="0"/>
                  </a:moveTo>
                  <a:lnTo>
                    <a:pt x="0" y="0"/>
                  </a:lnTo>
                  <a:lnTo>
                    <a:pt x="0" y="1685417"/>
                  </a:lnTo>
                  <a:lnTo>
                    <a:pt x="269747" y="1685417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911624" y="1721614"/>
              <a:ext cx="230772" cy="3051077"/>
            </a:xfrm>
            <a:custGeom>
              <a:avLst/>
              <a:gdLst/>
              <a:ahLst/>
              <a:cxnLst/>
              <a:rect l="l" t="t" r="r" b="b"/>
              <a:pathLst>
                <a:path w="269875" h="3568065">
                  <a:moveTo>
                    <a:pt x="269748" y="0"/>
                  </a:moveTo>
                  <a:lnTo>
                    <a:pt x="0" y="0"/>
                  </a:lnTo>
                  <a:lnTo>
                    <a:pt x="0" y="3567557"/>
                  </a:lnTo>
                  <a:lnTo>
                    <a:pt x="269748" y="356755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2016" y="1721613"/>
              <a:ext cx="229686" cy="2658493"/>
            </a:xfrm>
            <a:custGeom>
              <a:avLst/>
              <a:gdLst/>
              <a:ahLst/>
              <a:cxnLst/>
              <a:rect l="l" t="t" r="r" b="b"/>
              <a:pathLst>
                <a:path w="268605" h="3108960">
                  <a:moveTo>
                    <a:pt x="0" y="3108833"/>
                  </a:moveTo>
                  <a:lnTo>
                    <a:pt x="268223" y="3108833"/>
                  </a:lnTo>
                  <a:lnTo>
                    <a:pt x="268223" y="0"/>
                  </a:lnTo>
                  <a:lnTo>
                    <a:pt x="0" y="0"/>
                  </a:lnTo>
                  <a:lnTo>
                    <a:pt x="0" y="31088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64701" y="1721614"/>
              <a:ext cx="229686" cy="2230072"/>
            </a:xfrm>
            <a:custGeom>
              <a:avLst/>
              <a:gdLst/>
              <a:ahLst/>
              <a:cxnLst/>
              <a:rect l="l" t="t" r="r" b="b"/>
              <a:pathLst>
                <a:path w="268605" h="2607945">
                  <a:moveTo>
                    <a:pt x="0" y="2607437"/>
                  </a:moveTo>
                  <a:lnTo>
                    <a:pt x="268223" y="2607437"/>
                  </a:lnTo>
                  <a:lnTo>
                    <a:pt x="268223" y="0"/>
                  </a:lnTo>
                  <a:lnTo>
                    <a:pt x="0" y="0"/>
                  </a:lnTo>
                  <a:lnTo>
                    <a:pt x="0" y="26074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67384" y="1721614"/>
              <a:ext cx="229686" cy="1911878"/>
            </a:xfrm>
            <a:custGeom>
              <a:avLst/>
              <a:gdLst/>
              <a:ahLst/>
              <a:cxnLst/>
              <a:rect l="l" t="t" r="r" b="b"/>
              <a:pathLst>
                <a:path w="268605" h="2235835">
                  <a:moveTo>
                    <a:pt x="0" y="2235581"/>
                  </a:moveTo>
                  <a:lnTo>
                    <a:pt x="268224" y="2235581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235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70067" y="1721614"/>
              <a:ext cx="229686" cy="1539385"/>
            </a:xfrm>
            <a:custGeom>
              <a:avLst/>
              <a:gdLst/>
              <a:ahLst/>
              <a:cxnLst/>
              <a:rect l="l" t="t" r="r" b="b"/>
              <a:pathLst>
                <a:path w="268605" h="1800225">
                  <a:moveTo>
                    <a:pt x="0" y="1799717"/>
                  </a:moveTo>
                  <a:lnTo>
                    <a:pt x="268224" y="179971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7997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272751" y="1721614"/>
              <a:ext cx="230772" cy="1298296"/>
            </a:xfrm>
            <a:custGeom>
              <a:avLst/>
              <a:gdLst/>
              <a:ahLst/>
              <a:cxnLst/>
              <a:rect l="l" t="t" r="r" b="b"/>
              <a:pathLst>
                <a:path w="269875" h="1518285">
                  <a:moveTo>
                    <a:pt x="0" y="1517777"/>
                  </a:moveTo>
                  <a:lnTo>
                    <a:pt x="269748" y="151777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5177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75435" y="1721614"/>
              <a:ext cx="230772" cy="1376487"/>
            </a:xfrm>
            <a:custGeom>
              <a:avLst/>
              <a:gdLst/>
              <a:ahLst/>
              <a:cxnLst/>
              <a:rect l="l" t="t" r="r" b="b"/>
              <a:pathLst>
                <a:path w="269875" h="1609725">
                  <a:moveTo>
                    <a:pt x="0" y="1609217"/>
                  </a:moveTo>
                  <a:lnTo>
                    <a:pt x="269748" y="160921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6092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78118" y="1721614"/>
              <a:ext cx="230772" cy="1847805"/>
            </a:xfrm>
            <a:custGeom>
              <a:avLst/>
              <a:gdLst/>
              <a:ahLst/>
              <a:cxnLst/>
              <a:rect l="l" t="t" r="r" b="b"/>
              <a:pathLst>
                <a:path w="269875" h="2160904">
                  <a:moveTo>
                    <a:pt x="0" y="2160905"/>
                  </a:moveTo>
                  <a:lnTo>
                    <a:pt x="269748" y="216090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1609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80801" y="1721613"/>
              <a:ext cx="230772" cy="2344643"/>
            </a:xfrm>
            <a:custGeom>
              <a:avLst/>
              <a:gdLst/>
              <a:ahLst/>
              <a:cxnLst/>
              <a:rect l="l" t="t" r="r" b="b"/>
              <a:pathLst>
                <a:path w="269875" h="2741929">
                  <a:moveTo>
                    <a:pt x="0" y="2741549"/>
                  </a:moveTo>
                  <a:lnTo>
                    <a:pt x="269748" y="274154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7415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83485" y="1721613"/>
              <a:ext cx="230772" cy="1668074"/>
            </a:xfrm>
            <a:custGeom>
              <a:avLst/>
              <a:gdLst/>
              <a:ahLst/>
              <a:cxnLst/>
              <a:rect l="l" t="t" r="r" b="b"/>
              <a:pathLst>
                <a:path w="269875" h="1950720">
                  <a:moveTo>
                    <a:pt x="0" y="1950593"/>
                  </a:moveTo>
                  <a:lnTo>
                    <a:pt x="269747" y="1950593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9505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86168" y="1721614"/>
              <a:ext cx="230772" cy="900825"/>
            </a:xfrm>
            <a:custGeom>
              <a:avLst/>
              <a:gdLst/>
              <a:ahLst/>
              <a:cxnLst/>
              <a:rect l="l" t="t" r="r" b="b"/>
              <a:pathLst>
                <a:path w="269875" h="1053464">
                  <a:moveTo>
                    <a:pt x="0" y="1052957"/>
                  </a:moveTo>
                  <a:lnTo>
                    <a:pt x="269748" y="105295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0529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88852" y="1721614"/>
              <a:ext cx="230772" cy="740099"/>
            </a:xfrm>
            <a:custGeom>
              <a:avLst/>
              <a:gdLst/>
              <a:ahLst/>
              <a:cxnLst/>
              <a:rect l="l" t="t" r="r" b="b"/>
              <a:pathLst>
                <a:path w="269875" h="865505">
                  <a:moveTo>
                    <a:pt x="0" y="865505"/>
                  </a:moveTo>
                  <a:lnTo>
                    <a:pt x="269748" y="86550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8655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091535" y="1721613"/>
              <a:ext cx="230772" cy="785710"/>
            </a:xfrm>
            <a:custGeom>
              <a:avLst/>
              <a:gdLst/>
              <a:ahLst/>
              <a:cxnLst/>
              <a:rect l="l" t="t" r="r" b="b"/>
              <a:pathLst>
                <a:path w="269875" h="918844">
                  <a:moveTo>
                    <a:pt x="0" y="918845"/>
                  </a:moveTo>
                  <a:lnTo>
                    <a:pt x="269748" y="91884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9188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95523" y="1721614"/>
              <a:ext cx="229686" cy="1273318"/>
            </a:xfrm>
            <a:custGeom>
              <a:avLst/>
              <a:gdLst/>
              <a:ahLst/>
              <a:cxnLst/>
              <a:rect l="l" t="t" r="r" b="b"/>
              <a:pathLst>
                <a:path w="268604" h="1489075">
                  <a:moveTo>
                    <a:pt x="0" y="1488821"/>
                  </a:moveTo>
                  <a:lnTo>
                    <a:pt x="268223" y="1488821"/>
                  </a:lnTo>
                  <a:lnTo>
                    <a:pt x="268223" y="0"/>
                  </a:lnTo>
                  <a:lnTo>
                    <a:pt x="0" y="0"/>
                  </a:lnTo>
                  <a:lnTo>
                    <a:pt x="0" y="14888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898205" y="1721613"/>
              <a:ext cx="229686" cy="715665"/>
            </a:xfrm>
            <a:custGeom>
              <a:avLst/>
              <a:gdLst/>
              <a:ahLst/>
              <a:cxnLst/>
              <a:rect l="l" t="t" r="r" b="b"/>
              <a:pathLst>
                <a:path w="268604" h="836930">
                  <a:moveTo>
                    <a:pt x="0" y="836549"/>
                  </a:moveTo>
                  <a:lnTo>
                    <a:pt x="268224" y="836549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8365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00890" y="1721614"/>
              <a:ext cx="229686" cy="805258"/>
            </a:xfrm>
            <a:custGeom>
              <a:avLst/>
              <a:gdLst/>
              <a:ahLst/>
              <a:cxnLst/>
              <a:rect l="l" t="t" r="r" b="b"/>
              <a:pathLst>
                <a:path w="268604" h="941705">
                  <a:moveTo>
                    <a:pt x="0" y="941705"/>
                  </a:moveTo>
                  <a:lnTo>
                    <a:pt x="268224" y="941705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9417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03573" y="1721613"/>
              <a:ext cx="229686" cy="898110"/>
            </a:xfrm>
            <a:custGeom>
              <a:avLst/>
              <a:gdLst/>
              <a:ahLst/>
              <a:cxnLst/>
              <a:rect l="l" t="t" r="r" b="b"/>
              <a:pathLst>
                <a:path w="268604" h="1050289">
                  <a:moveTo>
                    <a:pt x="0" y="1049909"/>
                  </a:moveTo>
                  <a:lnTo>
                    <a:pt x="268224" y="1049909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0499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106256" y="1721614"/>
              <a:ext cx="229686" cy="1104990"/>
            </a:xfrm>
            <a:custGeom>
              <a:avLst/>
              <a:gdLst/>
              <a:ahLst/>
              <a:cxnLst/>
              <a:rect l="l" t="t" r="r" b="b"/>
              <a:pathLst>
                <a:path w="268604" h="1292225">
                  <a:moveTo>
                    <a:pt x="0" y="1292225"/>
                  </a:moveTo>
                  <a:lnTo>
                    <a:pt x="268224" y="1292225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29222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508940" y="1721614"/>
              <a:ext cx="230772" cy="1441646"/>
            </a:xfrm>
            <a:custGeom>
              <a:avLst/>
              <a:gdLst/>
              <a:ahLst/>
              <a:cxnLst/>
              <a:rect l="l" t="t" r="r" b="b"/>
              <a:pathLst>
                <a:path w="269875" h="1685925">
                  <a:moveTo>
                    <a:pt x="0" y="1685417"/>
                  </a:moveTo>
                  <a:lnTo>
                    <a:pt x="269747" y="1685417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6854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11624" y="1721614"/>
              <a:ext cx="230772" cy="3051077"/>
            </a:xfrm>
            <a:custGeom>
              <a:avLst/>
              <a:gdLst/>
              <a:ahLst/>
              <a:cxnLst/>
              <a:rect l="l" t="t" r="r" b="b"/>
              <a:pathLst>
                <a:path w="269875" h="3568065">
                  <a:moveTo>
                    <a:pt x="0" y="3567557"/>
                  </a:moveTo>
                  <a:lnTo>
                    <a:pt x="269748" y="356755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5675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75203" y="1721613"/>
              <a:ext cx="7652942" cy="0"/>
            </a:xfrm>
            <a:custGeom>
              <a:avLst/>
              <a:gdLst/>
              <a:ahLst/>
              <a:cxnLst/>
              <a:rect l="l" t="t" r="r" b="b"/>
              <a:pathLst>
                <a:path w="8949690">
                  <a:moveTo>
                    <a:pt x="0" y="0"/>
                  </a:moveTo>
                  <a:lnTo>
                    <a:pt x="894961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613885" y="4419528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948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200516" y="5247881"/>
              <a:ext cx="8031951" cy="4140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39278">
                <a:lnSpc>
                  <a:spcPts val="1219"/>
                </a:lnSpc>
                <a:tabLst>
                  <a:tab pos="844347" algn="l"/>
                  <a:tab pos="1249417" algn="l"/>
                  <a:tab pos="1654486" algn="l"/>
                  <a:tab pos="2059555" algn="l"/>
                  <a:tab pos="2464625" algn="l"/>
                  <a:tab pos="2869694" algn="l"/>
                  <a:tab pos="3274764" algn="l"/>
                  <a:tab pos="3679833" algn="l"/>
                  <a:tab pos="4084902" algn="l"/>
                  <a:tab pos="4489972" algn="l"/>
                  <a:tab pos="4895041" algn="l"/>
                  <a:tab pos="5300111" algn="l"/>
                  <a:tab pos="5705180" algn="l"/>
                  <a:tab pos="6110250" algn="l"/>
                  <a:tab pos="6515319" algn="l"/>
                  <a:tab pos="6920388" algn="l"/>
                  <a:tab pos="7325458" algn="l"/>
                  <a:tab pos="7730527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1016569" y="399023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795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1419492" y="367334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-682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1822174" y="3300311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2225184" y="3059222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463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2628085" y="3137739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491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3030768" y="3608948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659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3433669" y="4105461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3836353" y="3429325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595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4239362" y="2660990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321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4642263" y="2501242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264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5044946" y="2546094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280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5447956" y="303402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454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5850857" y="2475939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255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6253540" y="2565641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287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6656441" y="265816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7059124" y="2865916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394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7462134" y="3202355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7821812" y="4812003"/>
              <a:ext cx="41158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267500" y="5027571"/>
              <a:ext cx="24326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267500" y="4466660"/>
              <a:ext cx="24326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315979" y="3905857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-800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315979" y="3344945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315979" y="2784033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315978" y="2222905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441344" y="1661993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2091392" y="1072412"/>
              <a:ext cx="4406387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38467" marR="4344" indent="-1328150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</a:t>
              </a:r>
              <a:r>
                <a:rPr sz="1368" b="1" spc="-9" dirty="0">
                  <a:latin typeface="Arial"/>
                  <a:cs typeface="Arial"/>
                </a:rPr>
                <a:t>Etelä-Savossa  </a:t>
              </a:r>
              <a:r>
                <a:rPr sz="1368" b="1" spc="-4" dirty="0">
                  <a:latin typeface="Arial"/>
                  <a:cs typeface="Arial"/>
                </a:rPr>
                <a:t>2000 - 2018,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F0A367F9-C93F-4410-AFC1-86EC1AF246E2}"/>
              </a:ext>
            </a:extLst>
          </p:cNvPr>
          <p:cNvGrpSpPr/>
          <p:nvPr/>
        </p:nvGrpSpPr>
        <p:grpSpPr>
          <a:xfrm>
            <a:off x="539552" y="845484"/>
            <a:ext cx="7780393" cy="4527732"/>
            <a:chOff x="200516" y="1128448"/>
            <a:chExt cx="7780393" cy="4527732"/>
          </a:xfrm>
        </p:grpSpPr>
        <p:sp>
          <p:nvSpPr>
            <p:cNvPr id="2" name="object 2"/>
            <p:cNvSpPr/>
            <p:nvPr/>
          </p:nvSpPr>
          <p:spPr>
            <a:xfrm>
              <a:off x="840553" y="4986521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899895" y="4445157"/>
              <a:ext cx="80906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0553" y="4445157"/>
              <a:ext cx="6844425" cy="0"/>
            </a:xfrm>
            <a:custGeom>
              <a:avLst/>
              <a:gdLst/>
              <a:ahLst/>
              <a:cxnLst/>
              <a:rect l="l" t="t" r="r" b="b"/>
              <a:pathLst>
                <a:path w="8004175">
                  <a:moveTo>
                    <a:pt x="0" y="0"/>
                  </a:moveTo>
                  <a:lnTo>
                    <a:pt x="8004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9895" y="3903033"/>
              <a:ext cx="80906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0553" y="3903033"/>
              <a:ext cx="6844425" cy="0"/>
            </a:xfrm>
            <a:custGeom>
              <a:avLst/>
              <a:gdLst/>
              <a:ahLst/>
              <a:cxnLst/>
              <a:rect l="l" t="t" r="r" b="b"/>
              <a:pathLst>
                <a:path w="8004175">
                  <a:moveTo>
                    <a:pt x="0" y="0"/>
                  </a:moveTo>
                  <a:lnTo>
                    <a:pt x="8004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99895" y="3360909"/>
              <a:ext cx="80906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66198" y="3360909"/>
              <a:ext cx="3918780" cy="0"/>
            </a:xfrm>
            <a:custGeom>
              <a:avLst/>
              <a:gdLst/>
              <a:ahLst/>
              <a:cxnLst/>
              <a:rect l="l" t="t" r="r" b="b"/>
              <a:pathLst>
                <a:path w="4582795">
                  <a:moveTo>
                    <a:pt x="0" y="0"/>
                  </a:moveTo>
                  <a:lnTo>
                    <a:pt x="458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1691" y="3360909"/>
              <a:ext cx="2039481" cy="0"/>
            </a:xfrm>
            <a:custGeom>
              <a:avLst/>
              <a:gdLst/>
              <a:ahLst/>
              <a:cxnLst/>
              <a:rect l="l" t="t" r="r" b="b"/>
              <a:pathLst>
                <a:path w="2385060">
                  <a:moveTo>
                    <a:pt x="0" y="0"/>
                  </a:moveTo>
                  <a:lnTo>
                    <a:pt x="23850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6375" y="3360909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0" y="0"/>
                  </a:moveTo>
                  <a:lnTo>
                    <a:pt x="1874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0553" y="3360909"/>
              <a:ext cx="80906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99895" y="2818785"/>
              <a:ext cx="80906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24578" y="2818785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45389" y="2818785"/>
              <a:ext cx="1664273" cy="0"/>
            </a:xfrm>
            <a:custGeom>
              <a:avLst/>
              <a:gdLst/>
              <a:ahLst/>
              <a:cxnLst/>
              <a:rect l="l" t="t" r="r" b="b"/>
              <a:pathLst>
                <a:path w="1946275">
                  <a:moveTo>
                    <a:pt x="0" y="0"/>
                  </a:moveTo>
                  <a:lnTo>
                    <a:pt x="1946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2818" y="2818785"/>
              <a:ext cx="1287979" cy="0"/>
            </a:xfrm>
            <a:custGeom>
              <a:avLst/>
              <a:gdLst/>
              <a:ahLst/>
              <a:cxnLst/>
              <a:rect l="l" t="t" r="r" b="b"/>
              <a:pathLst>
                <a:path w="1506220">
                  <a:moveTo>
                    <a:pt x="0" y="0"/>
                  </a:moveTo>
                  <a:lnTo>
                    <a:pt x="1505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66198" y="2818785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0881" y="2818785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14261" y="2818785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63629" y="2818785"/>
              <a:ext cx="537020" cy="0"/>
            </a:xfrm>
            <a:custGeom>
              <a:avLst/>
              <a:gdLst/>
              <a:ahLst/>
              <a:cxnLst/>
              <a:rect l="l" t="t" r="r" b="b"/>
              <a:pathLst>
                <a:path w="628014">
                  <a:moveTo>
                    <a:pt x="0" y="0"/>
                  </a:moveTo>
                  <a:lnTo>
                    <a:pt x="6278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7008" y="2818785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1691" y="2818785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8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36375" y="2818785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0" y="0"/>
                  </a:moveTo>
                  <a:lnTo>
                    <a:pt x="1874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0553" y="2818785"/>
              <a:ext cx="80906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99895" y="2276661"/>
              <a:ext cx="80906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24578" y="2276661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47958" y="2276661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72641" y="2276661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97325" y="2276661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0705" y="2276661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45388" y="2276661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70071" y="2276661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93452" y="2276661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18135" y="2276661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42818" y="2276661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66198" y="2276661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90881" y="2276661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14261" y="2276661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38945" y="2276661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63629" y="2276661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87008" y="2276661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691" y="2276661"/>
              <a:ext cx="161812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8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36375" y="2276661"/>
              <a:ext cx="160726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0" y="0"/>
                  </a:moveTo>
                  <a:lnTo>
                    <a:pt x="1874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0553" y="2276661"/>
              <a:ext cx="80906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0553" y="1735080"/>
              <a:ext cx="7140356" cy="3251440"/>
            </a:xfrm>
            <a:custGeom>
              <a:avLst/>
              <a:gdLst/>
              <a:ahLst/>
              <a:cxnLst/>
              <a:rect l="l" t="t" r="r" b="b"/>
              <a:pathLst>
                <a:path w="8350250" h="3802379">
                  <a:moveTo>
                    <a:pt x="0" y="3802379"/>
                  </a:moveTo>
                  <a:lnTo>
                    <a:pt x="8349996" y="3802379"/>
                  </a:lnTo>
                  <a:lnTo>
                    <a:pt x="8349996" y="0"/>
                  </a:lnTo>
                  <a:lnTo>
                    <a:pt x="0" y="0"/>
                  </a:lnTo>
                  <a:lnTo>
                    <a:pt x="0" y="38023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21350" y="1735080"/>
              <a:ext cx="215025" cy="2065002"/>
            </a:xfrm>
            <a:custGeom>
              <a:avLst/>
              <a:gdLst/>
              <a:ahLst/>
              <a:cxnLst/>
              <a:rect l="l" t="t" r="r" b="b"/>
              <a:pathLst>
                <a:path w="251459" h="2414904">
                  <a:moveTo>
                    <a:pt x="251459" y="0"/>
                  </a:moveTo>
                  <a:lnTo>
                    <a:pt x="0" y="0"/>
                  </a:lnTo>
                  <a:lnTo>
                    <a:pt x="0" y="2414905"/>
                  </a:lnTo>
                  <a:lnTo>
                    <a:pt x="251459" y="2414905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96667" y="1735079"/>
              <a:ext cx="215025" cy="1791333"/>
            </a:xfrm>
            <a:custGeom>
              <a:avLst/>
              <a:gdLst/>
              <a:ahLst/>
              <a:cxnLst/>
              <a:rect l="l" t="t" r="r" b="b"/>
              <a:pathLst>
                <a:path w="251460" h="2094864">
                  <a:moveTo>
                    <a:pt x="251459" y="0"/>
                  </a:moveTo>
                  <a:lnTo>
                    <a:pt x="0" y="0"/>
                  </a:lnTo>
                  <a:lnTo>
                    <a:pt x="0" y="2094864"/>
                  </a:lnTo>
                  <a:lnTo>
                    <a:pt x="251459" y="2094864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73287" y="1735080"/>
              <a:ext cx="213939" cy="1577937"/>
            </a:xfrm>
            <a:custGeom>
              <a:avLst/>
              <a:gdLst/>
              <a:ahLst/>
              <a:cxnLst/>
              <a:rect l="l" t="t" r="r" b="b"/>
              <a:pathLst>
                <a:path w="250189" h="1845310">
                  <a:moveTo>
                    <a:pt x="249935" y="0"/>
                  </a:moveTo>
                  <a:lnTo>
                    <a:pt x="0" y="0"/>
                  </a:lnTo>
                  <a:lnTo>
                    <a:pt x="0" y="1844928"/>
                  </a:lnTo>
                  <a:lnTo>
                    <a:pt x="249935" y="1844928"/>
                  </a:lnTo>
                  <a:lnTo>
                    <a:pt x="24993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48603" y="1735080"/>
              <a:ext cx="215025" cy="1289608"/>
            </a:xfrm>
            <a:custGeom>
              <a:avLst/>
              <a:gdLst/>
              <a:ahLst/>
              <a:cxnLst/>
              <a:rect l="l" t="t" r="r" b="b"/>
              <a:pathLst>
                <a:path w="251460" h="1508125">
                  <a:moveTo>
                    <a:pt x="251460" y="0"/>
                  </a:moveTo>
                  <a:lnTo>
                    <a:pt x="0" y="0"/>
                  </a:lnTo>
                  <a:lnTo>
                    <a:pt x="0" y="1508125"/>
                  </a:lnTo>
                  <a:lnTo>
                    <a:pt x="251460" y="1508125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23919" y="1735080"/>
              <a:ext cx="215025" cy="1093045"/>
            </a:xfrm>
            <a:custGeom>
              <a:avLst/>
              <a:gdLst/>
              <a:ahLst/>
              <a:cxnLst/>
              <a:rect l="l" t="t" r="r" b="b"/>
              <a:pathLst>
                <a:path w="251460" h="1278255">
                  <a:moveTo>
                    <a:pt x="251460" y="0"/>
                  </a:moveTo>
                  <a:lnTo>
                    <a:pt x="0" y="0"/>
                  </a:lnTo>
                  <a:lnTo>
                    <a:pt x="0" y="1278001"/>
                  </a:lnTo>
                  <a:lnTo>
                    <a:pt x="251460" y="1278001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00540" y="1735080"/>
              <a:ext cx="213939" cy="1170150"/>
            </a:xfrm>
            <a:custGeom>
              <a:avLst/>
              <a:gdLst/>
              <a:ahLst/>
              <a:cxnLst/>
              <a:rect l="l" t="t" r="r" b="b"/>
              <a:pathLst>
                <a:path w="250189" h="1368425">
                  <a:moveTo>
                    <a:pt x="249936" y="0"/>
                  </a:moveTo>
                  <a:lnTo>
                    <a:pt x="0" y="0"/>
                  </a:lnTo>
                  <a:lnTo>
                    <a:pt x="0" y="1367916"/>
                  </a:lnTo>
                  <a:lnTo>
                    <a:pt x="249936" y="1367916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75857" y="1735080"/>
              <a:ext cx="215025" cy="1588254"/>
            </a:xfrm>
            <a:custGeom>
              <a:avLst/>
              <a:gdLst/>
              <a:ahLst/>
              <a:cxnLst/>
              <a:rect l="l" t="t" r="r" b="b"/>
              <a:pathLst>
                <a:path w="251460" h="1857375">
                  <a:moveTo>
                    <a:pt x="251460" y="0"/>
                  </a:moveTo>
                  <a:lnTo>
                    <a:pt x="0" y="0"/>
                  </a:lnTo>
                  <a:lnTo>
                    <a:pt x="0" y="1857121"/>
                  </a:lnTo>
                  <a:lnTo>
                    <a:pt x="251460" y="1857121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51173" y="1735080"/>
              <a:ext cx="215025" cy="2063916"/>
            </a:xfrm>
            <a:custGeom>
              <a:avLst/>
              <a:gdLst/>
              <a:ahLst/>
              <a:cxnLst/>
              <a:rect l="l" t="t" r="r" b="b"/>
              <a:pathLst>
                <a:path w="251460" h="2413635">
                  <a:moveTo>
                    <a:pt x="251460" y="0"/>
                  </a:moveTo>
                  <a:lnTo>
                    <a:pt x="0" y="0"/>
                  </a:lnTo>
                  <a:lnTo>
                    <a:pt x="0" y="2413381"/>
                  </a:lnTo>
                  <a:lnTo>
                    <a:pt x="251460" y="2413381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27792" y="1735079"/>
              <a:ext cx="215025" cy="1474769"/>
            </a:xfrm>
            <a:custGeom>
              <a:avLst/>
              <a:gdLst/>
              <a:ahLst/>
              <a:cxnLst/>
              <a:rect l="l" t="t" r="r" b="b"/>
              <a:pathLst>
                <a:path w="251460" h="1724660">
                  <a:moveTo>
                    <a:pt x="251460" y="0"/>
                  </a:moveTo>
                  <a:lnTo>
                    <a:pt x="0" y="0"/>
                  </a:lnTo>
                  <a:lnTo>
                    <a:pt x="0" y="1724533"/>
                  </a:lnTo>
                  <a:lnTo>
                    <a:pt x="251460" y="1724533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03109" y="1735079"/>
              <a:ext cx="215025" cy="796028"/>
            </a:xfrm>
            <a:custGeom>
              <a:avLst/>
              <a:gdLst/>
              <a:ahLst/>
              <a:cxnLst/>
              <a:rect l="l" t="t" r="r" b="b"/>
              <a:pathLst>
                <a:path w="251460" h="930910">
                  <a:moveTo>
                    <a:pt x="251460" y="0"/>
                  </a:moveTo>
                  <a:lnTo>
                    <a:pt x="0" y="0"/>
                  </a:lnTo>
                  <a:lnTo>
                    <a:pt x="0" y="930528"/>
                  </a:lnTo>
                  <a:lnTo>
                    <a:pt x="251460" y="930528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78426" y="1735080"/>
              <a:ext cx="215025" cy="649962"/>
            </a:xfrm>
            <a:custGeom>
              <a:avLst/>
              <a:gdLst/>
              <a:ahLst/>
              <a:cxnLst/>
              <a:rect l="l" t="t" r="r" b="b"/>
              <a:pathLst>
                <a:path w="251460" h="760094">
                  <a:moveTo>
                    <a:pt x="251460" y="0"/>
                  </a:moveTo>
                  <a:lnTo>
                    <a:pt x="0" y="0"/>
                  </a:lnTo>
                  <a:lnTo>
                    <a:pt x="0" y="759840"/>
                  </a:lnTo>
                  <a:lnTo>
                    <a:pt x="251460" y="75984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55047" y="1735080"/>
              <a:ext cx="215025" cy="689058"/>
            </a:xfrm>
            <a:custGeom>
              <a:avLst/>
              <a:gdLst/>
              <a:ahLst/>
              <a:cxnLst/>
              <a:rect l="l" t="t" r="r" b="b"/>
              <a:pathLst>
                <a:path w="251460" h="805814">
                  <a:moveTo>
                    <a:pt x="251459" y="0"/>
                  </a:moveTo>
                  <a:lnTo>
                    <a:pt x="0" y="0"/>
                  </a:lnTo>
                  <a:lnTo>
                    <a:pt x="0" y="805561"/>
                  </a:lnTo>
                  <a:lnTo>
                    <a:pt x="251459" y="805561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30363" y="1735080"/>
              <a:ext cx="215025" cy="1125624"/>
            </a:xfrm>
            <a:custGeom>
              <a:avLst/>
              <a:gdLst/>
              <a:ahLst/>
              <a:cxnLst/>
              <a:rect l="l" t="t" r="r" b="b"/>
              <a:pathLst>
                <a:path w="251459" h="1316355">
                  <a:moveTo>
                    <a:pt x="251460" y="0"/>
                  </a:moveTo>
                  <a:lnTo>
                    <a:pt x="0" y="0"/>
                  </a:lnTo>
                  <a:lnTo>
                    <a:pt x="0" y="1316101"/>
                  </a:lnTo>
                  <a:lnTo>
                    <a:pt x="251460" y="1316101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06982" y="1735079"/>
              <a:ext cx="213939" cy="633130"/>
            </a:xfrm>
            <a:custGeom>
              <a:avLst/>
              <a:gdLst/>
              <a:ahLst/>
              <a:cxnLst/>
              <a:rect l="l" t="t" r="r" b="b"/>
              <a:pathLst>
                <a:path w="250190" h="740410">
                  <a:moveTo>
                    <a:pt x="249935" y="0"/>
                  </a:moveTo>
                  <a:lnTo>
                    <a:pt x="0" y="0"/>
                  </a:lnTo>
                  <a:lnTo>
                    <a:pt x="0" y="740028"/>
                  </a:lnTo>
                  <a:lnTo>
                    <a:pt x="249935" y="740028"/>
                  </a:lnTo>
                  <a:lnTo>
                    <a:pt x="24993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82300" y="1735080"/>
              <a:ext cx="215025" cy="714036"/>
            </a:xfrm>
            <a:custGeom>
              <a:avLst/>
              <a:gdLst/>
              <a:ahLst/>
              <a:cxnLst/>
              <a:rect l="l" t="t" r="r" b="b"/>
              <a:pathLst>
                <a:path w="251459" h="835025">
                  <a:moveTo>
                    <a:pt x="251460" y="0"/>
                  </a:moveTo>
                  <a:lnTo>
                    <a:pt x="0" y="0"/>
                  </a:lnTo>
                  <a:lnTo>
                    <a:pt x="0" y="834516"/>
                  </a:lnTo>
                  <a:lnTo>
                    <a:pt x="251460" y="834516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57616" y="1735080"/>
              <a:ext cx="215025" cy="798743"/>
            </a:xfrm>
            <a:custGeom>
              <a:avLst/>
              <a:gdLst/>
              <a:ahLst/>
              <a:cxnLst/>
              <a:rect l="l" t="t" r="r" b="b"/>
              <a:pathLst>
                <a:path w="251459" h="934085">
                  <a:moveTo>
                    <a:pt x="251459" y="0"/>
                  </a:moveTo>
                  <a:lnTo>
                    <a:pt x="0" y="0"/>
                  </a:lnTo>
                  <a:lnTo>
                    <a:pt x="0" y="933576"/>
                  </a:lnTo>
                  <a:lnTo>
                    <a:pt x="251459" y="933576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34236" y="1735079"/>
              <a:ext cx="213939" cy="992591"/>
            </a:xfrm>
            <a:custGeom>
              <a:avLst/>
              <a:gdLst/>
              <a:ahLst/>
              <a:cxnLst/>
              <a:rect l="l" t="t" r="r" b="b"/>
              <a:pathLst>
                <a:path w="250190" h="1160780">
                  <a:moveTo>
                    <a:pt x="249936" y="0"/>
                  </a:moveTo>
                  <a:lnTo>
                    <a:pt x="0" y="0"/>
                  </a:lnTo>
                  <a:lnTo>
                    <a:pt x="0" y="1160652"/>
                  </a:lnTo>
                  <a:lnTo>
                    <a:pt x="249936" y="1160652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9553" y="1735079"/>
              <a:ext cx="215025" cy="1318387"/>
            </a:xfrm>
            <a:custGeom>
              <a:avLst/>
              <a:gdLst/>
              <a:ahLst/>
              <a:cxnLst/>
              <a:rect l="l" t="t" r="r" b="b"/>
              <a:pathLst>
                <a:path w="251459" h="1541779">
                  <a:moveTo>
                    <a:pt x="251459" y="0"/>
                  </a:moveTo>
                  <a:lnTo>
                    <a:pt x="0" y="0"/>
                  </a:lnTo>
                  <a:lnTo>
                    <a:pt x="0" y="1541652"/>
                  </a:lnTo>
                  <a:lnTo>
                    <a:pt x="251459" y="1541652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4870" y="1735080"/>
              <a:ext cx="215025" cy="2946279"/>
            </a:xfrm>
            <a:custGeom>
              <a:avLst/>
              <a:gdLst/>
              <a:ahLst/>
              <a:cxnLst/>
              <a:rect l="l" t="t" r="r" b="b"/>
              <a:pathLst>
                <a:path w="251459" h="3445510">
                  <a:moveTo>
                    <a:pt x="251460" y="0"/>
                  </a:moveTo>
                  <a:lnTo>
                    <a:pt x="0" y="0"/>
                  </a:lnTo>
                  <a:lnTo>
                    <a:pt x="0" y="3445129"/>
                  </a:lnTo>
                  <a:lnTo>
                    <a:pt x="251460" y="3445129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21350" y="1735080"/>
              <a:ext cx="215025" cy="2065002"/>
            </a:xfrm>
            <a:custGeom>
              <a:avLst/>
              <a:gdLst/>
              <a:ahLst/>
              <a:cxnLst/>
              <a:rect l="l" t="t" r="r" b="b"/>
              <a:pathLst>
                <a:path w="251459" h="2414904">
                  <a:moveTo>
                    <a:pt x="0" y="2414905"/>
                  </a:moveTo>
                  <a:lnTo>
                    <a:pt x="251459" y="2414905"/>
                  </a:lnTo>
                  <a:lnTo>
                    <a:pt x="251459" y="0"/>
                  </a:lnTo>
                  <a:lnTo>
                    <a:pt x="0" y="0"/>
                  </a:lnTo>
                  <a:lnTo>
                    <a:pt x="0" y="241490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96667" y="1735079"/>
              <a:ext cx="215025" cy="1791333"/>
            </a:xfrm>
            <a:custGeom>
              <a:avLst/>
              <a:gdLst/>
              <a:ahLst/>
              <a:cxnLst/>
              <a:rect l="l" t="t" r="r" b="b"/>
              <a:pathLst>
                <a:path w="251460" h="2094864">
                  <a:moveTo>
                    <a:pt x="0" y="2094864"/>
                  </a:moveTo>
                  <a:lnTo>
                    <a:pt x="251459" y="2094864"/>
                  </a:lnTo>
                  <a:lnTo>
                    <a:pt x="251459" y="0"/>
                  </a:lnTo>
                  <a:lnTo>
                    <a:pt x="0" y="0"/>
                  </a:lnTo>
                  <a:lnTo>
                    <a:pt x="0" y="20948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73287" y="1735080"/>
              <a:ext cx="213939" cy="1577937"/>
            </a:xfrm>
            <a:custGeom>
              <a:avLst/>
              <a:gdLst/>
              <a:ahLst/>
              <a:cxnLst/>
              <a:rect l="l" t="t" r="r" b="b"/>
              <a:pathLst>
                <a:path w="250189" h="1845310">
                  <a:moveTo>
                    <a:pt x="0" y="1844928"/>
                  </a:moveTo>
                  <a:lnTo>
                    <a:pt x="249935" y="1844928"/>
                  </a:lnTo>
                  <a:lnTo>
                    <a:pt x="249935" y="0"/>
                  </a:lnTo>
                  <a:lnTo>
                    <a:pt x="0" y="0"/>
                  </a:lnTo>
                  <a:lnTo>
                    <a:pt x="0" y="184492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48603" y="1735080"/>
              <a:ext cx="215025" cy="1289608"/>
            </a:xfrm>
            <a:custGeom>
              <a:avLst/>
              <a:gdLst/>
              <a:ahLst/>
              <a:cxnLst/>
              <a:rect l="l" t="t" r="r" b="b"/>
              <a:pathLst>
                <a:path w="251460" h="1508125">
                  <a:moveTo>
                    <a:pt x="0" y="1508125"/>
                  </a:moveTo>
                  <a:lnTo>
                    <a:pt x="251460" y="1508125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1508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23919" y="1735080"/>
              <a:ext cx="215025" cy="1093045"/>
            </a:xfrm>
            <a:custGeom>
              <a:avLst/>
              <a:gdLst/>
              <a:ahLst/>
              <a:cxnLst/>
              <a:rect l="l" t="t" r="r" b="b"/>
              <a:pathLst>
                <a:path w="251460" h="1278255">
                  <a:moveTo>
                    <a:pt x="0" y="1278001"/>
                  </a:moveTo>
                  <a:lnTo>
                    <a:pt x="251460" y="1278001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127800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00540" y="1735080"/>
              <a:ext cx="213939" cy="1170150"/>
            </a:xfrm>
            <a:custGeom>
              <a:avLst/>
              <a:gdLst/>
              <a:ahLst/>
              <a:cxnLst/>
              <a:rect l="l" t="t" r="r" b="b"/>
              <a:pathLst>
                <a:path w="250189" h="1368425">
                  <a:moveTo>
                    <a:pt x="0" y="1367916"/>
                  </a:moveTo>
                  <a:lnTo>
                    <a:pt x="249936" y="1367916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13679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75857" y="1735080"/>
              <a:ext cx="215025" cy="1588254"/>
            </a:xfrm>
            <a:custGeom>
              <a:avLst/>
              <a:gdLst/>
              <a:ahLst/>
              <a:cxnLst/>
              <a:rect l="l" t="t" r="r" b="b"/>
              <a:pathLst>
                <a:path w="251460" h="1857375">
                  <a:moveTo>
                    <a:pt x="0" y="1857121"/>
                  </a:moveTo>
                  <a:lnTo>
                    <a:pt x="251460" y="1857121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18571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551173" y="1735080"/>
              <a:ext cx="215025" cy="2063916"/>
            </a:xfrm>
            <a:custGeom>
              <a:avLst/>
              <a:gdLst/>
              <a:ahLst/>
              <a:cxnLst/>
              <a:rect l="l" t="t" r="r" b="b"/>
              <a:pathLst>
                <a:path w="251460" h="2413635">
                  <a:moveTo>
                    <a:pt x="0" y="2413381"/>
                  </a:moveTo>
                  <a:lnTo>
                    <a:pt x="251460" y="2413381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24133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27792" y="1735079"/>
              <a:ext cx="215025" cy="1474769"/>
            </a:xfrm>
            <a:custGeom>
              <a:avLst/>
              <a:gdLst/>
              <a:ahLst/>
              <a:cxnLst/>
              <a:rect l="l" t="t" r="r" b="b"/>
              <a:pathLst>
                <a:path w="251460" h="1724660">
                  <a:moveTo>
                    <a:pt x="0" y="1724533"/>
                  </a:moveTo>
                  <a:lnTo>
                    <a:pt x="251460" y="1724533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17245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03109" y="1735079"/>
              <a:ext cx="215025" cy="796028"/>
            </a:xfrm>
            <a:custGeom>
              <a:avLst/>
              <a:gdLst/>
              <a:ahLst/>
              <a:cxnLst/>
              <a:rect l="l" t="t" r="r" b="b"/>
              <a:pathLst>
                <a:path w="251460" h="930910">
                  <a:moveTo>
                    <a:pt x="0" y="930528"/>
                  </a:moveTo>
                  <a:lnTo>
                    <a:pt x="251460" y="930528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93052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678426" y="1735080"/>
              <a:ext cx="215025" cy="649962"/>
            </a:xfrm>
            <a:custGeom>
              <a:avLst/>
              <a:gdLst/>
              <a:ahLst/>
              <a:cxnLst/>
              <a:rect l="l" t="t" r="r" b="b"/>
              <a:pathLst>
                <a:path w="251460" h="760094">
                  <a:moveTo>
                    <a:pt x="0" y="759840"/>
                  </a:moveTo>
                  <a:lnTo>
                    <a:pt x="251460" y="759840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7598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55047" y="1735080"/>
              <a:ext cx="215025" cy="689058"/>
            </a:xfrm>
            <a:custGeom>
              <a:avLst/>
              <a:gdLst/>
              <a:ahLst/>
              <a:cxnLst/>
              <a:rect l="l" t="t" r="r" b="b"/>
              <a:pathLst>
                <a:path w="251460" h="805814">
                  <a:moveTo>
                    <a:pt x="0" y="805561"/>
                  </a:moveTo>
                  <a:lnTo>
                    <a:pt x="251459" y="805561"/>
                  </a:lnTo>
                  <a:lnTo>
                    <a:pt x="251459" y="0"/>
                  </a:lnTo>
                  <a:lnTo>
                    <a:pt x="0" y="0"/>
                  </a:lnTo>
                  <a:lnTo>
                    <a:pt x="0" y="80556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430363" y="1735080"/>
              <a:ext cx="215025" cy="1125624"/>
            </a:xfrm>
            <a:custGeom>
              <a:avLst/>
              <a:gdLst/>
              <a:ahLst/>
              <a:cxnLst/>
              <a:rect l="l" t="t" r="r" b="b"/>
              <a:pathLst>
                <a:path w="251459" h="1316355">
                  <a:moveTo>
                    <a:pt x="0" y="1316101"/>
                  </a:moveTo>
                  <a:lnTo>
                    <a:pt x="251460" y="1316101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13161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06982" y="1735079"/>
              <a:ext cx="213939" cy="633130"/>
            </a:xfrm>
            <a:custGeom>
              <a:avLst/>
              <a:gdLst/>
              <a:ahLst/>
              <a:cxnLst/>
              <a:rect l="l" t="t" r="r" b="b"/>
              <a:pathLst>
                <a:path w="250190" h="740410">
                  <a:moveTo>
                    <a:pt x="0" y="740028"/>
                  </a:moveTo>
                  <a:lnTo>
                    <a:pt x="249935" y="740028"/>
                  </a:lnTo>
                  <a:lnTo>
                    <a:pt x="249935" y="0"/>
                  </a:lnTo>
                  <a:lnTo>
                    <a:pt x="0" y="0"/>
                  </a:lnTo>
                  <a:lnTo>
                    <a:pt x="0" y="7400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82300" y="1735080"/>
              <a:ext cx="215025" cy="714036"/>
            </a:xfrm>
            <a:custGeom>
              <a:avLst/>
              <a:gdLst/>
              <a:ahLst/>
              <a:cxnLst/>
              <a:rect l="l" t="t" r="r" b="b"/>
              <a:pathLst>
                <a:path w="251459" h="835025">
                  <a:moveTo>
                    <a:pt x="0" y="834516"/>
                  </a:moveTo>
                  <a:lnTo>
                    <a:pt x="251460" y="834516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8345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557616" y="1735080"/>
              <a:ext cx="215025" cy="798743"/>
            </a:xfrm>
            <a:custGeom>
              <a:avLst/>
              <a:gdLst/>
              <a:ahLst/>
              <a:cxnLst/>
              <a:rect l="l" t="t" r="r" b="b"/>
              <a:pathLst>
                <a:path w="251459" h="934085">
                  <a:moveTo>
                    <a:pt x="0" y="933576"/>
                  </a:moveTo>
                  <a:lnTo>
                    <a:pt x="251459" y="933576"/>
                  </a:lnTo>
                  <a:lnTo>
                    <a:pt x="251459" y="0"/>
                  </a:lnTo>
                  <a:lnTo>
                    <a:pt x="0" y="0"/>
                  </a:lnTo>
                  <a:lnTo>
                    <a:pt x="0" y="9335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934236" y="1735079"/>
              <a:ext cx="213939" cy="992591"/>
            </a:xfrm>
            <a:custGeom>
              <a:avLst/>
              <a:gdLst/>
              <a:ahLst/>
              <a:cxnLst/>
              <a:rect l="l" t="t" r="r" b="b"/>
              <a:pathLst>
                <a:path w="250190" h="1160780">
                  <a:moveTo>
                    <a:pt x="0" y="1160652"/>
                  </a:moveTo>
                  <a:lnTo>
                    <a:pt x="249936" y="1160652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11606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309553" y="1735079"/>
              <a:ext cx="215025" cy="1318387"/>
            </a:xfrm>
            <a:custGeom>
              <a:avLst/>
              <a:gdLst/>
              <a:ahLst/>
              <a:cxnLst/>
              <a:rect l="l" t="t" r="r" b="b"/>
              <a:pathLst>
                <a:path w="251459" h="1541779">
                  <a:moveTo>
                    <a:pt x="0" y="1541652"/>
                  </a:moveTo>
                  <a:lnTo>
                    <a:pt x="251459" y="1541652"/>
                  </a:lnTo>
                  <a:lnTo>
                    <a:pt x="251459" y="0"/>
                  </a:lnTo>
                  <a:lnTo>
                    <a:pt x="0" y="0"/>
                  </a:lnTo>
                  <a:lnTo>
                    <a:pt x="0" y="15416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684870" y="1735080"/>
              <a:ext cx="215025" cy="2946279"/>
            </a:xfrm>
            <a:custGeom>
              <a:avLst/>
              <a:gdLst/>
              <a:ahLst/>
              <a:cxnLst/>
              <a:rect l="l" t="t" r="r" b="b"/>
              <a:pathLst>
                <a:path w="251459" h="3445510">
                  <a:moveTo>
                    <a:pt x="0" y="3445129"/>
                  </a:moveTo>
                  <a:lnTo>
                    <a:pt x="251460" y="3445129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34451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0553" y="1735079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909188" y="3839068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</a:t>
              </a:r>
              <a:r>
                <a:rPr sz="1197" dirty="0">
                  <a:latin typeface="Arial"/>
                  <a:cs typeface="Arial"/>
                </a:rPr>
                <a:t>3,8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200516" y="5511397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1261589" y="3565943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-3,3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1637449" y="3352004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</a:t>
              </a:r>
              <a:r>
                <a:rPr sz="1197" dirty="0">
                  <a:latin typeface="Arial"/>
                  <a:cs typeface="Arial"/>
                </a:rPr>
                <a:t>2,9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2048386" y="3063674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-2,4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2389061" y="2866894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-2,0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2800105" y="2944868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-2,2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3140779" y="3362429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-2,9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3516640" y="3838850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-3,8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3892391" y="3249269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-2,7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4268249" y="2569551"/>
              <a:ext cx="285614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-1,5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4644327" y="2423812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-1,2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5078612" y="2463233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-1,3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5396047" y="2900233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-2,1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5818495" y="2386345"/>
              <a:ext cx="614125" cy="1842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-1,2</a:t>
              </a:r>
              <a:r>
                <a:rPr sz="1197" spc="111" dirty="0">
                  <a:latin typeface="Arial"/>
                  <a:cs typeface="Arial"/>
                </a:rPr>
                <a:t> </a:t>
              </a:r>
              <a:r>
                <a:rPr sz="1796" baseline="-37698" dirty="0">
                  <a:latin typeface="Arial"/>
                  <a:cs typeface="Arial"/>
                </a:rPr>
                <a:t>-1,3</a:t>
              </a:r>
              <a:endParaRPr sz="1796" baseline="-37698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6581943" y="2541098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-1,5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6899376" y="2766874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-1,8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7275235" y="3093430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-2,4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7651096" y="4720562"/>
              <a:ext cx="2850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</a:t>
              </a:r>
              <a:r>
                <a:rPr sz="1197" dirty="0">
                  <a:latin typeface="Arial"/>
                  <a:cs typeface="Arial"/>
                </a:rPr>
                <a:t>5,4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605285" y="4927769"/>
              <a:ext cx="17212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</a:t>
              </a:r>
              <a:r>
                <a:rPr sz="684" dirty="0">
                  <a:latin typeface="Arial"/>
                  <a:cs typeface="Arial"/>
                </a:rPr>
                <a:t>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605285" y="4385645"/>
              <a:ext cx="17212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</a:t>
              </a:r>
              <a:r>
                <a:rPr sz="684" dirty="0">
                  <a:latin typeface="Arial"/>
                  <a:cs typeface="Arial"/>
                </a:rPr>
                <a:t>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605285" y="3843738"/>
              <a:ext cx="17212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</a:t>
              </a:r>
              <a:r>
                <a:rPr sz="684" dirty="0">
                  <a:latin typeface="Arial"/>
                  <a:cs typeface="Arial"/>
                </a:rPr>
                <a:t>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605285" y="3301614"/>
              <a:ext cx="17212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</a:t>
              </a:r>
              <a:r>
                <a:rPr sz="684" dirty="0">
                  <a:latin typeface="Arial"/>
                  <a:cs typeface="Arial"/>
                </a:rPr>
                <a:t>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605285" y="2759490"/>
              <a:ext cx="17212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</a:t>
              </a:r>
              <a:r>
                <a:rPr sz="684" dirty="0">
                  <a:latin typeface="Arial"/>
                  <a:cs typeface="Arial"/>
                </a:rPr>
                <a:t>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605285" y="2217692"/>
              <a:ext cx="17212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</a:t>
              </a:r>
              <a:r>
                <a:rPr sz="684" dirty="0">
                  <a:latin typeface="Arial"/>
                  <a:cs typeface="Arial"/>
                </a:rPr>
                <a:t>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634476" y="1675568"/>
              <a:ext cx="14335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dirty="0">
                  <a:latin typeface="Arial"/>
                  <a:cs typeface="Arial"/>
                </a:rPr>
                <a:t>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872959" y="5054502"/>
              <a:ext cx="106372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2000  2001 </a:t>
              </a:r>
              <a:r>
                <a:rPr sz="1026" spc="162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2000494" y="5054502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2376354" y="5054502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2752104" y="5054502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3127964" y="5054502"/>
              <a:ext cx="143947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2006  2007  2008  </a:t>
              </a:r>
              <a:r>
                <a:rPr sz="1026" spc="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4631294" y="5054502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5007154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2011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5758873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2013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6510485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2015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7262420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2017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2074015" y="1128448"/>
              <a:ext cx="4406387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5977" marR="4344" indent="-1075117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</a:t>
              </a:r>
              <a:r>
                <a:rPr sz="1368" b="1" spc="-9" dirty="0">
                  <a:latin typeface="Arial"/>
                  <a:cs typeface="Arial"/>
                </a:rPr>
                <a:t>Etelä-Savossa  </a:t>
              </a:r>
              <a:r>
                <a:rPr sz="1368" b="1" spc="-4" dirty="0">
                  <a:latin typeface="Arial"/>
                  <a:cs typeface="Arial"/>
                </a:rPr>
                <a:t>2000 - 2018, %</a:t>
              </a:r>
              <a:r>
                <a:rPr sz="1368" b="1" spc="-43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ikäryhmästä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Ryhmä 307">
            <a:extLst>
              <a:ext uri="{FF2B5EF4-FFF2-40B4-BE49-F238E27FC236}">
                <a16:creationId xmlns:a16="http://schemas.microsoft.com/office/drawing/2014/main" id="{C60EF597-8117-41B5-8673-46F6AEAE56C3}"/>
              </a:ext>
            </a:extLst>
          </p:cNvPr>
          <p:cNvGrpSpPr/>
          <p:nvPr/>
        </p:nvGrpSpPr>
        <p:grpSpPr>
          <a:xfrm>
            <a:off x="395536" y="836712"/>
            <a:ext cx="7913665" cy="4583768"/>
            <a:chOff x="200516" y="1072412"/>
            <a:chExt cx="7913665" cy="4583768"/>
          </a:xfrm>
        </p:grpSpPr>
        <p:sp>
          <p:nvSpPr>
            <p:cNvPr id="2" name="object 2"/>
            <p:cNvSpPr/>
            <p:nvPr/>
          </p:nvSpPr>
          <p:spPr>
            <a:xfrm>
              <a:off x="8064096" y="4250983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700508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38222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4634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11047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7459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5173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1586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7997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94410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2124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8537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04949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1360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9076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15487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1900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88312" y="4250983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6027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1960" y="4250983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64096" y="3745348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0508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38222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74634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11047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47459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85173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21586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57997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94410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124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8537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04949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41360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79076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15487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51900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88312" y="3745348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6027" y="374534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11960" y="3745348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64096" y="3241016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00508" y="324101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38222" y="324101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74634" y="324101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11047" y="324101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47459" y="324101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85174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21586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57997" y="3241016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94410" y="3241016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32125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68537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04949" y="3241016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41360" y="3241016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9077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15488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51900" y="3241016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11960" y="3241016"/>
              <a:ext cx="908427" cy="0"/>
            </a:xfrm>
            <a:custGeom>
              <a:avLst/>
              <a:gdLst/>
              <a:ahLst/>
              <a:cxnLst/>
              <a:rect l="l" t="t" r="r" b="b"/>
              <a:pathLst>
                <a:path w="1062355">
                  <a:moveTo>
                    <a:pt x="0" y="0"/>
                  </a:moveTo>
                  <a:lnTo>
                    <a:pt x="10622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064096" y="2735381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700508" y="2735381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38222" y="2735381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74634" y="2735381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611047" y="2735381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47459" y="2735381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85174" y="2735381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11959" y="2735381"/>
              <a:ext cx="4540506" cy="0"/>
            </a:xfrm>
            <a:custGeom>
              <a:avLst/>
              <a:gdLst/>
              <a:ahLst/>
              <a:cxnLst/>
              <a:rect l="l" t="t" r="r" b="b"/>
              <a:pathLst>
                <a:path w="5309870">
                  <a:moveTo>
                    <a:pt x="0" y="0"/>
                  </a:moveTo>
                  <a:lnTo>
                    <a:pt x="53096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64096" y="2231049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700508" y="2231049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11959" y="2231049"/>
              <a:ext cx="6357361" cy="0"/>
            </a:xfrm>
            <a:custGeom>
              <a:avLst/>
              <a:gdLst/>
              <a:ahLst/>
              <a:cxnLst/>
              <a:rect l="l" t="t" r="r" b="b"/>
              <a:pathLst>
                <a:path w="7434580">
                  <a:moveTo>
                    <a:pt x="0" y="0"/>
                  </a:moveTo>
                  <a:lnTo>
                    <a:pt x="7434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11959" y="1726066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11959" y="1725958"/>
              <a:ext cx="6901982" cy="3029357"/>
            </a:xfrm>
            <a:custGeom>
              <a:avLst/>
              <a:gdLst/>
              <a:ahLst/>
              <a:cxnLst/>
              <a:rect l="l" t="t" r="r" b="b"/>
              <a:pathLst>
                <a:path w="8071484" h="3542665">
                  <a:moveTo>
                    <a:pt x="0" y="3542665"/>
                  </a:moveTo>
                  <a:lnTo>
                    <a:pt x="8071104" y="3542665"/>
                  </a:lnTo>
                  <a:lnTo>
                    <a:pt x="8071104" y="0"/>
                  </a:lnTo>
                  <a:lnTo>
                    <a:pt x="0" y="0"/>
                  </a:lnTo>
                  <a:lnTo>
                    <a:pt x="0" y="354266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61482" y="3624152"/>
              <a:ext cx="131947" cy="1131597"/>
            </a:xfrm>
            <a:custGeom>
              <a:avLst/>
              <a:gdLst/>
              <a:ahLst/>
              <a:cxnLst/>
              <a:rect l="l" t="t" r="r" b="b"/>
              <a:pathLst>
                <a:path w="154305" h="1323339">
                  <a:moveTo>
                    <a:pt x="153924" y="0"/>
                  </a:moveTo>
                  <a:lnTo>
                    <a:pt x="0" y="0"/>
                  </a:lnTo>
                  <a:lnTo>
                    <a:pt x="0" y="1322832"/>
                  </a:lnTo>
                  <a:lnTo>
                    <a:pt x="153924" y="132283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25069" y="3611120"/>
              <a:ext cx="131947" cy="1144629"/>
            </a:xfrm>
            <a:custGeom>
              <a:avLst/>
              <a:gdLst/>
              <a:ahLst/>
              <a:cxnLst/>
              <a:rect l="l" t="t" r="r" b="b"/>
              <a:pathLst>
                <a:path w="154305" h="1338579">
                  <a:moveTo>
                    <a:pt x="153924" y="0"/>
                  </a:moveTo>
                  <a:lnTo>
                    <a:pt x="0" y="0"/>
                  </a:lnTo>
                  <a:lnTo>
                    <a:pt x="0" y="1338072"/>
                  </a:lnTo>
                  <a:lnTo>
                    <a:pt x="153924" y="133807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988657" y="3596785"/>
              <a:ext cx="131947" cy="1158747"/>
            </a:xfrm>
            <a:custGeom>
              <a:avLst/>
              <a:gdLst/>
              <a:ahLst/>
              <a:cxnLst/>
              <a:rect l="l" t="t" r="r" b="b"/>
              <a:pathLst>
                <a:path w="154305" h="1355089">
                  <a:moveTo>
                    <a:pt x="153924" y="0"/>
                  </a:moveTo>
                  <a:lnTo>
                    <a:pt x="0" y="0"/>
                  </a:lnTo>
                  <a:lnTo>
                    <a:pt x="0" y="1354836"/>
                  </a:lnTo>
                  <a:lnTo>
                    <a:pt x="153924" y="135483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50942" y="3577237"/>
              <a:ext cx="133033" cy="1178295"/>
            </a:xfrm>
            <a:custGeom>
              <a:avLst/>
              <a:gdLst/>
              <a:ahLst/>
              <a:cxnLst/>
              <a:rect l="l" t="t" r="r" b="b"/>
              <a:pathLst>
                <a:path w="155575" h="1377950">
                  <a:moveTo>
                    <a:pt x="155448" y="0"/>
                  </a:moveTo>
                  <a:lnTo>
                    <a:pt x="0" y="0"/>
                  </a:lnTo>
                  <a:lnTo>
                    <a:pt x="0" y="1377696"/>
                  </a:lnTo>
                  <a:lnTo>
                    <a:pt x="155448" y="137769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14531" y="3553780"/>
              <a:ext cx="131947" cy="1201643"/>
            </a:xfrm>
            <a:custGeom>
              <a:avLst/>
              <a:gdLst/>
              <a:ahLst/>
              <a:cxnLst/>
              <a:rect l="l" t="t" r="r" b="b"/>
              <a:pathLst>
                <a:path w="154304" h="1405254">
                  <a:moveTo>
                    <a:pt x="153923" y="0"/>
                  </a:moveTo>
                  <a:lnTo>
                    <a:pt x="0" y="0"/>
                  </a:lnTo>
                  <a:lnTo>
                    <a:pt x="0" y="1405127"/>
                  </a:lnTo>
                  <a:lnTo>
                    <a:pt x="153923" y="1405127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078119" y="3544658"/>
              <a:ext cx="131947" cy="1210874"/>
            </a:xfrm>
            <a:custGeom>
              <a:avLst/>
              <a:gdLst/>
              <a:ahLst/>
              <a:cxnLst/>
              <a:rect l="l" t="t" r="r" b="b"/>
              <a:pathLst>
                <a:path w="154304" h="1416050">
                  <a:moveTo>
                    <a:pt x="153924" y="0"/>
                  </a:moveTo>
                  <a:lnTo>
                    <a:pt x="0" y="0"/>
                  </a:lnTo>
                  <a:lnTo>
                    <a:pt x="0" y="1415796"/>
                  </a:lnTo>
                  <a:lnTo>
                    <a:pt x="153924" y="141579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40403" y="3504259"/>
              <a:ext cx="133033" cy="1251056"/>
            </a:xfrm>
            <a:custGeom>
              <a:avLst/>
              <a:gdLst/>
              <a:ahLst/>
              <a:cxnLst/>
              <a:rect l="l" t="t" r="r" b="b"/>
              <a:pathLst>
                <a:path w="155575" h="1463039">
                  <a:moveTo>
                    <a:pt x="155448" y="0"/>
                  </a:moveTo>
                  <a:lnTo>
                    <a:pt x="0" y="0"/>
                  </a:lnTo>
                  <a:lnTo>
                    <a:pt x="0" y="1463039"/>
                  </a:lnTo>
                  <a:lnTo>
                    <a:pt x="155448" y="146303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03991" y="3504259"/>
              <a:ext cx="133033" cy="1251056"/>
            </a:xfrm>
            <a:custGeom>
              <a:avLst/>
              <a:gdLst/>
              <a:ahLst/>
              <a:cxnLst/>
              <a:rect l="l" t="t" r="r" b="b"/>
              <a:pathLst>
                <a:path w="155575" h="1463039">
                  <a:moveTo>
                    <a:pt x="155448" y="0"/>
                  </a:moveTo>
                  <a:lnTo>
                    <a:pt x="0" y="0"/>
                  </a:lnTo>
                  <a:lnTo>
                    <a:pt x="0" y="1463039"/>
                  </a:lnTo>
                  <a:lnTo>
                    <a:pt x="155448" y="146303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67579" y="3484711"/>
              <a:ext cx="131947" cy="1270603"/>
            </a:xfrm>
            <a:custGeom>
              <a:avLst/>
              <a:gdLst/>
              <a:ahLst/>
              <a:cxnLst/>
              <a:rect l="l" t="t" r="r" b="b"/>
              <a:pathLst>
                <a:path w="154304" h="1485900">
                  <a:moveTo>
                    <a:pt x="153924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153924" y="148590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31167" y="3461254"/>
              <a:ext cx="131947" cy="1294495"/>
            </a:xfrm>
            <a:custGeom>
              <a:avLst/>
              <a:gdLst/>
              <a:ahLst/>
              <a:cxnLst/>
              <a:rect l="l" t="t" r="r" b="b"/>
              <a:pathLst>
                <a:path w="154304" h="1513839">
                  <a:moveTo>
                    <a:pt x="153924" y="0"/>
                  </a:moveTo>
                  <a:lnTo>
                    <a:pt x="0" y="0"/>
                  </a:lnTo>
                  <a:lnTo>
                    <a:pt x="0" y="1513332"/>
                  </a:lnTo>
                  <a:lnTo>
                    <a:pt x="153924" y="151333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893452" y="3415643"/>
              <a:ext cx="133033" cy="1340106"/>
            </a:xfrm>
            <a:custGeom>
              <a:avLst/>
              <a:gdLst/>
              <a:ahLst/>
              <a:cxnLst/>
              <a:rect l="l" t="t" r="r" b="b"/>
              <a:pathLst>
                <a:path w="155575" h="1567179">
                  <a:moveTo>
                    <a:pt x="155447" y="0"/>
                  </a:moveTo>
                  <a:lnTo>
                    <a:pt x="0" y="0"/>
                  </a:lnTo>
                  <a:lnTo>
                    <a:pt x="0" y="1566672"/>
                  </a:lnTo>
                  <a:lnTo>
                    <a:pt x="155447" y="1566672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257040" y="3355696"/>
              <a:ext cx="133033" cy="1399836"/>
            </a:xfrm>
            <a:custGeom>
              <a:avLst/>
              <a:gdLst/>
              <a:ahLst/>
              <a:cxnLst/>
              <a:rect l="l" t="t" r="r" b="b"/>
              <a:pathLst>
                <a:path w="155575" h="1637029">
                  <a:moveTo>
                    <a:pt x="155448" y="0"/>
                  </a:moveTo>
                  <a:lnTo>
                    <a:pt x="0" y="0"/>
                  </a:lnTo>
                  <a:lnTo>
                    <a:pt x="0" y="1636776"/>
                  </a:lnTo>
                  <a:lnTo>
                    <a:pt x="155448" y="163677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620628" y="3293144"/>
              <a:ext cx="131947" cy="1462280"/>
            </a:xfrm>
            <a:custGeom>
              <a:avLst/>
              <a:gdLst/>
              <a:ahLst/>
              <a:cxnLst/>
              <a:rect l="l" t="t" r="r" b="b"/>
              <a:pathLst>
                <a:path w="154304" h="1710054">
                  <a:moveTo>
                    <a:pt x="153924" y="0"/>
                  </a:moveTo>
                  <a:lnTo>
                    <a:pt x="0" y="0"/>
                  </a:lnTo>
                  <a:lnTo>
                    <a:pt x="0" y="1709927"/>
                  </a:lnTo>
                  <a:lnTo>
                    <a:pt x="153924" y="170992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84216" y="3230590"/>
              <a:ext cx="131947" cy="1524724"/>
            </a:xfrm>
            <a:custGeom>
              <a:avLst/>
              <a:gdLst/>
              <a:ahLst/>
              <a:cxnLst/>
              <a:rect l="l" t="t" r="r" b="b"/>
              <a:pathLst>
                <a:path w="154304" h="1783079">
                  <a:moveTo>
                    <a:pt x="153924" y="0"/>
                  </a:moveTo>
                  <a:lnTo>
                    <a:pt x="0" y="0"/>
                  </a:lnTo>
                  <a:lnTo>
                    <a:pt x="0" y="1783080"/>
                  </a:lnTo>
                  <a:lnTo>
                    <a:pt x="153924" y="178308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46501" y="3173251"/>
              <a:ext cx="133033" cy="1582280"/>
            </a:xfrm>
            <a:custGeom>
              <a:avLst/>
              <a:gdLst/>
              <a:ahLst/>
              <a:cxnLst/>
              <a:rect l="l" t="t" r="r" b="b"/>
              <a:pathLst>
                <a:path w="155575" h="1850389">
                  <a:moveTo>
                    <a:pt x="155448" y="0"/>
                  </a:moveTo>
                  <a:lnTo>
                    <a:pt x="0" y="0"/>
                  </a:lnTo>
                  <a:lnTo>
                    <a:pt x="0" y="1850136"/>
                  </a:lnTo>
                  <a:lnTo>
                    <a:pt x="155448" y="185013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710089" y="3119819"/>
              <a:ext cx="131947" cy="1635495"/>
            </a:xfrm>
            <a:custGeom>
              <a:avLst/>
              <a:gdLst/>
              <a:ahLst/>
              <a:cxnLst/>
              <a:rect l="l" t="t" r="r" b="b"/>
              <a:pathLst>
                <a:path w="154304" h="1912620">
                  <a:moveTo>
                    <a:pt x="153924" y="0"/>
                  </a:moveTo>
                  <a:lnTo>
                    <a:pt x="0" y="0"/>
                  </a:lnTo>
                  <a:lnTo>
                    <a:pt x="0" y="1912620"/>
                  </a:lnTo>
                  <a:lnTo>
                    <a:pt x="153924" y="191262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73676" y="3076815"/>
              <a:ext cx="131947" cy="1678934"/>
            </a:xfrm>
            <a:custGeom>
              <a:avLst/>
              <a:gdLst/>
              <a:ahLst/>
              <a:cxnLst/>
              <a:rect l="l" t="t" r="r" b="b"/>
              <a:pathLst>
                <a:path w="154304" h="1963420">
                  <a:moveTo>
                    <a:pt x="153924" y="0"/>
                  </a:moveTo>
                  <a:lnTo>
                    <a:pt x="0" y="0"/>
                  </a:lnTo>
                  <a:lnTo>
                    <a:pt x="0" y="1962912"/>
                  </a:lnTo>
                  <a:lnTo>
                    <a:pt x="153924" y="196291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37265" y="3025991"/>
              <a:ext cx="131947" cy="1729432"/>
            </a:xfrm>
            <a:custGeom>
              <a:avLst/>
              <a:gdLst/>
              <a:ahLst/>
              <a:cxnLst/>
              <a:rect l="l" t="t" r="r" b="b"/>
              <a:pathLst>
                <a:path w="154304" h="2022475">
                  <a:moveTo>
                    <a:pt x="153924" y="0"/>
                  </a:moveTo>
                  <a:lnTo>
                    <a:pt x="0" y="0"/>
                  </a:lnTo>
                  <a:lnTo>
                    <a:pt x="0" y="2022348"/>
                  </a:lnTo>
                  <a:lnTo>
                    <a:pt x="153924" y="202234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799550" y="2981682"/>
              <a:ext cx="133033" cy="1773958"/>
            </a:xfrm>
            <a:custGeom>
              <a:avLst/>
              <a:gdLst/>
              <a:ahLst/>
              <a:cxnLst/>
              <a:rect l="l" t="t" r="r" b="b"/>
              <a:pathLst>
                <a:path w="155575" h="2074545">
                  <a:moveTo>
                    <a:pt x="155448" y="0"/>
                  </a:moveTo>
                  <a:lnTo>
                    <a:pt x="0" y="0"/>
                  </a:lnTo>
                  <a:lnTo>
                    <a:pt x="0" y="2074164"/>
                  </a:lnTo>
                  <a:lnTo>
                    <a:pt x="155448" y="207416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93102" y="3263170"/>
              <a:ext cx="133033" cy="1492144"/>
            </a:xfrm>
            <a:custGeom>
              <a:avLst/>
              <a:gdLst/>
              <a:ahLst/>
              <a:cxnLst/>
              <a:rect l="l" t="t" r="r" b="b"/>
              <a:pathLst>
                <a:path w="155575" h="1744979">
                  <a:moveTo>
                    <a:pt x="155448" y="0"/>
                  </a:moveTo>
                  <a:lnTo>
                    <a:pt x="0" y="0"/>
                  </a:lnTo>
                  <a:lnTo>
                    <a:pt x="0" y="1744980"/>
                  </a:lnTo>
                  <a:lnTo>
                    <a:pt x="155448" y="174498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756690" y="3233197"/>
              <a:ext cx="131947" cy="1522551"/>
            </a:xfrm>
            <a:custGeom>
              <a:avLst/>
              <a:gdLst/>
              <a:ahLst/>
              <a:cxnLst/>
              <a:rect l="l" t="t" r="r" b="b"/>
              <a:pathLst>
                <a:path w="154305" h="1780539">
                  <a:moveTo>
                    <a:pt x="153924" y="0"/>
                  </a:moveTo>
                  <a:lnTo>
                    <a:pt x="0" y="0"/>
                  </a:lnTo>
                  <a:lnTo>
                    <a:pt x="0" y="1780032"/>
                  </a:lnTo>
                  <a:lnTo>
                    <a:pt x="153924" y="178003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20279" y="3194101"/>
              <a:ext cx="131947" cy="1561648"/>
            </a:xfrm>
            <a:custGeom>
              <a:avLst/>
              <a:gdLst/>
              <a:ahLst/>
              <a:cxnLst/>
              <a:rect l="l" t="t" r="r" b="b"/>
              <a:pathLst>
                <a:path w="154305" h="1826260">
                  <a:moveTo>
                    <a:pt x="153924" y="0"/>
                  </a:moveTo>
                  <a:lnTo>
                    <a:pt x="0" y="0"/>
                  </a:lnTo>
                  <a:lnTo>
                    <a:pt x="0" y="1825752"/>
                  </a:lnTo>
                  <a:lnTo>
                    <a:pt x="153924" y="182575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483867" y="3149793"/>
              <a:ext cx="131947" cy="1605630"/>
            </a:xfrm>
            <a:custGeom>
              <a:avLst/>
              <a:gdLst/>
              <a:ahLst/>
              <a:cxnLst/>
              <a:rect l="l" t="t" r="r" b="b"/>
              <a:pathLst>
                <a:path w="154305" h="1877695">
                  <a:moveTo>
                    <a:pt x="153924" y="0"/>
                  </a:moveTo>
                  <a:lnTo>
                    <a:pt x="0" y="0"/>
                  </a:lnTo>
                  <a:lnTo>
                    <a:pt x="0" y="1877568"/>
                  </a:lnTo>
                  <a:lnTo>
                    <a:pt x="153924" y="187756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46151" y="3105485"/>
              <a:ext cx="133033" cy="1650154"/>
            </a:xfrm>
            <a:custGeom>
              <a:avLst/>
              <a:gdLst/>
              <a:ahLst/>
              <a:cxnLst/>
              <a:rect l="l" t="t" r="r" b="b"/>
              <a:pathLst>
                <a:path w="155575" h="1929764">
                  <a:moveTo>
                    <a:pt x="155448" y="0"/>
                  </a:moveTo>
                  <a:lnTo>
                    <a:pt x="0" y="0"/>
                  </a:lnTo>
                  <a:lnTo>
                    <a:pt x="0" y="1929384"/>
                  </a:lnTo>
                  <a:lnTo>
                    <a:pt x="155448" y="192938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209739" y="3091150"/>
              <a:ext cx="131947" cy="1664273"/>
            </a:xfrm>
            <a:custGeom>
              <a:avLst/>
              <a:gdLst/>
              <a:ahLst/>
              <a:cxnLst/>
              <a:rect l="l" t="t" r="r" b="b"/>
              <a:pathLst>
                <a:path w="154304" h="1946275">
                  <a:moveTo>
                    <a:pt x="153924" y="0"/>
                  </a:moveTo>
                  <a:lnTo>
                    <a:pt x="0" y="0"/>
                  </a:lnTo>
                  <a:lnTo>
                    <a:pt x="0" y="1946148"/>
                  </a:lnTo>
                  <a:lnTo>
                    <a:pt x="153924" y="194614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573328" y="3029900"/>
              <a:ext cx="131947" cy="1725631"/>
            </a:xfrm>
            <a:custGeom>
              <a:avLst/>
              <a:gdLst/>
              <a:ahLst/>
              <a:cxnLst/>
              <a:rect l="l" t="t" r="r" b="b"/>
              <a:pathLst>
                <a:path w="154304" h="2018029">
                  <a:moveTo>
                    <a:pt x="153924" y="0"/>
                  </a:moveTo>
                  <a:lnTo>
                    <a:pt x="0" y="0"/>
                  </a:lnTo>
                  <a:lnTo>
                    <a:pt x="0" y="2017776"/>
                  </a:lnTo>
                  <a:lnTo>
                    <a:pt x="153924" y="201777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936915" y="3012959"/>
              <a:ext cx="131947" cy="1742463"/>
            </a:xfrm>
            <a:custGeom>
              <a:avLst/>
              <a:gdLst/>
              <a:ahLst/>
              <a:cxnLst/>
              <a:rect l="l" t="t" r="r" b="b"/>
              <a:pathLst>
                <a:path w="154304" h="2037714">
                  <a:moveTo>
                    <a:pt x="153924" y="0"/>
                  </a:moveTo>
                  <a:lnTo>
                    <a:pt x="0" y="0"/>
                  </a:lnTo>
                  <a:lnTo>
                    <a:pt x="0" y="2037588"/>
                  </a:lnTo>
                  <a:lnTo>
                    <a:pt x="153924" y="203758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299201" y="2972560"/>
              <a:ext cx="133033" cy="1783188"/>
            </a:xfrm>
            <a:custGeom>
              <a:avLst/>
              <a:gdLst/>
              <a:ahLst/>
              <a:cxnLst/>
              <a:rect l="l" t="t" r="r" b="b"/>
              <a:pathLst>
                <a:path w="155575" h="2085339">
                  <a:moveTo>
                    <a:pt x="155448" y="0"/>
                  </a:moveTo>
                  <a:lnTo>
                    <a:pt x="0" y="0"/>
                  </a:lnTo>
                  <a:lnTo>
                    <a:pt x="0" y="2084832"/>
                  </a:lnTo>
                  <a:lnTo>
                    <a:pt x="155448" y="2084832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662788" y="2934768"/>
              <a:ext cx="131947" cy="1820655"/>
            </a:xfrm>
            <a:custGeom>
              <a:avLst/>
              <a:gdLst/>
              <a:ahLst/>
              <a:cxnLst/>
              <a:rect l="l" t="t" r="r" b="b"/>
              <a:pathLst>
                <a:path w="154304" h="2129154">
                  <a:moveTo>
                    <a:pt x="153924" y="0"/>
                  </a:moveTo>
                  <a:lnTo>
                    <a:pt x="0" y="0"/>
                  </a:lnTo>
                  <a:lnTo>
                    <a:pt x="0" y="2129028"/>
                  </a:lnTo>
                  <a:lnTo>
                    <a:pt x="153924" y="212902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26376" y="2872215"/>
              <a:ext cx="131947" cy="1883099"/>
            </a:xfrm>
            <a:custGeom>
              <a:avLst/>
              <a:gdLst/>
              <a:ahLst/>
              <a:cxnLst/>
              <a:rect l="l" t="t" r="r" b="b"/>
              <a:pathLst>
                <a:path w="154304" h="2202179">
                  <a:moveTo>
                    <a:pt x="153924" y="0"/>
                  </a:moveTo>
                  <a:lnTo>
                    <a:pt x="0" y="0"/>
                  </a:lnTo>
                  <a:lnTo>
                    <a:pt x="0" y="2202180"/>
                  </a:lnTo>
                  <a:lnTo>
                    <a:pt x="153924" y="220218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389965" y="2787508"/>
              <a:ext cx="131947" cy="1967806"/>
            </a:xfrm>
            <a:custGeom>
              <a:avLst/>
              <a:gdLst/>
              <a:ahLst/>
              <a:cxnLst/>
              <a:rect l="l" t="t" r="r" b="b"/>
              <a:pathLst>
                <a:path w="154304" h="2301240">
                  <a:moveTo>
                    <a:pt x="153924" y="0"/>
                  </a:moveTo>
                  <a:lnTo>
                    <a:pt x="0" y="0"/>
                  </a:lnTo>
                  <a:lnTo>
                    <a:pt x="0" y="2301240"/>
                  </a:lnTo>
                  <a:lnTo>
                    <a:pt x="153924" y="230124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52249" y="2684557"/>
              <a:ext cx="133033" cy="2070975"/>
            </a:xfrm>
            <a:custGeom>
              <a:avLst/>
              <a:gdLst/>
              <a:ahLst/>
              <a:cxnLst/>
              <a:rect l="l" t="t" r="r" b="b"/>
              <a:pathLst>
                <a:path w="155575" h="2421890">
                  <a:moveTo>
                    <a:pt x="155448" y="0"/>
                  </a:moveTo>
                  <a:lnTo>
                    <a:pt x="0" y="0"/>
                  </a:lnTo>
                  <a:lnTo>
                    <a:pt x="0" y="2421636"/>
                  </a:lnTo>
                  <a:lnTo>
                    <a:pt x="155448" y="242163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115837" y="2589425"/>
              <a:ext cx="131947" cy="2165999"/>
            </a:xfrm>
            <a:custGeom>
              <a:avLst/>
              <a:gdLst/>
              <a:ahLst/>
              <a:cxnLst/>
              <a:rect l="l" t="t" r="r" b="b"/>
              <a:pathLst>
                <a:path w="154304" h="2533015">
                  <a:moveTo>
                    <a:pt x="153924" y="0"/>
                  </a:moveTo>
                  <a:lnTo>
                    <a:pt x="0" y="0"/>
                  </a:lnTo>
                  <a:lnTo>
                    <a:pt x="0" y="2532888"/>
                  </a:lnTo>
                  <a:lnTo>
                    <a:pt x="153924" y="253288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479426" y="2496899"/>
              <a:ext cx="131947" cy="2258850"/>
            </a:xfrm>
            <a:custGeom>
              <a:avLst/>
              <a:gdLst/>
              <a:ahLst/>
              <a:cxnLst/>
              <a:rect l="l" t="t" r="r" b="b"/>
              <a:pathLst>
                <a:path w="154304" h="2641600">
                  <a:moveTo>
                    <a:pt x="153924" y="0"/>
                  </a:moveTo>
                  <a:lnTo>
                    <a:pt x="0" y="0"/>
                  </a:lnTo>
                  <a:lnTo>
                    <a:pt x="0" y="2641091"/>
                  </a:lnTo>
                  <a:lnTo>
                    <a:pt x="153924" y="264109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41711" y="2403069"/>
              <a:ext cx="133033" cy="2352245"/>
            </a:xfrm>
            <a:custGeom>
              <a:avLst/>
              <a:gdLst/>
              <a:ahLst/>
              <a:cxnLst/>
              <a:rect l="l" t="t" r="r" b="b"/>
              <a:pathLst>
                <a:path w="155575" h="2750820">
                  <a:moveTo>
                    <a:pt x="155448" y="0"/>
                  </a:moveTo>
                  <a:lnTo>
                    <a:pt x="0" y="0"/>
                  </a:lnTo>
                  <a:lnTo>
                    <a:pt x="0" y="2750820"/>
                  </a:lnTo>
                  <a:lnTo>
                    <a:pt x="155448" y="275082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205298" y="2318362"/>
              <a:ext cx="133033" cy="2436952"/>
            </a:xfrm>
            <a:custGeom>
              <a:avLst/>
              <a:gdLst/>
              <a:ahLst/>
              <a:cxnLst/>
              <a:rect l="l" t="t" r="r" b="b"/>
              <a:pathLst>
                <a:path w="155575" h="2849879">
                  <a:moveTo>
                    <a:pt x="155448" y="0"/>
                  </a:moveTo>
                  <a:lnTo>
                    <a:pt x="0" y="0"/>
                  </a:lnTo>
                  <a:lnTo>
                    <a:pt x="0" y="2849880"/>
                  </a:lnTo>
                  <a:lnTo>
                    <a:pt x="155448" y="284988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568887" y="2211502"/>
              <a:ext cx="131947" cy="2543922"/>
            </a:xfrm>
            <a:custGeom>
              <a:avLst/>
              <a:gdLst/>
              <a:ahLst/>
              <a:cxnLst/>
              <a:rect l="l" t="t" r="r" b="b"/>
              <a:pathLst>
                <a:path w="154304" h="2974975">
                  <a:moveTo>
                    <a:pt x="153924" y="0"/>
                  </a:moveTo>
                  <a:lnTo>
                    <a:pt x="0" y="0"/>
                  </a:lnTo>
                  <a:lnTo>
                    <a:pt x="0" y="2974848"/>
                  </a:lnTo>
                  <a:lnTo>
                    <a:pt x="153924" y="297484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932475" y="2096821"/>
              <a:ext cx="131947" cy="2658493"/>
            </a:xfrm>
            <a:custGeom>
              <a:avLst/>
              <a:gdLst/>
              <a:ahLst/>
              <a:cxnLst/>
              <a:rect l="l" t="t" r="r" b="b"/>
              <a:pathLst>
                <a:path w="154304" h="3108960">
                  <a:moveTo>
                    <a:pt x="153923" y="0"/>
                  </a:moveTo>
                  <a:lnTo>
                    <a:pt x="0" y="0"/>
                  </a:lnTo>
                  <a:lnTo>
                    <a:pt x="0" y="3108960"/>
                  </a:lnTo>
                  <a:lnTo>
                    <a:pt x="153923" y="3108960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393102" y="3263170"/>
              <a:ext cx="133033" cy="1492144"/>
            </a:xfrm>
            <a:custGeom>
              <a:avLst/>
              <a:gdLst/>
              <a:ahLst/>
              <a:cxnLst/>
              <a:rect l="l" t="t" r="r" b="b"/>
              <a:pathLst>
                <a:path w="155575" h="1744979">
                  <a:moveTo>
                    <a:pt x="0" y="0"/>
                  </a:moveTo>
                  <a:lnTo>
                    <a:pt x="155448" y="0"/>
                  </a:lnTo>
                  <a:lnTo>
                    <a:pt x="155448" y="1744980"/>
                  </a:lnTo>
                  <a:lnTo>
                    <a:pt x="0" y="17449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56690" y="3233197"/>
              <a:ext cx="131947" cy="1522551"/>
            </a:xfrm>
            <a:custGeom>
              <a:avLst/>
              <a:gdLst/>
              <a:ahLst/>
              <a:cxnLst/>
              <a:rect l="l" t="t" r="r" b="b"/>
              <a:pathLst>
                <a:path w="154305" h="1780539">
                  <a:moveTo>
                    <a:pt x="0" y="0"/>
                  </a:moveTo>
                  <a:lnTo>
                    <a:pt x="153924" y="0"/>
                  </a:lnTo>
                  <a:lnTo>
                    <a:pt x="153924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120279" y="3194101"/>
              <a:ext cx="131947" cy="1561648"/>
            </a:xfrm>
            <a:custGeom>
              <a:avLst/>
              <a:gdLst/>
              <a:ahLst/>
              <a:cxnLst/>
              <a:rect l="l" t="t" r="r" b="b"/>
              <a:pathLst>
                <a:path w="154305" h="1826260">
                  <a:moveTo>
                    <a:pt x="0" y="0"/>
                  </a:moveTo>
                  <a:lnTo>
                    <a:pt x="153924" y="0"/>
                  </a:lnTo>
                  <a:lnTo>
                    <a:pt x="153924" y="1825752"/>
                  </a:lnTo>
                  <a:lnTo>
                    <a:pt x="0" y="182575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83867" y="3149793"/>
              <a:ext cx="131947" cy="1605630"/>
            </a:xfrm>
            <a:custGeom>
              <a:avLst/>
              <a:gdLst/>
              <a:ahLst/>
              <a:cxnLst/>
              <a:rect l="l" t="t" r="r" b="b"/>
              <a:pathLst>
                <a:path w="154305" h="1877695">
                  <a:moveTo>
                    <a:pt x="0" y="0"/>
                  </a:moveTo>
                  <a:lnTo>
                    <a:pt x="153924" y="0"/>
                  </a:lnTo>
                  <a:lnTo>
                    <a:pt x="153924" y="1877568"/>
                  </a:lnTo>
                  <a:lnTo>
                    <a:pt x="0" y="187756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46151" y="3105485"/>
              <a:ext cx="133033" cy="1650154"/>
            </a:xfrm>
            <a:custGeom>
              <a:avLst/>
              <a:gdLst/>
              <a:ahLst/>
              <a:cxnLst/>
              <a:rect l="l" t="t" r="r" b="b"/>
              <a:pathLst>
                <a:path w="155575" h="1929764">
                  <a:moveTo>
                    <a:pt x="0" y="0"/>
                  </a:moveTo>
                  <a:lnTo>
                    <a:pt x="155448" y="0"/>
                  </a:lnTo>
                  <a:lnTo>
                    <a:pt x="155448" y="1929384"/>
                  </a:lnTo>
                  <a:lnTo>
                    <a:pt x="0" y="1929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209739" y="3091150"/>
              <a:ext cx="131947" cy="1664273"/>
            </a:xfrm>
            <a:custGeom>
              <a:avLst/>
              <a:gdLst/>
              <a:ahLst/>
              <a:cxnLst/>
              <a:rect l="l" t="t" r="r" b="b"/>
              <a:pathLst>
                <a:path w="154304" h="1946275">
                  <a:moveTo>
                    <a:pt x="0" y="0"/>
                  </a:moveTo>
                  <a:lnTo>
                    <a:pt x="153924" y="0"/>
                  </a:lnTo>
                  <a:lnTo>
                    <a:pt x="153924" y="1946148"/>
                  </a:lnTo>
                  <a:lnTo>
                    <a:pt x="0" y="19461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73328" y="3029900"/>
              <a:ext cx="131947" cy="1725631"/>
            </a:xfrm>
            <a:custGeom>
              <a:avLst/>
              <a:gdLst/>
              <a:ahLst/>
              <a:cxnLst/>
              <a:rect l="l" t="t" r="r" b="b"/>
              <a:pathLst>
                <a:path w="154304" h="2018029">
                  <a:moveTo>
                    <a:pt x="0" y="0"/>
                  </a:moveTo>
                  <a:lnTo>
                    <a:pt x="153924" y="0"/>
                  </a:lnTo>
                  <a:lnTo>
                    <a:pt x="153924" y="2017776"/>
                  </a:lnTo>
                  <a:lnTo>
                    <a:pt x="0" y="20177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36915" y="3012959"/>
              <a:ext cx="131947" cy="1742463"/>
            </a:xfrm>
            <a:custGeom>
              <a:avLst/>
              <a:gdLst/>
              <a:ahLst/>
              <a:cxnLst/>
              <a:rect l="l" t="t" r="r" b="b"/>
              <a:pathLst>
                <a:path w="154304" h="2037714">
                  <a:moveTo>
                    <a:pt x="0" y="0"/>
                  </a:moveTo>
                  <a:lnTo>
                    <a:pt x="153924" y="0"/>
                  </a:lnTo>
                  <a:lnTo>
                    <a:pt x="153924" y="2037588"/>
                  </a:lnTo>
                  <a:lnTo>
                    <a:pt x="0" y="20375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299201" y="2972560"/>
              <a:ext cx="133033" cy="1783188"/>
            </a:xfrm>
            <a:custGeom>
              <a:avLst/>
              <a:gdLst/>
              <a:ahLst/>
              <a:cxnLst/>
              <a:rect l="l" t="t" r="r" b="b"/>
              <a:pathLst>
                <a:path w="155575" h="2085339">
                  <a:moveTo>
                    <a:pt x="0" y="0"/>
                  </a:moveTo>
                  <a:lnTo>
                    <a:pt x="155448" y="0"/>
                  </a:lnTo>
                  <a:lnTo>
                    <a:pt x="155448" y="2084832"/>
                  </a:lnTo>
                  <a:lnTo>
                    <a:pt x="0" y="20848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662788" y="2934768"/>
              <a:ext cx="131947" cy="1820655"/>
            </a:xfrm>
            <a:custGeom>
              <a:avLst/>
              <a:gdLst/>
              <a:ahLst/>
              <a:cxnLst/>
              <a:rect l="l" t="t" r="r" b="b"/>
              <a:pathLst>
                <a:path w="154304" h="2129154">
                  <a:moveTo>
                    <a:pt x="0" y="0"/>
                  </a:moveTo>
                  <a:lnTo>
                    <a:pt x="153924" y="0"/>
                  </a:lnTo>
                  <a:lnTo>
                    <a:pt x="153924" y="2129028"/>
                  </a:lnTo>
                  <a:lnTo>
                    <a:pt x="0" y="212902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026376" y="2872215"/>
              <a:ext cx="131947" cy="1883099"/>
            </a:xfrm>
            <a:custGeom>
              <a:avLst/>
              <a:gdLst/>
              <a:ahLst/>
              <a:cxnLst/>
              <a:rect l="l" t="t" r="r" b="b"/>
              <a:pathLst>
                <a:path w="154304" h="2202179">
                  <a:moveTo>
                    <a:pt x="0" y="0"/>
                  </a:moveTo>
                  <a:lnTo>
                    <a:pt x="153924" y="0"/>
                  </a:lnTo>
                  <a:lnTo>
                    <a:pt x="153924" y="2202180"/>
                  </a:lnTo>
                  <a:lnTo>
                    <a:pt x="0" y="22021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9965" y="2787508"/>
              <a:ext cx="131947" cy="1967806"/>
            </a:xfrm>
            <a:custGeom>
              <a:avLst/>
              <a:gdLst/>
              <a:ahLst/>
              <a:cxnLst/>
              <a:rect l="l" t="t" r="r" b="b"/>
              <a:pathLst>
                <a:path w="154304" h="2301240">
                  <a:moveTo>
                    <a:pt x="0" y="0"/>
                  </a:moveTo>
                  <a:lnTo>
                    <a:pt x="153924" y="0"/>
                  </a:lnTo>
                  <a:lnTo>
                    <a:pt x="153924" y="2301240"/>
                  </a:lnTo>
                  <a:lnTo>
                    <a:pt x="0" y="23012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752249" y="2684557"/>
              <a:ext cx="133033" cy="2070975"/>
            </a:xfrm>
            <a:custGeom>
              <a:avLst/>
              <a:gdLst/>
              <a:ahLst/>
              <a:cxnLst/>
              <a:rect l="l" t="t" r="r" b="b"/>
              <a:pathLst>
                <a:path w="155575" h="2421890">
                  <a:moveTo>
                    <a:pt x="0" y="0"/>
                  </a:moveTo>
                  <a:lnTo>
                    <a:pt x="155448" y="0"/>
                  </a:lnTo>
                  <a:lnTo>
                    <a:pt x="155448" y="2421636"/>
                  </a:lnTo>
                  <a:lnTo>
                    <a:pt x="0" y="24216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15837" y="2589425"/>
              <a:ext cx="131947" cy="2165999"/>
            </a:xfrm>
            <a:custGeom>
              <a:avLst/>
              <a:gdLst/>
              <a:ahLst/>
              <a:cxnLst/>
              <a:rect l="l" t="t" r="r" b="b"/>
              <a:pathLst>
                <a:path w="154304" h="2533015">
                  <a:moveTo>
                    <a:pt x="0" y="0"/>
                  </a:moveTo>
                  <a:lnTo>
                    <a:pt x="153924" y="0"/>
                  </a:lnTo>
                  <a:lnTo>
                    <a:pt x="153924" y="2532888"/>
                  </a:lnTo>
                  <a:lnTo>
                    <a:pt x="0" y="25328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79426" y="2496899"/>
              <a:ext cx="131947" cy="2258850"/>
            </a:xfrm>
            <a:custGeom>
              <a:avLst/>
              <a:gdLst/>
              <a:ahLst/>
              <a:cxnLst/>
              <a:rect l="l" t="t" r="r" b="b"/>
              <a:pathLst>
                <a:path w="154304" h="2641600">
                  <a:moveTo>
                    <a:pt x="0" y="0"/>
                  </a:moveTo>
                  <a:lnTo>
                    <a:pt x="153924" y="0"/>
                  </a:lnTo>
                  <a:lnTo>
                    <a:pt x="153924" y="2641091"/>
                  </a:lnTo>
                  <a:lnTo>
                    <a:pt x="0" y="26410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41711" y="2403069"/>
              <a:ext cx="133033" cy="2352245"/>
            </a:xfrm>
            <a:custGeom>
              <a:avLst/>
              <a:gdLst/>
              <a:ahLst/>
              <a:cxnLst/>
              <a:rect l="l" t="t" r="r" b="b"/>
              <a:pathLst>
                <a:path w="155575" h="2750820">
                  <a:moveTo>
                    <a:pt x="0" y="0"/>
                  </a:moveTo>
                  <a:lnTo>
                    <a:pt x="155448" y="0"/>
                  </a:lnTo>
                  <a:lnTo>
                    <a:pt x="155448" y="2750820"/>
                  </a:lnTo>
                  <a:lnTo>
                    <a:pt x="0" y="27508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205298" y="2318362"/>
              <a:ext cx="133033" cy="2436952"/>
            </a:xfrm>
            <a:custGeom>
              <a:avLst/>
              <a:gdLst/>
              <a:ahLst/>
              <a:cxnLst/>
              <a:rect l="l" t="t" r="r" b="b"/>
              <a:pathLst>
                <a:path w="155575" h="2849879">
                  <a:moveTo>
                    <a:pt x="0" y="0"/>
                  </a:moveTo>
                  <a:lnTo>
                    <a:pt x="155448" y="0"/>
                  </a:lnTo>
                  <a:lnTo>
                    <a:pt x="155448" y="2849880"/>
                  </a:lnTo>
                  <a:lnTo>
                    <a:pt x="0" y="28498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568887" y="2211502"/>
              <a:ext cx="131947" cy="2543922"/>
            </a:xfrm>
            <a:custGeom>
              <a:avLst/>
              <a:gdLst/>
              <a:ahLst/>
              <a:cxnLst/>
              <a:rect l="l" t="t" r="r" b="b"/>
              <a:pathLst>
                <a:path w="154304" h="2974975">
                  <a:moveTo>
                    <a:pt x="0" y="0"/>
                  </a:moveTo>
                  <a:lnTo>
                    <a:pt x="153924" y="0"/>
                  </a:lnTo>
                  <a:lnTo>
                    <a:pt x="153924" y="2974848"/>
                  </a:lnTo>
                  <a:lnTo>
                    <a:pt x="0" y="29748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932475" y="2096821"/>
              <a:ext cx="131947" cy="2658493"/>
            </a:xfrm>
            <a:custGeom>
              <a:avLst/>
              <a:gdLst/>
              <a:ahLst/>
              <a:cxnLst/>
              <a:rect l="l" t="t" r="r" b="b"/>
              <a:pathLst>
                <a:path w="154304" h="3108960">
                  <a:moveTo>
                    <a:pt x="0" y="0"/>
                  </a:moveTo>
                  <a:lnTo>
                    <a:pt x="153923" y="0"/>
                  </a:lnTo>
                  <a:lnTo>
                    <a:pt x="153923" y="3108960"/>
                  </a:lnTo>
                  <a:lnTo>
                    <a:pt x="0" y="31089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11959" y="4755314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11959" y="4755314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11959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575548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939135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301420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665008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028597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390881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754470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118058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481645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843931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207518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571107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934694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96980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660568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024155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387744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750029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113725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1250078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1613449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1976711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340081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703453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3066715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3430086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3793130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4156501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4519764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4883134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5246397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5609767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5973139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6336400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6699771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7062816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7426188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7789450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2144" y="4921579"/>
              <a:ext cx="7692037" cy="0"/>
            </a:xfrm>
            <a:custGeom>
              <a:avLst/>
              <a:gdLst/>
              <a:ahLst/>
              <a:cxnLst/>
              <a:rect l="l" t="t" r="r" b="b"/>
              <a:pathLst>
                <a:path w="8995410">
                  <a:moveTo>
                    <a:pt x="0" y="0"/>
                  </a:moveTo>
                  <a:lnTo>
                    <a:pt x="899487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2144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211959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211959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57554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57554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93913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93913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30142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30142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66500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66500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028597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028597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390881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390881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75447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75447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11805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11805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48164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48164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843931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843931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20751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20751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571107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571107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934694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934694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29698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29698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66056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66056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02415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02415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387744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387744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750029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750029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11372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11372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0317" y="4973918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 txBox="1"/>
            <p:nvPr/>
          </p:nvSpPr>
          <p:spPr>
            <a:xfrm>
              <a:off x="535695" y="4923317"/>
              <a:ext cx="65973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KOKO</a:t>
              </a:r>
              <a:r>
                <a:rPr sz="941" spc="-94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MAA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5" name="object 215"/>
            <p:cNvSpPr txBox="1"/>
            <p:nvPr/>
          </p:nvSpPr>
          <p:spPr>
            <a:xfrm>
              <a:off x="1266802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6" name="object 216"/>
            <p:cNvSpPr txBox="1"/>
            <p:nvPr/>
          </p:nvSpPr>
          <p:spPr>
            <a:xfrm>
              <a:off x="1630064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7" name="object 217"/>
            <p:cNvSpPr txBox="1"/>
            <p:nvPr/>
          </p:nvSpPr>
          <p:spPr>
            <a:xfrm>
              <a:off x="1993434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8" name="object 218"/>
            <p:cNvSpPr txBox="1"/>
            <p:nvPr/>
          </p:nvSpPr>
          <p:spPr>
            <a:xfrm>
              <a:off x="2356806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9" name="object 219"/>
            <p:cNvSpPr txBox="1"/>
            <p:nvPr/>
          </p:nvSpPr>
          <p:spPr>
            <a:xfrm>
              <a:off x="2720068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0" name="object 220"/>
            <p:cNvSpPr txBox="1"/>
            <p:nvPr/>
          </p:nvSpPr>
          <p:spPr>
            <a:xfrm>
              <a:off x="3083113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1" name="object 221"/>
            <p:cNvSpPr txBox="1"/>
            <p:nvPr/>
          </p:nvSpPr>
          <p:spPr>
            <a:xfrm>
              <a:off x="3446483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2" name="object 222"/>
            <p:cNvSpPr txBox="1"/>
            <p:nvPr/>
          </p:nvSpPr>
          <p:spPr>
            <a:xfrm>
              <a:off x="3809855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3" name="object 223"/>
            <p:cNvSpPr txBox="1"/>
            <p:nvPr/>
          </p:nvSpPr>
          <p:spPr>
            <a:xfrm>
              <a:off x="4173116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4" name="object 224"/>
            <p:cNvSpPr txBox="1"/>
            <p:nvPr/>
          </p:nvSpPr>
          <p:spPr>
            <a:xfrm>
              <a:off x="4536488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5" name="object 225"/>
            <p:cNvSpPr txBox="1"/>
            <p:nvPr/>
          </p:nvSpPr>
          <p:spPr>
            <a:xfrm>
              <a:off x="4899749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6" name="object 226"/>
            <p:cNvSpPr txBox="1"/>
            <p:nvPr/>
          </p:nvSpPr>
          <p:spPr>
            <a:xfrm>
              <a:off x="5263121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7" name="object 227"/>
            <p:cNvSpPr txBox="1"/>
            <p:nvPr/>
          </p:nvSpPr>
          <p:spPr>
            <a:xfrm>
              <a:off x="5626491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8" name="object 228"/>
            <p:cNvSpPr txBox="1"/>
            <p:nvPr/>
          </p:nvSpPr>
          <p:spPr>
            <a:xfrm>
              <a:off x="5989753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9" name="object 229"/>
            <p:cNvSpPr txBox="1"/>
            <p:nvPr/>
          </p:nvSpPr>
          <p:spPr>
            <a:xfrm>
              <a:off x="6353125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0" name="object 230"/>
            <p:cNvSpPr txBox="1"/>
            <p:nvPr/>
          </p:nvSpPr>
          <p:spPr>
            <a:xfrm>
              <a:off x="6716170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1" name="object 231"/>
            <p:cNvSpPr txBox="1"/>
            <p:nvPr/>
          </p:nvSpPr>
          <p:spPr>
            <a:xfrm>
              <a:off x="7079541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2" name="object 232"/>
            <p:cNvSpPr txBox="1"/>
            <p:nvPr/>
          </p:nvSpPr>
          <p:spPr>
            <a:xfrm>
              <a:off x="7442802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3" name="object 233"/>
            <p:cNvSpPr txBox="1"/>
            <p:nvPr/>
          </p:nvSpPr>
          <p:spPr>
            <a:xfrm>
              <a:off x="7806173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422144" y="5091753"/>
              <a:ext cx="7692037" cy="0"/>
            </a:xfrm>
            <a:custGeom>
              <a:avLst/>
              <a:gdLst/>
              <a:ahLst/>
              <a:cxnLst/>
              <a:rect l="l" t="t" r="r" b="b"/>
              <a:pathLst>
                <a:path w="8995410">
                  <a:moveTo>
                    <a:pt x="0" y="0"/>
                  </a:moveTo>
                  <a:lnTo>
                    <a:pt x="899487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22144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22144" y="5261818"/>
              <a:ext cx="7692037" cy="0"/>
            </a:xfrm>
            <a:custGeom>
              <a:avLst/>
              <a:gdLst/>
              <a:ahLst/>
              <a:cxnLst/>
              <a:rect l="l" t="t" r="r" b="b"/>
              <a:pathLst>
                <a:path w="8995410">
                  <a:moveTo>
                    <a:pt x="0" y="0"/>
                  </a:moveTo>
                  <a:lnTo>
                    <a:pt x="899487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211959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211959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57554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57554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93913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93913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30142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30142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66500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66500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28597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28597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390881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390881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75447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75447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11805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11805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8164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48164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843931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843931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20751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20751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571107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571107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934694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934694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29698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29698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66056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66056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02415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02415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387744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387744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750029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750029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11372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11372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60317" y="5143983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60317" y="5143983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 txBox="1"/>
            <p:nvPr/>
          </p:nvSpPr>
          <p:spPr>
            <a:xfrm>
              <a:off x="535695" y="5093491"/>
              <a:ext cx="60598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Etelä-Savo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7" name="object 307"/>
            <p:cNvSpPr txBox="1"/>
            <p:nvPr/>
          </p:nvSpPr>
          <p:spPr>
            <a:xfrm>
              <a:off x="200516" y="5511397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0" name="object 280"/>
            <p:cNvSpPr txBox="1"/>
            <p:nvPr/>
          </p:nvSpPr>
          <p:spPr>
            <a:xfrm>
              <a:off x="1266802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9,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1" name="object 281"/>
            <p:cNvSpPr txBox="1"/>
            <p:nvPr/>
          </p:nvSpPr>
          <p:spPr>
            <a:xfrm>
              <a:off x="1630064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0,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2" name="object 282"/>
            <p:cNvSpPr txBox="1"/>
            <p:nvPr/>
          </p:nvSpPr>
          <p:spPr>
            <a:xfrm>
              <a:off x="1993434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0,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3" name="object 283"/>
            <p:cNvSpPr txBox="1"/>
            <p:nvPr/>
          </p:nvSpPr>
          <p:spPr>
            <a:xfrm>
              <a:off x="2356806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1,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4" name="object 284"/>
            <p:cNvSpPr txBox="1"/>
            <p:nvPr/>
          </p:nvSpPr>
          <p:spPr>
            <a:xfrm>
              <a:off x="2720068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2,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5" name="object 285"/>
            <p:cNvSpPr txBox="1"/>
            <p:nvPr/>
          </p:nvSpPr>
          <p:spPr>
            <a:xfrm>
              <a:off x="3083113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3,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6" name="object 286"/>
            <p:cNvSpPr txBox="1"/>
            <p:nvPr/>
          </p:nvSpPr>
          <p:spPr>
            <a:xfrm>
              <a:off x="3446483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4,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7" name="object 287"/>
            <p:cNvSpPr txBox="1"/>
            <p:nvPr/>
          </p:nvSpPr>
          <p:spPr>
            <a:xfrm>
              <a:off x="3809855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4,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8" name="object 288"/>
            <p:cNvSpPr txBox="1"/>
            <p:nvPr/>
          </p:nvSpPr>
          <p:spPr>
            <a:xfrm>
              <a:off x="4173116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5,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9" name="object 289"/>
            <p:cNvSpPr txBox="1"/>
            <p:nvPr/>
          </p:nvSpPr>
          <p:spPr>
            <a:xfrm>
              <a:off x="4536488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6,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0" name="object 290"/>
            <p:cNvSpPr txBox="1"/>
            <p:nvPr/>
          </p:nvSpPr>
          <p:spPr>
            <a:xfrm>
              <a:off x="4899749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7,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1" name="object 291"/>
            <p:cNvSpPr txBox="1"/>
            <p:nvPr/>
          </p:nvSpPr>
          <p:spPr>
            <a:xfrm>
              <a:off x="5263121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9,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2" name="object 292"/>
            <p:cNvSpPr txBox="1"/>
            <p:nvPr/>
          </p:nvSpPr>
          <p:spPr>
            <a:xfrm>
              <a:off x="5626491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1,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3" name="object 293"/>
            <p:cNvSpPr txBox="1"/>
            <p:nvPr/>
          </p:nvSpPr>
          <p:spPr>
            <a:xfrm>
              <a:off x="5989753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2,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4" name="object 294"/>
            <p:cNvSpPr txBox="1"/>
            <p:nvPr/>
          </p:nvSpPr>
          <p:spPr>
            <a:xfrm>
              <a:off x="6353125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4,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5" name="object 295"/>
            <p:cNvSpPr txBox="1"/>
            <p:nvPr/>
          </p:nvSpPr>
          <p:spPr>
            <a:xfrm>
              <a:off x="6716170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6,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6" name="object 296"/>
            <p:cNvSpPr txBox="1"/>
            <p:nvPr/>
          </p:nvSpPr>
          <p:spPr>
            <a:xfrm>
              <a:off x="7079541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8,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7" name="object 297"/>
            <p:cNvSpPr txBox="1"/>
            <p:nvPr/>
          </p:nvSpPr>
          <p:spPr>
            <a:xfrm>
              <a:off x="7442802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0,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8" name="object 298"/>
            <p:cNvSpPr txBox="1"/>
            <p:nvPr/>
          </p:nvSpPr>
          <p:spPr>
            <a:xfrm>
              <a:off x="7806173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2,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9" name="object 299"/>
            <p:cNvSpPr txBox="1"/>
            <p:nvPr/>
          </p:nvSpPr>
          <p:spPr>
            <a:xfrm>
              <a:off x="1006353" y="4696563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0" name="object 300"/>
            <p:cNvSpPr txBox="1"/>
            <p:nvPr/>
          </p:nvSpPr>
          <p:spPr>
            <a:xfrm>
              <a:off x="958136" y="4191471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1" name="object 301"/>
            <p:cNvSpPr txBox="1"/>
            <p:nvPr/>
          </p:nvSpPr>
          <p:spPr>
            <a:xfrm>
              <a:off x="958136" y="3686596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2" name="object 302"/>
            <p:cNvSpPr txBox="1"/>
            <p:nvPr/>
          </p:nvSpPr>
          <p:spPr>
            <a:xfrm>
              <a:off x="958136" y="3181504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3" name="object 303"/>
            <p:cNvSpPr txBox="1"/>
            <p:nvPr/>
          </p:nvSpPr>
          <p:spPr>
            <a:xfrm>
              <a:off x="958136" y="2676629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4" name="object 304"/>
            <p:cNvSpPr txBox="1"/>
            <p:nvPr/>
          </p:nvSpPr>
          <p:spPr>
            <a:xfrm>
              <a:off x="958136" y="2171537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5" name="object 305"/>
            <p:cNvSpPr txBox="1"/>
            <p:nvPr/>
          </p:nvSpPr>
          <p:spPr>
            <a:xfrm>
              <a:off x="958136" y="1666446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6" name="object 306"/>
            <p:cNvSpPr txBox="1"/>
            <p:nvPr/>
          </p:nvSpPr>
          <p:spPr>
            <a:xfrm>
              <a:off x="1421339" y="1072412"/>
              <a:ext cx="5641153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32769" marR="4344" indent="-2222452">
                <a:lnSpc>
                  <a:spcPts val="1573"/>
                </a:lnSpc>
              </a:pPr>
              <a:r>
                <a:rPr sz="1368" b="1" spc="-9" dirty="0">
                  <a:latin typeface="Arial"/>
                  <a:cs typeface="Arial"/>
                </a:rPr>
                <a:t>Vanhushuoltosuhde </a:t>
              </a:r>
              <a:r>
                <a:rPr sz="1368" b="1" spc="-13" dirty="0">
                  <a:latin typeface="Arial"/>
                  <a:cs typeface="Arial"/>
                </a:rPr>
                <a:t>(yli </a:t>
              </a:r>
              <a:r>
                <a:rPr sz="1368" b="1" spc="-4" dirty="0">
                  <a:latin typeface="Arial"/>
                  <a:cs typeface="Arial"/>
                </a:rPr>
                <a:t>65-v/15-64-v) </a:t>
              </a:r>
              <a:r>
                <a:rPr sz="1368" b="1" spc="-9" dirty="0">
                  <a:latin typeface="Arial"/>
                  <a:cs typeface="Arial"/>
                </a:rPr>
                <a:t>Etelä-Savossa </a:t>
              </a:r>
              <a:r>
                <a:rPr sz="1368" b="1" spc="-4" dirty="0">
                  <a:latin typeface="Arial"/>
                  <a:cs typeface="Arial"/>
                </a:rPr>
                <a:t>ja koko maassa  2000 - 2018,</a:t>
              </a:r>
              <a:r>
                <a:rPr sz="1368" b="1" spc="-43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%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Ryhmä 219">
            <a:extLst>
              <a:ext uri="{FF2B5EF4-FFF2-40B4-BE49-F238E27FC236}">
                <a16:creationId xmlns:a16="http://schemas.microsoft.com/office/drawing/2014/main" id="{371E97D5-FB02-496D-B03D-B4566DD0DD75}"/>
              </a:ext>
            </a:extLst>
          </p:cNvPr>
          <p:cNvGrpSpPr/>
          <p:nvPr/>
        </p:nvGrpSpPr>
        <p:grpSpPr>
          <a:xfrm>
            <a:off x="539552" y="692696"/>
            <a:ext cx="7936991" cy="4549452"/>
            <a:chOff x="200516" y="1106728"/>
            <a:chExt cx="7936991" cy="4549452"/>
          </a:xfrm>
        </p:grpSpPr>
        <p:sp>
          <p:nvSpPr>
            <p:cNvPr id="2" name="object 2"/>
            <p:cNvSpPr/>
            <p:nvPr/>
          </p:nvSpPr>
          <p:spPr>
            <a:xfrm>
              <a:off x="8064095" y="4509013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4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726571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89048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51523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12695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5170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37647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98819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61294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3771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4942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47419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09893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71067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33541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96018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57190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19666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82142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3314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05789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8265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2264" y="4509013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3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64095" y="4089387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4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26571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89048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51523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12695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75170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37647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98819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61294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23771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84942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47419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09893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71067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33541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96018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57190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19666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82142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43314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05789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68265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2264" y="4089387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3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64095" y="3668460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4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26571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89048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51523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12695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75170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37647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98819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61294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23771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84942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47419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09893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71067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33541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96018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57190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19666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82142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43314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05789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68265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264" y="3668460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3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64095" y="3248835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4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726571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8904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51523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12695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375170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3764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98819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6129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023771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8494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47419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009893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7106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33541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9601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57190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319666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8214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4331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05789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68265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2264" y="3248835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3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64095" y="2827907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4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726571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389048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051523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712695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375170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37647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98819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61294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023771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84942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347419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09893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671067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333541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96018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57190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319666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982142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643314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05789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68265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02264" y="2827907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3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712695" y="2408282"/>
              <a:ext cx="1424812" cy="0"/>
            </a:xfrm>
            <a:custGeom>
              <a:avLst/>
              <a:gdLst/>
              <a:ahLst/>
              <a:cxnLst/>
              <a:rect l="l" t="t" r="r" b="b"/>
              <a:pathLst>
                <a:path w="1666240">
                  <a:moveTo>
                    <a:pt x="0" y="0"/>
                  </a:moveTo>
                  <a:lnTo>
                    <a:pt x="166585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75170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037647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98819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61294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023771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684942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347419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009893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671067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333541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96018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657190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319666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982142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43314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305789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68265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02264" y="2408282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3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305789" y="1987354"/>
              <a:ext cx="6831392" cy="0"/>
            </a:xfrm>
            <a:custGeom>
              <a:avLst/>
              <a:gdLst/>
              <a:ahLst/>
              <a:cxnLst/>
              <a:rect l="l" t="t" r="r" b="b"/>
              <a:pathLst>
                <a:path w="7988934">
                  <a:moveTo>
                    <a:pt x="0" y="0"/>
                  </a:moveTo>
                  <a:lnTo>
                    <a:pt x="79889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68265" y="198735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02264" y="1987354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3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02264" y="1567512"/>
              <a:ext cx="7435201" cy="0"/>
            </a:xfrm>
            <a:custGeom>
              <a:avLst/>
              <a:gdLst/>
              <a:ahLst/>
              <a:cxnLst/>
              <a:rect l="l" t="t" r="r" b="b"/>
              <a:pathLst>
                <a:path w="8695055">
                  <a:moveTo>
                    <a:pt x="0" y="0"/>
                  </a:moveTo>
                  <a:lnTo>
                    <a:pt x="86947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02264" y="1567512"/>
              <a:ext cx="7435201" cy="3362212"/>
            </a:xfrm>
            <a:custGeom>
              <a:avLst/>
              <a:gdLst/>
              <a:ahLst/>
              <a:cxnLst/>
              <a:rect l="l" t="t" r="r" b="b"/>
              <a:pathLst>
                <a:path w="8695055" h="3931920">
                  <a:moveTo>
                    <a:pt x="0" y="3931920"/>
                  </a:moveTo>
                  <a:lnTo>
                    <a:pt x="8694674" y="3931920"/>
                  </a:lnTo>
                  <a:lnTo>
                    <a:pt x="8694674" y="0"/>
                  </a:lnTo>
                  <a:lnTo>
                    <a:pt x="0" y="0"/>
                  </a:lnTo>
                  <a:lnTo>
                    <a:pt x="0" y="393192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74090" y="1926104"/>
              <a:ext cx="194391" cy="3003837"/>
            </a:xfrm>
            <a:custGeom>
              <a:avLst/>
              <a:gdLst/>
              <a:ahLst/>
              <a:cxnLst/>
              <a:rect l="l" t="t" r="r" b="b"/>
              <a:pathLst>
                <a:path w="227330" h="3512820">
                  <a:moveTo>
                    <a:pt x="227075" y="0"/>
                  </a:moveTo>
                  <a:lnTo>
                    <a:pt x="0" y="0"/>
                  </a:lnTo>
                  <a:lnTo>
                    <a:pt x="0" y="3512566"/>
                  </a:lnTo>
                  <a:lnTo>
                    <a:pt x="227075" y="3512566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112918" y="1959987"/>
              <a:ext cx="193305" cy="2970171"/>
            </a:xfrm>
            <a:custGeom>
              <a:avLst/>
              <a:gdLst/>
              <a:ahLst/>
              <a:cxnLst/>
              <a:rect l="l" t="t" r="r" b="b"/>
              <a:pathLst>
                <a:path w="226059" h="3473450">
                  <a:moveTo>
                    <a:pt x="225551" y="0"/>
                  </a:moveTo>
                  <a:lnTo>
                    <a:pt x="0" y="0"/>
                  </a:lnTo>
                  <a:lnTo>
                    <a:pt x="0" y="3472942"/>
                  </a:lnTo>
                  <a:lnTo>
                    <a:pt x="225551" y="347294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450442" y="1992567"/>
              <a:ext cx="193305" cy="2937591"/>
            </a:xfrm>
            <a:custGeom>
              <a:avLst/>
              <a:gdLst/>
              <a:ahLst/>
              <a:cxnLst/>
              <a:rect l="l" t="t" r="r" b="b"/>
              <a:pathLst>
                <a:path w="226060" h="3435350">
                  <a:moveTo>
                    <a:pt x="225551" y="0"/>
                  </a:moveTo>
                  <a:lnTo>
                    <a:pt x="0" y="0"/>
                  </a:lnTo>
                  <a:lnTo>
                    <a:pt x="0" y="3434842"/>
                  </a:lnTo>
                  <a:lnTo>
                    <a:pt x="225551" y="343484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87966" y="2025146"/>
              <a:ext cx="194391" cy="2905012"/>
            </a:xfrm>
            <a:custGeom>
              <a:avLst/>
              <a:gdLst/>
              <a:ahLst/>
              <a:cxnLst/>
              <a:rect l="l" t="t" r="r" b="b"/>
              <a:pathLst>
                <a:path w="227330" h="3397250">
                  <a:moveTo>
                    <a:pt x="227076" y="0"/>
                  </a:moveTo>
                  <a:lnTo>
                    <a:pt x="0" y="0"/>
                  </a:lnTo>
                  <a:lnTo>
                    <a:pt x="0" y="3396742"/>
                  </a:lnTo>
                  <a:lnTo>
                    <a:pt x="227076" y="3396742"/>
                  </a:lnTo>
                  <a:lnTo>
                    <a:pt x="227076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126794" y="2055120"/>
              <a:ext cx="193305" cy="2874604"/>
            </a:xfrm>
            <a:custGeom>
              <a:avLst/>
              <a:gdLst/>
              <a:ahLst/>
              <a:cxnLst/>
              <a:rect l="l" t="t" r="r" b="b"/>
              <a:pathLst>
                <a:path w="226060" h="3361690">
                  <a:moveTo>
                    <a:pt x="225551" y="0"/>
                  </a:moveTo>
                  <a:lnTo>
                    <a:pt x="0" y="0"/>
                  </a:lnTo>
                  <a:lnTo>
                    <a:pt x="0" y="3361690"/>
                  </a:lnTo>
                  <a:lnTo>
                    <a:pt x="225551" y="336169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464318" y="2085093"/>
              <a:ext cx="193305" cy="2844740"/>
            </a:xfrm>
            <a:custGeom>
              <a:avLst/>
              <a:gdLst/>
              <a:ahLst/>
              <a:cxnLst/>
              <a:rect l="l" t="t" r="r" b="b"/>
              <a:pathLst>
                <a:path w="226060" h="3326765">
                  <a:moveTo>
                    <a:pt x="225552" y="0"/>
                  </a:moveTo>
                  <a:lnTo>
                    <a:pt x="0" y="0"/>
                  </a:lnTo>
                  <a:lnTo>
                    <a:pt x="0" y="3326638"/>
                  </a:lnTo>
                  <a:lnTo>
                    <a:pt x="225552" y="3326638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01843" y="2115066"/>
              <a:ext cx="194391" cy="2814875"/>
            </a:xfrm>
            <a:custGeom>
              <a:avLst/>
              <a:gdLst/>
              <a:ahLst/>
              <a:cxnLst/>
              <a:rect l="l" t="t" r="r" b="b"/>
              <a:pathLst>
                <a:path w="227329" h="3291840">
                  <a:moveTo>
                    <a:pt x="227075" y="0"/>
                  </a:moveTo>
                  <a:lnTo>
                    <a:pt x="0" y="0"/>
                  </a:lnTo>
                  <a:lnTo>
                    <a:pt x="0" y="3291586"/>
                  </a:lnTo>
                  <a:lnTo>
                    <a:pt x="227075" y="3291586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140671" y="2142433"/>
              <a:ext cx="193305" cy="2787725"/>
            </a:xfrm>
            <a:custGeom>
              <a:avLst/>
              <a:gdLst/>
              <a:ahLst/>
              <a:cxnLst/>
              <a:rect l="l" t="t" r="r" b="b"/>
              <a:pathLst>
                <a:path w="226060" h="3260090">
                  <a:moveTo>
                    <a:pt x="225551" y="0"/>
                  </a:moveTo>
                  <a:lnTo>
                    <a:pt x="0" y="0"/>
                  </a:lnTo>
                  <a:lnTo>
                    <a:pt x="0" y="3259582"/>
                  </a:lnTo>
                  <a:lnTo>
                    <a:pt x="225551" y="325958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478195" y="2169800"/>
              <a:ext cx="193305" cy="2760033"/>
            </a:xfrm>
            <a:custGeom>
              <a:avLst/>
              <a:gdLst/>
              <a:ahLst/>
              <a:cxnLst/>
              <a:rect l="l" t="t" r="r" b="b"/>
              <a:pathLst>
                <a:path w="226060" h="3227704">
                  <a:moveTo>
                    <a:pt x="225552" y="0"/>
                  </a:moveTo>
                  <a:lnTo>
                    <a:pt x="0" y="0"/>
                  </a:lnTo>
                  <a:lnTo>
                    <a:pt x="0" y="3227578"/>
                  </a:lnTo>
                  <a:lnTo>
                    <a:pt x="225552" y="3227578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815719" y="2197167"/>
              <a:ext cx="194391" cy="2732883"/>
            </a:xfrm>
            <a:custGeom>
              <a:avLst/>
              <a:gdLst/>
              <a:ahLst/>
              <a:cxnLst/>
              <a:rect l="l" t="t" r="r" b="b"/>
              <a:pathLst>
                <a:path w="227329" h="3195954">
                  <a:moveTo>
                    <a:pt x="227075" y="0"/>
                  </a:moveTo>
                  <a:lnTo>
                    <a:pt x="0" y="0"/>
                  </a:lnTo>
                  <a:lnTo>
                    <a:pt x="0" y="3195574"/>
                  </a:lnTo>
                  <a:lnTo>
                    <a:pt x="227075" y="3195574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154546" y="2221928"/>
              <a:ext cx="193305" cy="2707905"/>
            </a:xfrm>
            <a:custGeom>
              <a:avLst/>
              <a:gdLst/>
              <a:ahLst/>
              <a:cxnLst/>
              <a:rect l="l" t="t" r="r" b="b"/>
              <a:pathLst>
                <a:path w="226060" h="3166745">
                  <a:moveTo>
                    <a:pt x="225551" y="0"/>
                  </a:moveTo>
                  <a:lnTo>
                    <a:pt x="0" y="0"/>
                  </a:lnTo>
                  <a:lnTo>
                    <a:pt x="0" y="3166618"/>
                  </a:lnTo>
                  <a:lnTo>
                    <a:pt x="225551" y="316661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492072" y="2247991"/>
              <a:ext cx="193305" cy="2681842"/>
            </a:xfrm>
            <a:custGeom>
              <a:avLst/>
              <a:gdLst/>
              <a:ahLst/>
              <a:cxnLst/>
              <a:rect l="l" t="t" r="r" b="b"/>
              <a:pathLst>
                <a:path w="226060" h="3136265">
                  <a:moveTo>
                    <a:pt x="225551" y="0"/>
                  </a:moveTo>
                  <a:lnTo>
                    <a:pt x="0" y="0"/>
                  </a:lnTo>
                  <a:lnTo>
                    <a:pt x="0" y="3136138"/>
                  </a:lnTo>
                  <a:lnTo>
                    <a:pt x="225551" y="313613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829596" y="2272751"/>
              <a:ext cx="194391" cy="2657407"/>
            </a:xfrm>
            <a:custGeom>
              <a:avLst/>
              <a:gdLst/>
              <a:ahLst/>
              <a:cxnLst/>
              <a:rect l="l" t="t" r="r" b="b"/>
              <a:pathLst>
                <a:path w="227329" h="3107690">
                  <a:moveTo>
                    <a:pt x="227075" y="0"/>
                  </a:moveTo>
                  <a:lnTo>
                    <a:pt x="0" y="0"/>
                  </a:lnTo>
                  <a:lnTo>
                    <a:pt x="0" y="3107182"/>
                  </a:lnTo>
                  <a:lnTo>
                    <a:pt x="227075" y="3107182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68424" y="2297512"/>
              <a:ext cx="193305" cy="2632429"/>
            </a:xfrm>
            <a:custGeom>
              <a:avLst/>
              <a:gdLst/>
              <a:ahLst/>
              <a:cxnLst/>
              <a:rect l="l" t="t" r="r" b="b"/>
              <a:pathLst>
                <a:path w="226060" h="3078479">
                  <a:moveTo>
                    <a:pt x="225551" y="0"/>
                  </a:moveTo>
                  <a:lnTo>
                    <a:pt x="0" y="0"/>
                  </a:lnTo>
                  <a:lnTo>
                    <a:pt x="0" y="3078226"/>
                  </a:lnTo>
                  <a:lnTo>
                    <a:pt x="225551" y="30782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505948" y="2322272"/>
              <a:ext cx="193305" cy="2607452"/>
            </a:xfrm>
            <a:custGeom>
              <a:avLst/>
              <a:gdLst/>
              <a:ahLst/>
              <a:cxnLst/>
              <a:rect l="l" t="t" r="r" b="b"/>
              <a:pathLst>
                <a:path w="226059" h="3049270">
                  <a:moveTo>
                    <a:pt x="225551" y="0"/>
                  </a:moveTo>
                  <a:lnTo>
                    <a:pt x="0" y="0"/>
                  </a:lnTo>
                  <a:lnTo>
                    <a:pt x="0" y="3049270"/>
                  </a:lnTo>
                  <a:lnTo>
                    <a:pt x="225551" y="304927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43472" y="2345730"/>
              <a:ext cx="194391" cy="2584103"/>
            </a:xfrm>
            <a:custGeom>
              <a:avLst/>
              <a:gdLst/>
              <a:ahLst/>
              <a:cxnLst/>
              <a:rect l="l" t="t" r="r" b="b"/>
              <a:pathLst>
                <a:path w="227329" h="3021965">
                  <a:moveTo>
                    <a:pt x="227075" y="0"/>
                  </a:moveTo>
                  <a:lnTo>
                    <a:pt x="0" y="0"/>
                  </a:lnTo>
                  <a:lnTo>
                    <a:pt x="0" y="3021838"/>
                  </a:lnTo>
                  <a:lnTo>
                    <a:pt x="227075" y="3021838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182300" y="2369187"/>
              <a:ext cx="193305" cy="2560754"/>
            </a:xfrm>
            <a:custGeom>
              <a:avLst/>
              <a:gdLst/>
              <a:ahLst/>
              <a:cxnLst/>
              <a:rect l="l" t="t" r="r" b="b"/>
              <a:pathLst>
                <a:path w="226059" h="2994660">
                  <a:moveTo>
                    <a:pt x="225551" y="0"/>
                  </a:moveTo>
                  <a:lnTo>
                    <a:pt x="0" y="0"/>
                  </a:lnTo>
                  <a:lnTo>
                    <a:pt x="0" y="2994406"/>
                  </a:lnTo>
                  <a:lnTo>
                    <a:pt x="225551" y="29944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519823" y="2392644"/>
              <a:ext cx="193305" cy="2537406"/>
            </a:xfrm>
            <a:custGeom>
              <a:avLst/>
              <a:gdLst/>
              <a:ahLst/>
              <a:cxnLst/>
              <a:rect l="l" t="t" r="r" b="b"/>
              <a:pathLst>
                <a:path w="226059" h="2967354">
                  <a:moveTo>
                    <a:pt x="225551" y="0"/>
                  </a:moveTo>
                  <a:lnTo>
                    <a:pt x="0" y="0"/>
                  </a:lnTo>
                  <a:lnTo>
                    <a:pt x="0" y="2966974"/>
                  </a:lnTo>
                  <a:lnTo>
                    <a:pt x="225551" y="296697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857349" y="2416101"/>
              <a:ext cx="194391" cy="2514057"/>
            </a:xfrm>
            <a:custGeom>
              <a:avLst/>
              <a:gdLst/>
              <a:ahLst/>
              <a:cxnLst/>
              <a:rect l="l" t="t" r="r" b="b"/>
              <a:pathLst>
                <a:path w="227329" h="2940050">
                  <a:moveTo>
                    <a:pt x="227075" y="0"/>
                  </a:moveTo>
                  <a:lnTo>
                    <a:pt x="0" y="0"/>
                  </a:lnTo>
                  <a:lnTo>
                    <a:pt x="0" y="2939542"/>
                  </a:lnTo>
                  <a:lnTo>
                    <a:pt x="227075" y="2939542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96176" y="2438256"/>
              <a:ext cx="193305" cy="2491794"/>
            </a:xfrm>
            <a:custGeom>
              <a:avLst/>
              <a:gdLst/>
              <a:ahLst/>
              <a:cxnLst/>
              <a:rect l="l" t="t" r="r" b="b"/>
              <a:pathLst>
                <a:path w="226059" h="2914015">
                  <a:moveTo>
                    <a:pt x="225551" y="0"/>
                  </a:moveTo>
                  <a:lnTo>
                    <a:pt x="0" y="0"/>
                  </a:lnTo>
                  <a:lnTo>
                    <a:pt x="0" y="2913634"/>
                  </a:lnTo>
                  <a:lnTo>
                    <a:pt x="225551" y="291363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533700" y="2459106"/>
              <a:ext cx="193305" cy="2470618"/>
            </a:xfrm>
            <a:custGeom>
              <a:avLst/>
              <a:gdLst/>
              <a:ahLst/>
              <a:cxnLst/>
              <a:rect l="l" t="t" r="r" b="b"/>
              <a:pathLst>
                <a:path w="226059" h="2889250">
                  <a:moveTo>
                    <a:pt x="225551" y="0"/>
                  </a:moveTo>
                  <a:lnTo>
                    <a:pt x="0" y="0"/>
                  </a:lnTo>
                  <a:lnTo>
                    <a:pt x="0" y="2889250"/>
                  </a:lnTo>
                  <a:lnTo>
                    <a:pt x="225551" y="28892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871224" y="2481260"/>
              <a:ext cx="193305" cy="2448898"/>
            </a:xfrm>
            <a:custGeom>
              <a:avLst/>
              <a:gdLst/>
              <a:ahLst/>
              <a:cxnLst/>
              <a:rect l="l" t="t" r="r" b="b"/>
              <a:pathLst>
                <a:path w="226059" h="2863850">
                  <a:moveTo>
                    <a:pt x="225551" y="0"/>
                  </a:moveTo>
                  <a:lnTo>
                    <a:pt x="0" y="0"/>
                  </a:lnTo>
                  <a:lnTo>
                    <a:pt x="0" y="2863342"/>
                  </a:lnTo>
                  <a:lnTo>
                    <a:pt x="225551" y="286334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74090" y="1926104"/>
              <a:ext cx="194391" cy="3003837"/>
            </a:xfrm>
            <a:custGeom>
              <a:avLst/>
              <a:gdLst/>
              <a:ahLst/>
              <a:cxnLst/>
              <a:rect l="l" t="t" r="r" b="b"/>
              <a:pathLst>
                <a:path w="227330" h="3512820">
                  <a:moveTo>
                    <a:pt x="0" y="0"/>
                  </a:moveTo>
                  <a:lnTo>
                    <a:pt x="227075" y="0"/>
                  </a:lnTo>
                  <a:lnTo>
                    <a:pt x="227075" y="3512566"/>
                  </a:lnTo>
                  <a:lnTo>
                    <a:pt x="0" y="35125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112918" y="1959987"/>
              <a:ext cx="193305" cy="2970171"/>
            </a:xfrm>
            <a:custGeom>
              <a:avLst/>
              <a:gdLst/>
              <a:ahLst/>
              <a:cxnLst/>
              <a:rect l="l" t="t" r="r" b="b"/>
              <a:pathLst>
                <a:path w="226059" h="3473450">
                  <a:moveTo>
                    <a:pt x="0" y="0"/>
                  </a:moveTo>
                  <a:lnTo>
                    <a:pt x="225551" y="0"/>
                  </a:lnTo>
                  <a:lnTo>
                    <a:pt x="225551" y="3472942"/>
                  </a:lnTo>
                  <a:lnTo>
                    <a:pt x="0" y="34729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50442" y="1992567"/>
              <a:ext cx="193305" cy="2937591"/>
            </a:xfrm>
            <a:custGeom>
              <a:avLst/>
              <a:gdLst/>
              <a:ahLst/>
              <a:cxnLst/>
              <a:rect l="l" t="t" r="r" b="b"/>
              <a:pathLst>
                <a:path w="226060" h="3435350">
                  <a:moveTo>
                    <a:pt x="0" y="0"/>
                  </a:moveTo>
                  <a:lnTo>
                    <a:pt x="225551" y="0"/>
                  </a:lnTo>
                  <a:lnTo>
                    <a:pt x="225551" y="3434842"/>
                  </a:lnTo>
                  <a:lnTo>
                    <a:pt x="0" y="343484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87966" y="2025146"/>
              <a:ext cx="194391" cy="2905012"/>
            </a:xfrm>
            <a:custGeom>
              <a:avLst/>
              <a:gdLst/>
              <a:ahLst/>
              <a:cxnLst/>
              <a:rect l="l" t="t" r="r" b="b"/>
              <a:pathLst>
                <a:path w="227330" h="3397250">
                  <a:moveTo>
                    <a:pt x="0" y="0"/>
                  </a:moveTo>
                  <a:lnTo>
                    <a:pt x="227076" y="0"/>
                  </a:lnTo>
                  <a:lnTo>
                    <a:pt x="227076" y="3396742"/>
                  </a:lnTo>
                  <a:lnTo>
                    <a:pt x="0" y="339674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126794" y="2055120"/>
              <a:ext cx="193305" cy="2874604"/>
            </a:xfrm>
            <a:custGeom>
              <a:avLst/>
              <a:gdLst/>
              <a:ahLst/>
              <a:cxnLst/>
              <a:rect l="l" t="t" r="r" b="b"/>
              <a:pathLst>
                <a:path w="226060" h="3361690">
                  <a:moveTo>
                    <a:pt x="0" y="0"/>
                  </a:moveTo>
                  <a:lnTo>
                    <a:pt x="225551" y="0"/>
                  </a:lnTo>
                  <a:lnTo>
                    <a:pt x="225551" y="3361690"/>
                  </a:lnTo>
                  <a:lnTo>
                    <a:pt x="0" y="336169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464318" y="2085093"/>
              <a:ext cx="193305" cy="2844740"/>
            </a:xfrm>
            <a:custGeom>
              <a:avLst/>
              <a:gdLst/>
              <a:ahLst/>
              <a:cxnLst/>
              <a:rect l="l" t="t" r="r" b="b"/>
              <a:pathLst>
                <a:path w="226060" h="3326765">
                  <a:moveTo>
                    <a:pt x="0" y="0"/>
                  </a:moveTo>
                  <a:lnTo>
                    <a:pt x="225552" y="0"/>
                  </a:lnTo>
                  <a:lnTo>
                    <a:pt x="225552" y="3326638"/>
                  </a:lnTo>
                  <a:lnTo>
                    <a:pt x="0" y="33266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801843" y="2115066"/>
              <a:ext cx="194391" cy="2814875"/>
            </a:xfrm>
            <a:custGeom>
              <a:avLst/>
              <a:gdLst/>
              <a:ahLst/>
              <a:cxnLst/>
              <a:rect l="l" t="t" r="r" b="b"/>
              <a:pathLst>
                <a:path w="227329" h="3291840">
                  <a:moveTo>
                    <a:pt x="0" y="0"/>
                  </a:moveTo>
                  <a:lnTo>
                    <a:pt x="227075" y="0"/>
                  </a:lnTo>
                  <a:lnTo>
                    <a:pt x="227075" y="3291586"/>
                  </a:lnTo>
                  <a:lnTo>
                    <a:pt x="0" y="32915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140671" y="2142433"/>
              <a:ext cx="193305" cy="2787725"/>
            </a:xfrm>
            <a:custGeom>
              <a:avLst/>
              <a:gdLst/>
              <a:ahLst/>
              <a:cxnLst/>
              <a:rect l="l" t="t" r="r" b="b"/>
              <a:pathLst>
                <a:path w="226060" h="3260090">
                  <a:moveTo>
                    <a:pt x="0" y="0"/>
                  </a:moveTo>
                  <a:lnTo>
                    <a:pt x="225551" y="0"/>
                  </a:lnTo>
                  <a:lnTo>
                    <a:pt x="225551" y="3259582"/>
                  </a:lnTo>
                  <a:lnTo>
                    <a:pt x="0" y="32595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478195" y="2169800"/>
              <a:ext cx="193305" cy="2760033"/>
            </a:xfrm>
            <a:custGeom>
              <a:avLst/>
              <a:gdLst/>
              <a:ahLst/>
              <a:cxnLst/>
              <a:rect l="l" t="t" r="r" b="b"/>
              <a:pathLst>
                <a:path w="226060" h="3227704">
                  <a:moveTo>
                    <a:pt x="0" y="0"/>
                  </a:moveTo>
                  <a:lnTo>
                    <a:pt x="225552" y="0"/>
                  </a:lnTo>
                  <a:lnTo>
                    <a:pt x="225552" y="3227578"/>
                  </a:lnTo>
                  <a:lnTo>
                    <a:pt x="0" y="32275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815719" y="2197167"/>
              <a:ext cx="194391" cy="2732883"/>
            </a:xfrm>
            <a:custGeom>
              <a:avLst/>
              <a:gdLst/>
              <a:ahLst/>
              <a:cxnLst/>
              <a:rect l="l" t="t" r="r" b="b"/>
              <a:pathLst>
                <a:path w="227329" h="3195954">
                  <a:moveTo>
                    <a:pt x="0" y="0"/>
                  </a:moveTo>
                  <a:lnTo>
                    <a:pt x="227075" y="0"/>
                  </a:lnTo>
                  <a:lnTo>
                    <a:pt x="227075" y="3195574"/>
                  </a:lnTo>
                  <a:lnTo>
                    <a:pt x="0" y="31955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154546" y="2221928"/>
              <a:ext cx="193305" cy="2707905"/>
            </a:xfrm>
            <a:custGeom>
              <a:avLst/>
              <a:gdLst/>
              <a:ahLst/>
              <a:cxnLst/>
              <a:rect l="l" t="t" r="r" b="b"/>
              <a:pathLst>
                <a:path w="226060" h="3166745">
                  <a:moveTo>
                    <a:pt x="0" y="0"/>
                  </a:moveTo>
                  <a:lnTo>
                    <a:pt x="225551" y="0"/>
                  </a:lnTo>
                  <a:lnTo>
                    <a:pt x="225551" y="3166618"/>
                  </a:lnTo>
                  <a:lnTo>
                    <a:pt x="0" y="31666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492072" y="2247991"/>
              <a:ext cx="193305" cy="2681842"/>
            </a:xfrm>
            <a:custGeom>
              <a:avLst/>
              <a:gdLst/>
              <a:ahLst/>
              <a:cxnLst/>
              <a:rect l="l" t="t" r="r" b="b"/>
              <a:pathLst>
                <a:path w="226060" h="3136265">
                  <a:moveTo>
                    <a:pt x="0" y="0"/>
                  </a:moveTo>
                  <a:lnTo>
                    <a:pt x="225551" y="0"/>
                  </a:lnTo>
                  <a:lnTo>
                    <a:pt x="225551" y="3136138"/>
                  </a:lnTo>
                  <a:lnTo>
                    <a:pt x="0" y="31361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829596" y="2272751"/>
              <a:ext cx="194391" cy="2657407"/>
            </a:xfrm>
            <a:custGeom>
              <a:avLst/>
              <a:gdLst/>
              <a:ahLst/>
              <a:cxnLst/>
              <a:rect l="l" t="t" r="r" b="b"/>
              <a:pathLst>
                <a:path w="227329" h="3107690">
                  <a:moveTo>
                    <a:pt x="0" y="0"/>
                  </a:moveTo>
                  <a:lnTo>
                    <a:pt x="227075" y="0"/>
                  </a:lnTo>
                  <a:lnTo>
                    <a:pt x="227075" y="3107182"/>
                  </a:lnTo>
                  <a:lnTo>
                    <a:pt x="0" y="31071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168424" y="2297512"/>
              <a:ext cx="193305" cy="2632429"/>
            </a:xfrm>
            <a:custGeom>
              <a:avLst/>
              <a:gdLst/>
              <a:ahLst/>
              <a:cxnLst/>
              <a:rect l="l" t="t" r="r" b="b"/>
              <a:pathLst>
                <a:path w="226060" h="3078479">
                  <a:moveTo>
                    <a:pt x="0" y="0"/>
                  </a:moveTo>
                  <a:lnTo>
                    <a:pt x="225551" y="0"/>
                  </a:lnTo>
                  <a:lnTo>
                    <a:pt x="225551" y="3078226"/>
                  </a:lnTo>
                  <a:lnTo>
                    <a:pt x="0" y="30782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505948" y="2322272"/>
              <a:ext cx="193305" cy="2607452"/>
            </a:xfrm>
            <a:custGeom>
              <a:avLst/>
              <a:gdLst/>
              <a:ahLst/>
              <a:cxnLst/>
              <a:rect l="l" t="t" r="r" b="b"/>
              <a:pathLst>
                <a:path w="226059" h="3049270">
                  <a:moveTo>
                    <a:pt x="0" y="0"/>
                  </a:moveTo>
                  <a:lnTo>
                    <a:pt x="225551" y="0"/>
                  </a:lnTo>
                  <a:lnTo>
                    <a:pt x="225551" y="3049270"/>
                  </a:lnTo>
                  <a:lnTo>
                    <a:pt x="0" y="3049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43472" y="2345730"/>
              <a:ext cx="194391" cy="2584103"/>
            </a:xfrm>
            <a:custGeom>
              <a:avLst/>
              <a:gdLst/>
              <a:ahLst/>
              <a:cxnLst/>
              <a:rect l="l" t="t" r="r" b="b"/>
              <a:pathLst>
                <a:path w="227329" h="3021965">
                  <a:moveTo>
                    <a:pt x="0" y="0"/>
                  </a:moveTo>
                  <a:lnTo>
                    <a:pt x="227075" y="0"/>
                  </a:lnTo>
                  <a:lnTo>
                    <a:pt x="227075" y="3021838"/>
                  </a:lnTo>
                  <a:lnTo>
                    <a:pt x="0" y="30218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182300" y="2369187"/>
              <a:ext cx="193305" cy="2560754"/>
            </a:xfrm>
            <a:custGeom>
              <a:avLst/>
              <a:gdLst/>
              <a:ahLst/>
              <a:cxnLst/>
              <a:rect l="l" t="t" r="r" b="b"/>
              <a:pathLst>
                <a:path w="226059" h="2994660">
                  <a:moveTo>
                    <a:pt x="0" y="0"/>
                  </a:moveTo>
                  <a:lnTo>
                    <a:pt x="225551" y="0"/>
                  </a:lnTo>
                  <a:lnTo>
                    <a:pt x="225551" y="2994406"/>
                  </a:lnTo>
                  <a:lnTo>
                    <a:pt x="0" y="29944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519823" y="2392644"/>
              <a:ext cx="193305" cy="2537406"/>
            </a:xfrm>
            <a:custGeom>
              <a:avLst/>
              <a:gdLst/>
              <a:ahLst/>
              <a:cxnLst/>
              <a:rect l="l" t="t" r="r" b="b"/>
              <a:pathLst>
                <a:path w="226059" h="2967354">
                  <a:moveTo>
                    <a:pt x="0" y="0"/>
                  </a:moveTo>
                  <a:lnTo>
                    <a:pt x="225551" y="0"/>
                  </a:lnTo>
                  <a:lnTo>
                    <a:pt x="225551" y="2966974"/>
                  </a:lnTo>
                  <a:lnTo>
                    <a:pt x="0" y="29669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857349" y="2416101"/>
              <a:ext cx="194391" cy="2514057"/>
            </a:xfrm>
            <a:custGeom>
              <a:avLst/>
              <a:gdLst/>
              <a:ahLst/>
              <a:cxnLst/>
              <a:rect l="l" t="t" r="r" b="b"/>
              <a:pathLst>
                <a:path w="227329" h="2940050">
                  <a:moveTo>
                    <a:pt x="0" y="0"/>
                  </a:moveTo>
                  <a:lnTo>
                    <a:pt x="227075" y="0"/>
                  </a:lnTo>
                  <a:lnTo>
                    <a:pt x="227075" y="2939542"/>
                  </a:lnTo>
                  <a:lnTo>
                    <a:pt x="0" y="29395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96176" y="2438256"/>
              <a:ext cx="193305" cy="2491794"/>
            </a:xfrm>
            <a:custGeom>
              <a:avLst/>
              <a:gdLst/>
              <a:ahLst/>
              <a:cxnLst/>
              <a:rect l="l" t="t" r="r" b="b"/>
              <a:pathLst>
                <a:path w="226059" h="2914015">
                  <a:moveTo>
                    <a:pt x="0" y="0"/>
                  </a:moveTo>
                  <a:lnTo>
                    <a:pt x="225551" y="0"/>
                  </a:lnTo>
                  <a:lnTo>
                    <a:pt x="225551" y="2913634"/>
                  </a:lnTo>
                  <a:lnTo>
                    <a:pt x="0" y="29136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533700" y="2459106"/>
              <a:ext cx="193305" cy="2470618"/>
            </a:xfrm>
            <a:custGeom>
              <a:avLst/>
              <a:gdLst/>
              <a:ahLst/>
              <a:cxnLst/>
              <a:rect l="l" t="t" r="r" b="b"/>
              <a:pathLst>
                <a:path w="226059" h="2889250">
                  <a:moveTo>
                    <a:pt x="0" y="0"/>
                  </a:moveTo>
                  <a:lnTo>
                    <a:pt x="225551" y="0"/>
                  </a:lnTo>
                  <a:lnTo>
                    <a:pt x="225551" y="2889250"/>
                  </a:lnTo>
                  <a:lnTo>
                    <a:pt x="0" y="28892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871224" y="2481260"/>
              <a:ext cx="193305" cy="2448898"/>
            </a:xfrm>
            <a:custGeom>
              <a:avLst/>
              <a:gdLst/>
              <a:ahLst/>
              <a:cxnLst/>
              <a:rect l="l" t="t" r="r" b="b"/>
              <a:pathLst>
                <a:path w="226059" h="2863850">
                  <a:moveTo>
                    <a:pt x="0" y="0"/>
                  </a:moveTo>
                  <a:lnTo>
                    <a:pt x="225551" y="0"/>
                  </a:lnTo>
                  <a:lnTo>
                    <a:pt x="225551" y="2863342"/>
                  </a:lnTo>
                  <a:lnTo>
                    <a:pt x="0" y="28633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02264" y="4929724"/>
              <a:ext cx="7435201" cy="0"/>
            </a:xfrm>
            <a:custGeom>
              <a:avLst/>
              <a:gdLst/>
              <a:ahLst/>
              <a:cxnLst/>
              <a:rect l="l" t="t" r="r" b="b"/>
              <a:pathLst>
                <a:path w="8695055">
                  <a:moveTo>
                    <a:pt x="0" y="0"/>
                  </a:moveTo>
                  <a:lnTo>
                    <a:pt x="86947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777152" y="3142626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14</a:t>
              </a: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943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9" name="object 219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1115198" y="3159568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14</a:t>
              </a: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1453266" y="3175966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13</a:t>
              </a:r>
              <a:r>
                <a:rPr sz="1197" dirty="0">
                  <a:latin typeface="Arial"/>
                  <a:cs typeface="Arial"/>
                </a:rPr>
                <a:t>9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766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1791333" y="3191821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13</a:t>
              </a:r>
              <a:r>
                <a:rPr sz="1197" dirty="0">
                  <a:latin typeface="Arial"/>
                  <a:cs typeface="Arial"/>
                </a:rPr>
                <a:t>8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252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2129292" y="3207242"/>
              <a:ext cx="179536" cy="57231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13</a:t>
              </a: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4" dirty="0">
                  <a:latin typeface="Arial"/>
                  <a:cs typeface="Arial"/>
                </a:rPr>
                <a:t> 780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2467142" y="3222338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13</a:t>
              </a: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361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2805209" y="3236889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13</a:t>
              </a: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 txBox="1"/>
            <p:nvPr/>
          </p:nvSpPr>
          <p:spPr>
            <a:xfrm>
              <a:off x="3143168" y="3251008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13</a:t>
              </a: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635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4" name="object 194"/>
            <p:cNvSpPr txBox="1"/>
            <p:nvPr/>
          </p:nvSpPr>
          <p:spPr>
            <a:xfrm>
              <a:off x="3481235" y="3264582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13</a:t>
              </a: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3819303" y="3278157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13</a:t>
              </a:r>
              <a:r>
                <a:rPr sz="1197" dirty="0">
                  <a:latin typeface="Arial"/>
                  <a:cs typeface="Arial"/>
                </a:rPr>
                <a:t>0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4156808" y="3290863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spc="-4" dirty="0">
                  <a:latin typeface="Arial"/>
                  <a:cs typeface="Arial"/>
                </a:rPr>
                <a:t>12</a:t>
              </a:r>
              <a:r>
                <a:rPr sz="1197" dirty="0">
                  <a:latin typeface="Arial"/>
                  <a:cs typeface="Arial"/>
                </a:rPr>
                <a:t>8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829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4495112" y="3303677"/>
              <a:ext cx="179536" cy="57231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12</a:t>
              </a:r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4" dirty="0">
                  <a:latin typeface="Arial"/>
                  <a:cs typeface="Arial"/>
                </a:rPr>
                <a:t> 605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4833179" y="3316167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12</a:t>
              </a: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421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5171246" y="3328438"/>
              <a:ext cx="179536" cy="57231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12</a:t>
              </a: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4" dirty="0">
                  <a:latin typeface="Arial"/>
                  <a:cs typeface="Arial"/>
                </a:rPr>
                <a:t> 252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5509314" y="3340710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12</a:t>
              </a: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096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5847272" y="3352656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12</a:t>
              </a: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957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6185123" y="3364385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12</a:t>
              </a: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6523190" y="3376113"/>
              <a:ext cx="179536" cy="57177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12</a:t>
              </a:r>
              <a:r>
                <a:rPr sz="1197" dirty="0">
                  <a:latin typeface="Arial"/>
                  <a:cs typeface="Arial"/>
                </a:rPr>
                <a:t>0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729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6861149" y="3393814"/>
              <a:ext cx="179536" cy="56036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19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5" name="object 205"/>
            <p:cNvSpPr txBox="1"/>
            <p:nvPr/>
          </p:nvSpPr>
          <p:spPr>
            <a:xfrm>
              <a:off x="7199216" y="3405000"/>
              <a:ext cx="179536" cy="56036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18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582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6" name="object 206"/>
            <p:cNvSpPr txBox="1"/>
            <p:nvPr/>
          </p:nvSpPr>
          <p:spPr>
            <a:xfrm>
              <a:off x="7537283" y="3415968"/>
              <a:ext cx="179536" cy="56036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17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543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7" name="object 207"/>
            <p:cNvSpPr txBox="1"/>
            <p:nvPr/>
          </p:nvSpPr>
          <p:spPr>
            <a:xfrm>
              <a:off x="7874789" y="3426719"/>
              <a:ext cx="179536" cy="56036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522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568535" y="4870972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9" name="object 209"/>
            <p:cNvSpPr txBox="1"/>
            <p:nvPr/>
          </p:nvSpPr>
          <p:spPr>
            <a:xfrm>
              <a:off x="351164" y="4450587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0" name="object 210"/>
            <p:cNvSpPr txBox="1"/>
            <p:nvPr/>
          </p:nvSpPr>
          <p:spPr>
            <a:xfrm>
              <a:off x="351164" y="4030094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1" name="object 211"/>
            <p:cNvSpPr txBox="1"/>
            <p:nvPr/>
          </p:nvSpPr>
          <p:spPr>
            <a:xfrm>
              <a:off x="351164" y="3609708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2" name="object 212"/>
            <p:cNvSpPr txBox="1"/>
            <p:nvPr/>
          </p:nvSpPr>
          <p:spPr>
            <a:xfrm>
              <a:off x="351164" y="318954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80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3" name="object 213"/>
            <p:cNvSpPr txBox="1"/>
            <p:nvPr/>
          </p:nvSpPr>
          <p:spPr>
            <a:xfrm>
              <a:off x="302686" y="2769155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4" name="object 214"/>
            <p:cNvSpPr txBox="1"/>
            <p:nvPr/>
          </p:nvSpPr>
          <p:spPr>
            <a:xfrm>
              <a:off x="302686" y="2348770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5" name="object 215"/>
            <p:cNvSpPr txBox="1"/>
            <p:nvPr/>
          </p:nvSpPr>
          <p:spPr>
            <a:xfrm>
              <a:off x="302686" y="1928385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140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6" name="object 216"/>
            <p:cNvSpPr txBox="1"/>
            <p:nvPr/>
          </p:nvSpPr>
          <p:spPr>
            <a:xfrm>
              <a:off x="302686" y="1508000"/>
              <a:ext cx="33611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160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7" name="object 217"/>
            <p:cNvSpPr txBox="1"/>
            <p:nvPr/>
          </p:nvSpPr>
          <p:spPr>
            <a:xfrm>
              <a:off x="715534" y="4997706"/>
              <a:ext cx="7409681" cy="3157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8" name="object 218"/>
            <p:cNvSpPr txBox="1"/>
            <p:nvPr/>
          </p:nvSpPr>
          <p:spPr>
            <a:xfrm>
              <a:off x="2550438" y="1106728"/>
              <a:ext cx="3430086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Etelä-Savon väestöennuste vuoteen</a:t>
              </a:r>
              <a:r>
                <a:rPr sz="1368" b="1" spc="17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Ryhmä 242">
            <a:extLst>
              <a:ext uri="{FF2B5EF4-FFF2-40B4-BE49-F238E27FC236}">
                <a16:creationId xmlns:a16="http://schemas.microsoft.com/office/drawing/2014/main" id="{B3BA501A-0429-4587-A06F-2643E6374C5E}"/>
              </a:ext>
            </a:extLst>
          </p:cNvPr>
          <p:cNvGrpSpPr/>
          <p:nvPr/>
        </p:nvGrpSpPr>
        <p:grpSpPr>
          <a:xfrm>
            <a:off x="323528" y="764704"/>
            <a:ext cx="8109556" cy="4502537"/>
            <a:chOff x="200516" y="1153643"/>
            <a:chExt cx="8109556" cy="4502537"/>
          </a:xfrm>
        </p:grpSpPr>
        <p:sp>
          <p:nvSpPr>
            <p:cNvPr id="2" name="object 2"/>
            <p:cNvSpPr/>
            <p:nvPr/>
          </p:nvSpPr>
          <p:spPr>
            <a:xfrm>
              <a:off x="8237420" y="4602842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899895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62370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24846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87322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49797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2272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74749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7225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9699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2176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4651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87126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9603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12078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74554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37029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99505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61981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24457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86931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9407" y="460284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4872" y="4602842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37420" y="4230132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99895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62370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24846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87322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49797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12272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74749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37225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99699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62176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24651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87126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49603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12078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74554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37029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99505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61981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24457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86931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49407" y="42301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872" y="4230132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37420" y="3856118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99895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62370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24846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87322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49797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12272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74749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37225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99699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62176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24651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87126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49603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12078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74554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37029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99505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61981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24457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86931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49407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84872" y="3856118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237420" y="3482105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899895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562370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224846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87322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49797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12272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874749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37225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99699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862176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24651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187126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49603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12078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174554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37029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499505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61981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24457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86931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49407" y="348210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84872" y="3482105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237420" y="3109394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899895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62370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224846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887322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549797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212272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874749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537225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199699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862176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24651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187126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49603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12078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74554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37029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99505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161981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24457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486931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149407" y="310939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84872" y="3109394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237420" y="2735381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899895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62370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224846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887322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549797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12272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874749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37225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199699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862176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524651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187126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849603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512078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174554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837029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99505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61981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24457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486931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149407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84872" y="2735381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874749" y="2361367"/>
              <a:ext cx="2435323" cy="0"/>
            </a:xfrm>
            <a:custGeom>
              <a:avLst/>
              <a:gdLst/>
              <a:ahLst/>
              <a:cxnLst/>
              <a:rect l="l" t="t" r="r" b="b"/>
              <a:pathLst>
                <a:path w="2847975">
                  <a:moveTo>
                    <a:pt x="0" y="0"/>
                  </a:moveTo>
                  <a:lnTo>
                    <a:pt x="2847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537225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199699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62176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524651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187126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849603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512078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174554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37029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499505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161981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824457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486931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49407" y="236136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84872" y="2361367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161981" y="1988657"/>
              <a:ext cx="6147765" cy="0"/>
            </a:xfrm>
            <a:custGeom>
              <a:avLst/>
              <a:gdLst/>
              <a:ahLst/>
              <a:cxnLst/>
              <a:rect l="l" t="t" r="r" b="b"/>
              <a:pathLst>
                <a:path w="7189470">
                  <a:moveTo>
                    <a:pt x="0" y="0"/>
                  </a:moveTo>
                  <a:lnTo>
                    <a:pt x="71893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824457" y="1988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486931" y="1988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149407" y="1988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84872" y="1988657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84871" y="161442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84871" y="1614426"/>
              <a:ext cx="7424885" cy="3362212"/>
            </a:xfrm>
            <a:custGeom>
              <a:avLst/>
              <a:gdLst/>
              <a:ahLst/>
              <a:cxnLst/>
              <a:rect l="l" t="t" r="r" b="b"/>
              <a:pathLst>
                <a:path w="8682990" h="3931920">
                  <a:moveTo>
                    <a:pt x="0" y="3931920"/>
                  </a:moveTo>
                  <a:lnTo>
                    <a:pt x="8682863" y="393192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3192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57838" y="1800999"/>
              <a:ext cx="191676" cy="3175965"/>
            </a:xfrm>
            <a:custGeom>
              <a:avLst/>
              <a:gdLst/>
              <a:ahLst/>
              <a:cxnLst/>
              <a:rect l="l" t="t" r="r" b="b"/>
              <a:pathLst>
                <a:path w="224155" h="3714115">
                  <a:moveTo>
                    <a:pt x="224028" y="0"/>
                  </a:moveTo>
                  <a:lnTo>
                    <a:pt x="0" y="0"/>
                  </a:lnTo>
                  <a:lnTo>
                    <a:pt x="0" y="3713734"/>
                  </a:lnTo>
                  <a:lnTo>
                    <a:pt x="224028" y="3713734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294061" y="1860946"/>
              <a:ext cx="193305" cy="3115692"/>
            </a:xfrm>
            <a:custGeom>
              <a:avLst/>
              <a:gdLst/>
              <a:ahLst/>
              <a:cxnLst/>
              <a:rect l="l" t="t" r="r" b="b"/>
              <a:pathLst>
                <a:path w="226060" h="3643629">
                  <a:moveTo>
                    <a:pt x="225551" y="0"/>
                  </a:moveTo>
                  <a:lnTo>
                    <a:pt x="0" y="0"/>
                  </a:lnTo>
                  <a:lnTo>
                    <a:pt x="0" y="3643629"/>
                  </a:lnTo>
                  <a:lnTo>
                    <a:pt x="225551" y="3643629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31585" y="1913072"/>
              <a:ext cx="193305" cy="3063566"/>
            </a:xfrm>
            <a:custGeom>
              <a:avLst/>
              <a:gdLst/>
              <a:ahLst/>
              <a:cxnLst/>
              <a:rect l="l" t="t" r="r" b="b"/>
              <a:pathLst>
                <a:path w="226060" h="3582670">
                  <a:moveTo>
                    <a:pt x="225551" y="0"/>
                  </a:moveTo>
                  <a:lnTo>
                    <a:pt x="0" y="0"/>
                  </a:lnTo>
                  <a:lnTo>
                    <a:pt x="0" y="3582670"/>
                  </a:lnTo>
                  <a:lnTo>
                    <a:pt x="225551" y="358267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969110" y="1973019"/>
              <a:ext cx="193305" cy="3003837"/>
            </a:xfrm>
            <a:custGeom>
              <a:avLst/>
              <a:gdLst/>
              <a:ahLst/>
              <a:cxnLst/>
              <a:rect l="l" t="t" r="r" b="b"/>
              <a:pathLst>
                <a:path w="226060" h="3512820">
                  <a:moveTo>
                    <a:pt x="225552" y="0"/>
                  </a:moveTo>
                  <a:lnTo>
                    <a:pt x="0" y="0"/>
                  </a:lnTo>
                  <a:lnTo>
                    <a:pt x="0" y="3512566"/>
                  </a:lnTo>
                  <a:lnTo>
                    <a:pt x="225552" y="3512566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306633" y="2014721"/>
              <a:ext cx="193305" cy="2962026"/>
            </a:xfrm>
            <a:custGeom>
              <a:avLst/>
              <a:gdLst/>
              <a:ahLst/>
              <a:cxnLst/>
              <a:rect l="l" t="t" r="r" b="b"/>
              <a:pathLst>
                <a:path w="226060" h="3463925">
                  <a:moveTo>
                    <a:pt x="225551" y="0"/>
                  </a:moveTo>
                  <a:lnTo>
                    <a:pt x="0" y="0"/>
                  </a:lnTo>
                  <a:lnTo>
                    <a:pt x="0" y="3463798"/>
                  </a:lnTo>
                  <a:lnTo>
                    <a:pt x="225551" y="346379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644157" y="2062938"/>
              <a:ext cx="193305" cy="2913700"/>
            </a:xfrm>
            <a:custGeom>
              <a:avLst/>
              <a:gdLst/>
              <a:ahLst/>
              <a:cxnLst/>
              <a:rect l="l" t="t" r="r" b="b"/>
              <a:pathLst>
                <a:path w="226060" h="3407410">
                  <a:moveTo>
                    <a:pt x="225552" y="0"/>
                  </a:moveTo>
                  <a:lnTo>
                    <a:pt x="0" y="0"/>
                  </a:lnTo>
                  <a:lnTo>
                    <a:pt x="0" y="3407410"/>
                  </a:lnTo>
                  <a:lnTo>
                    <a:pt x="225552" y="3407410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981682" y="2111156"/>
              <a:ext cx="193305" cy="2865916"/>
            </a:xfrm>
            <a:custGeom>
              <a:avLst/>
              <a:gdLst/>
              <a:ahLst/>
              <a:cxnLst/>
              <a:rect l="l" t="t" r="r" b="b"/>
              <a:pathLst>
                <a:path w="226060" h="3351529">
                  <a:moveTo>
                    <a:pt x="225551" y="0"/>
                  </a:moveTo>
                  <a:lnTo>
                    <a:pt x="0" y="0"/>
                  </a:lnTo>
                  <a:lnTo>
                    <a:pt x="0" y="3351022"/>
                  </a:lnTo>
                  <a:lnTo>
                    <a:pt x="225551" y="33510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319207" y="2148949"/>
              <a:ext cx="193305" cy="2827906"/>
            </a:xfrm>
            <a:custGeom>
              <a:avLst/>
              <a:gdLst/>
              <a:ahLst/>
              <a:cxnLst/>
              <a:rect l="l" t="t" r="r" b="b"/>
              <a:pathLst>
                <a:path w="226060" h="3307079">
                  <a:moveTo>
                    <a:pt x="225551" y="0"/>
                  </a:moveTo>
                  <a:lnTo>
                    <a:pt x="0" y="0"/>
                  </a:lnTo>
                  <a:lnTo>
                    <a:pt x="0" y="3306826"/>
                  </a:lnTo>
                  <a:lnTo>
                    <a:pt x="225551" y="33068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656731" y="2193257"/>
              <a:ext cx="193305" cy="2783381"/>
            </a:xfrm>
            <a:custGeom>
              <a:avLst/>
              <a:gdLst/>
              <a:ahLst/>
              <a:cxnLst/>
              <a:rect l="l" t="t" r="r" b="b"/>
              <a:pathLst>
                <a:path w="226060" h="3255010">
                  <a:moveTo>
                    <a:pt x="225551" y="0"/>
                  </a:moveTo>
                  <a:lnTo>
                    <a:pt x="0" y="0"/>
                  </a:lnTo>
                  <a:lnTo>
                    <a:pt x="0" y="3255010"/>
                  </a:lnTo>
                  <a:lnTo>
                    <a:pt x="225551" y="325501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994255" y="2234959"/>
              <a:ext cx="193305" cy="2742114"/>
            </a:xfrm>
            <a:custGeom>
              <a:avLst/>
              <a:gdLst/>
              <a:ahLst/>
              <a:cxnLst/>
              <a:rect l="l" t="t" r="r" b="b"/>
              <a:pathLst>
                <a:path w="226060" h="3206750">
                  <a:moveTo>
                    <a:pt x="225551" y="0"/>
                  </a:moveTo>
                  <a:lnTo>
                    <a:pt x="0" y="0"/>
                  </a:lnTo>
                  <a:lnTo>
                    <a:pt x="0" y="3206241"/>
                  </a:lnTo>
                  <a:lnTo>
                    <a:pt x="225551" y="3206241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31780" y="2264932"/>
              <a:ext cx="193305" cy="2711706"/>
            </a:xfrm>
            <a:custGeom>
              <a:avLst/>
              <a:gdLst/>
              <a:ahLst/>
              <a:cxnLst/>
              <a:rect l="l" t="t" r="r" b="b"/>
              <a:pathLst>
                <a:path w="226060" h="3171190">
                  <a:moveTo>
                    <a:pt x="225551" y="0"/>
                  </a:moveTo>
                  <a:lnTo>
                    <a:pt x="0" y="0"/>
                  </a:lnTo>
                  <a:lnTo>
                    <a:pt x="0" y="3171190"/>
                  </a:lnTo>
                  <a:lnTo>
                    <a:pt x="225551" y="317119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69304" y="2287086"/>
              <a:ext cx="193305" cy="2689987"/>
            </a:xfrm>
            <a:custGeom>
              <a:avLst/>
              <a:gdLst/>
              <a:ahLst/>
              <a:cxnLst/>
              <a:rect l="l" t="t" r="r" b="b"/>
              <a:pathLst>
                <a:path w="226060" h="3145790">
                  <a:moveTo>
                    <a:pt x="225552" y="0"/>
                  </a:moveTo>
                  <a:lnTo>
                    <a:pt x="0" y="0"/>
                  </a:lnTo>
                  <a:lnTo>
                    <a:pt x="0" y="3145282"/>
                  </a:lnTo>
                  <a:lnTo>
                    <a:pt x="225552" y="3145282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006829" y="2313150"/>
              <a:ext cx="193305" cy="2663923"/>
            </a:xfrm>
            <a:custGeom>
              <a:avLst/>
              <a:gdLst/>
              <a:ahLst/>
              <a:cxnLst/>
              <a:rect l="l" t="t" r="r" b="b"/>
              <a:pathLst>
                <a:path w="226060" h="3115310">
                  <a:moveTo>
                    <a:pt x="225551" y="0"/>
                  </a:moveTo>
                  <a:lnTo>
                    <a:pt x="0" y="0"/>
                  </a:lnTo>
                  <a:lnTo>
                    <a:pt x="0" y="3114802"/>
                  </a:lnTo>
                  <a:lnTo>
                    <a:pt x="225551" y="311480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44352" y="2331394"/>
              <a:ext cx="193305" cy="2645461"/>
            </a:xfrm>
            <a:custGeom>
              <a:avLst/>
              <a:gdLst/>
              <a:ahLst/>
              <a:cxnLst/>
              <a:rect l="l" t="t" r="r" b="b"/>
              <a:pathLst>
                <a:path w="226060" h="3093720">
                  <a:moveTo>
                    <a:pt x="225551" y="0"/>
                  </a:moveTo>
                  <a:lnTo>
                    <a:pt x="0" y="0"/>
                  </a:lnTo>
                  <a:lnTo>
                    <a:pt x="0" y="3093466"/>
                  </a:lnTo>
                  <a:lnTo>
                    <a:pt x="225551" y="309346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681878" y="2343123"/>
              <a:ext cx="193305" cy="2633515"/>
            </a:xfrm>
            <a:custGeom>
              <a:avLst/>
              <a:gdLst/>
              <a:ahLst/>
              <a:cxnLst/>
              <a:rect l="l" t="t" r="r" b="b"/>
              <a:pathLst>
                <a:path w="226059" h="3079750">
                  <a:moveTo>
                    <a:pt x="225551" y="0"/>
                  </a:moveTo>
                  <a:lnTo>
                    <a:pt x="0" y="0"/>
                  </a:lnTo>
                  <a:lnTo>
                    <a:pt x="0" y="3079750"/>
                  </a:lnTo>
                  <a:lnTo>
                    <a:pt x="225551" y="30797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019402" y="2350942"/>
              <a:ext cx="193305" cy="2625914"/>
            </a:xfrm>
            <a:custGeom>
              <a:avLst/>
              <a:gdLst/>
              <a:ahLst/>
              <a:cxnLst/>
              <a:rect l="l" t="t" r="r" b="b"/>
              <a:pathLst>
                <a:path w="226059" h="3070860">
                  <a:moveTo>
                    <a:pt x="225551" y="0"/>
                  </a:moveTo>
                  <a:lnTo>
                    <a:pt x="0" y="0"/>
                  </a:lnTo>
                  <a:lnTo>
                    <a:pt x="0" y="3070606"/>
                  </a:lnTo>
                  <a:lnTo>
                    <a:pt x="225551" y="30706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356926" y="2361368"/>
              <a:ext cx="193305" cy="2615597"/>
            </a:xfrm>
            <a:custGeom>
              <a:avLst/>
              <a:gdLst/>
              <a:ahLst/>
              <a:cxnLst/>
              <a:rect l="l" t="t" r="r" b="b"/>
              <a:pathLst>
                <a:path w="226059" h="3058795">
                  <a:moveTo>
                    <a:pt x="225551" y="0"/>
                  </a:moveTo>
                  <a:lnTo>
                    <a:pt x="0" y="0"/>
                  </a:lnTo>
                  <a:lnTo>
                    <a:pt x="0" y="3058414"/>
                  </a:lnTo>
                  <a:lnTo>
                    <a:pt x="225551" y="305841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694451" y="2365277"/>
              <a:ext cx="193305" cy="2611796"/>
            </a:xfrm>
            <a:custGeom>
              <a:avLst/>
              <a:gdLst/>
              <a:ahLst/>
              <a:cxnLst/>
              <a:rect l="l" t="t" r="r" b="b"/>
              <a:pathLst>
                <a:path w="226059" h="3054350">
                  <a:moveTo>
                    <a:pt x="225551" y="0"/>
                  </a:moveTo>
                  <a:lnTo>
                    <a:pt x="0" y="0"/>
                  </a:lnTo>
                  <a:lnTo>
                    <a:pt x="0" y="3053841"/>
                  </a:lnTo>
                  <a:lnTo>
                    <a:pt x="225551" y="3053841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031975" y="2383522"/>
              <a:ext cx="193305" cy="2593334"/>
            </a:xfrm>
            <a:custGeom>
              <a:avLst/>
              <a:gdLst/>
              <a:ahLst/>
              <a:cxnLst/>
              <a:rect l="l" t="t" r="r" b="b"/>
              <a:pathLst>
                <a:path w="226059" h="3032760">
                  <a:moveTo>
                    <a:pt x="225551" y="0"/>
                  </a:moveTo>
                  <a:lnTo>
                    <a:pt x="0" y="0"/>
                  </a:lnTo>
                  <a:lnTo>
                    <a:pt x="0" y="3032506"/>
                  </a:lnTo>
                  <a:lnTo>
                    <a:pt x="225551" y="30325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369499" y="2395250"/>
              <a:ext cx="193305" cy="2581388"/>
            </a:xfrm>
            <a:custGeom>
              <a:avLst/>
              <a:gdLst/>
              <a:ahLst/>
              <a:cxnLst/>
              <a:rect l="l" t="t" r="r" b="b"/>
              <a:pathLst>
                <a:path w="226059" h="3018790">
                  <a:moveTo>
                    <a:pt x="225551" y="0"/>
                  </a:moveTo>
                  <a:lnTo>
                    <a:pt x="0" y="0"/>
                  </a:lnTo>
                  <a:lnTo>
                    <a:pt x="0" y="3018790"/>
                  </a:lnTo>
                  <a:lnTo>
                    <a:pt x="225551" y="301879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707023" y="2429133"/>
              <a:ext cx="193305" cy="2547723"/>
            </a:xfrm>
            <a:custGeom>
              <a:avLst/>
              <a:gdLst/>
              <a:ahLst/>
              <a:cxnLst/>
              <a:rect l="l" t="t" r="r" b="b"/>
              <a:pathLst>
                <a:path w="226059" h="2979420">
                  <a:moveTo>
                    <a:pt x="225552" y="0"/>
                  </a:moveTo>
                  <a:lnTo>
                    <a:pt x="0" y="0"/>
                  </a:lnTo>
                  <a:lnTo>
                    <a:pt x="0" y="2979166"/>
                  </a:lnTo>
                  <a:lnTo>
                    <a:pt x="225552" y="2979166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044548" y="2439559"/>
              <a:ext cx="193305" cy="2537406"/>
            </a:xfrm>
            <a:custGeom>
              <a:avLst/>
              <a:gdLst/>
              <a:ahLst/>
              <a:cxnLst/>
              <a:rect l="l" t="t" r="r" b="b"/>
              <a:pathLst>
                <a:path w="226059" h="2967354">
                  <a:moveTo>
                    <a:pt x="225551" y="0"/>
                  </a:moveTo>
                  <a:lnTo>
                    <a:pt x="0" y="0"/>
                  </a:lnTo>
                  <a:lnTo>
                    <a:pt x="0" y="2966974"/>
                  </a:lnTo>
                  <a:lnTo>
                    <a:pt x="225551" y="296697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57838" y="1800999"/>
              <a:ext cx="191676" cy="3175965"/>
            </a:xfrm>
            <a:custGeom>
              <a:avLst/>
              <a:gdLst/>
              <a:ahLst/>
              <a:cxnLst/>
              <a:rect l="l" t="t" r="r" b="b"/>
              <a:pathLst>
                <a:path w="224155" h="3714115">
                  <a:moveTo>
                    <a:pt x="0" y="0"/>
                  </a:moveTo>
                  <a:lnTo>
                    <a:pt x="224028" y="0"/>
                  </a:lnTo>
                  <a:lnTo>
                    <a:pt x="224028" y="3713734"/>
                  </a:lnTo>
                  <a:lnTo>
                    <a:pt x="0" y="37137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294061" y="1860946"/>
              <a:ext cx="193305" cy="3115692"/>
            </a:xfrm>
            <a:custGeom>
              <a:avLst/>
              <a:gdLst/>
              <a:ahLst/>
              <a:cxnLst/>
              <a:rect l="l" t="t" r="r" b="b"/>
              <a:pathLst>
                <a:path w="226060" h="3643629">
                  <a:moveTo>
                    <a:pt x="0" y="0"/>
                  </a:moveTo>
                  <a:lnTo>
                    <a:pt x="225551" y="0"/>
                  </a:lnTo>
                  <a:lnTo>
                    <a:pt x="225551" y="3643629"/>
                  </a:lnTo>
                  <a:lnTo>
                    <a:pt x="0" y="36436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631585" y="1913072"/>
              <a:ext cx="193305" cy="3063566"/>
            </a:xfrm>
            <a:custGeom>
              <a:avLst/>
              <a:gdLst/>
              <a:ahLst/>
              <a:cxnLst/>
              <a:rect l="l" t="t" r="r" b="b"/>
              <a:pathLst>
                <a:path w="226060" h="3582670">
                  <a:moveTo>
                    <a:pt x="0" y="0"/>
                  </a:moveTo>
                  <a:lnTo>
                    <a:pt x="225551" y="0"/>
                  </a:lnTo>
                  <a:lnTo>
                    <a:pt x="225551" y="3582670"/>
                  </a:lnTo>
                  <a:lnTo>
                    <a:pt x="0" y="358267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969110" y="1973019"/>
              <a:ext cx="193305" cy="3003837"/>
            </a:xfrm>
            <a:custGeom>
              <a:avLst/>
              <a:gdLst/>
              <a:ahLst/>
              <a:cxnLst/>
              <a:rect l="l" t="t" r="r" b="b"/>
              <a:pathLst>
                <a:path w="226060" h="3512820">
                  <a:moveTo>
                    <a:pt x="0" y="0"/>
                  </a:moveTo>
                  <a:lnTo>
                    <a:pt x="225552" y="0"/>
                  </a:lnTo>
                  <a:lnTo>
                    <a:pt x="225552" y="3512566"/>
                  </a:lnTo>
                  <a:lnTo>
                    <a:pt x="0" y="35125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306633" y="2014721"/>
              <a:ext cx="193305" cy="2962026"/>
            </a:xfrm>
            <a:custGeom>
              <a:avLst/>
              <a:gdLst/>
              <a:ahLst/>
              <a:cxnLst/>
              <a:rect l="l" t="t" r="r" b="b"/>
              <a:pathLst>
                <a:path w="226060" h="3463925">
                  <a:moveTo>
                    <a:pt x="0" y="0"/>
                  </a:moveTo>
                  <a:lnTo>
                    <a:pt x="225551" y="0"/>
                  </a:lnTo>
                  <a:lnTo>
                    <a:pt x="225551" y="3463798"/>
                  </a:lnTo>
                  <a:lnTo>
                    <a:pt x="0" y="34637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644157" y="2062938"/>
              <a:ext cx="193305" cy="2913700"/>
            </a:xfrm>
            <a:custGeom>
              <a:avLst/>
              <a:gdLst/>
              <a:ahLst/>
              <a:cxnLst/>
              <a:rect l="l" t="t" r="r" b="b"/>
              <a:pathLst>
                <a:path w="226060" h="3407410">
                  <a:moveTo>
                    <a:pt x="0" y="0"/>
                  </a:moveTo>
                  <a:lnTo>
                    <a:pt x="225552" y="0"/>
                  </a:lnTo>
                  <a:lnTo>
                    <a:pt x="225552" y="3407410"/>
                  </a:lnTo>
                  <a:lnTo>
                    <a:pt x="0" y="34074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981682" y="2111156"/>
              <a:ext cx="193305" cy="2865916"/>
            </a:xfrm>
            <a:custGeom>
              <a:avLst/>
              <a:gdLst/>
              <a:ahLst/>
              <a:cxnLst/>
              <a:rect l="l" t="t" r="r" b="b"/>
              <a:pathLst>
                <a:path w="226060" h="3351529">
                  <a:moveTo>
                    <a:pt x="0" y="0"/>
                  </a:moveTo>
                  <a:lnTo>
                    <a:pt x="225551" y="0"/>
                  </a:lnTo>
                  <a:lnTo>
                    <a:pt x="225551" y="3351022"/>
                  </a:lnTo>
                  <a:lnTo>
                    <a:pt x="0" y="33510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319207" y="2148949"/>
              <a:ext cx="193305" cy="2827906"/>
            </a:xfrm>
            <a:custGeom>
              <a:avLst/>
              <a:gdLst/>
              <a:ahLst/>
              <a:cxnLst/>
              <a:rect l="l" t="t" r="r" b="b"/>
              <a:pathLst>
                <a:path w="226060" h="3307079">
                  <a:moveTo>
                    <a:pt x="0" y="0"/>
                  </a:moveTo>
                  <a:lnTo>
                    <a:pt x="225551" y="0"/>
                  </a:lnTo>
                  <a:lnTo>
                    <a:pt x="225551" y="3306826"/>
                  </a:lnTo>
                  <a:lnTo>
                    <a:pt x="0" y="33068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656731" y="2193257"/>
              <a:ext cx="193305" cy="2783381"/>
            </a:xfrm>
            <a:custGeom>
              <a:avLst/>
              <a:gdLst/>
              <a:ahLst/>
              <a:cxnLst/>
              <a:rect l="l" t="t" r="r" b="b"/>
              <a:pathLst>
                <a:path w="226060" h="3255010">
                  <a:moveTo>
                    <a:pt x="0" y="0"/>
                  </a:moveTo>
                  <a:lnTo>
                    <a:pt x="225551" y="0"/>
                  </a:lnTo>
                  <a:lnTo>
                    <a:pt x="225551" y="3255010"/>
                  </a:lnTo>
                  <a:lnTo>
                    <a:pt x="0" y="32550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994255" y="2234959"/>
              <a:ext cx="193305" cy="2742114"/>
            </a:xfrm>
            <a:custGeom>
              <a:avLst/>
              <a:gdLst/>
              <a:ahLst/>
              <a:cxnLst/>
              <a:rect l="l" t="t" r="r" b="b"/>
              <a:pathLst>
                <a:path w="226060" h="3206750">
                  <a:moveTo>
                    <a:pt x="0" y="0"/>
                  </a:moveTo>
                  <a:lnTo>
                    <a:pt x="225551" y="0"/>
                  </a:lnTo>
                  <a:lnTo>
                    <a:pt x="225551" y="3206241"/>
                  </a:lnTo>
                  <a:lnTo>
                    <a:pt x="0" y="32062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331780" y="2264932"/>
              <a:ext cx="193305" cy="2711706"/>
            </a:xfrm>
            <a:custGeom>
              <a:avLst/>
              <a:gdLst/>
              <a:ahLst/>
              <a:cxnLst/>
              <a:rect l="l" t="t" r="r" b="b"/>
              <a:pathLst>
                <a:path w="226060" h="3171190">
                  <a:moveTo>
                    <a:pt x="0" y="0"/>
                  </a:moveTo>
                  <a:lnTo>
                    <a:pt x="225551" y="0"/>
                  </a:lnTo>
                  <a:lnTo>
                    <a:pt x="225551" y="3171190"/>
                  </a:lnTo>
                  <a:lnTo>
                    <a:pt x="0" y="31711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669304" y="2287086"/>
              <a:ext cx="193305" cy="2689987"/>
            </a:xfrm>
            <a:custGeom>
              <a:avLst/>
              <a:gdLst/>
              <a:ahLst/>
              <a:cxnLst/>
              <a:rect l="l" t="t" r="r" b="b"/>
              <a:pathLst>
                <a:path w="226060" h="3145790">
                  <a:moveTo>
                    <a:pt x="0" y="0"/>
                  </a:moveTo>
                  <a:lnTo>
                    <a:pt x="225552" y="0"/>
                  </a:lnTo>
                  <a:lnTo>
                    <a:pt x="225552" y="3145282"/>
                  </a:lnTo>
                  <a:lnTo>
                    <a:pt x="0" y="31452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006829" y="2313150"/>
              <a:ext cx="193305" cy="2663923"/>
            </a:xfrm>
            <a:custGeom>
              <a:avLst/>
              <a:gdLst/>
              <a:ahLst/>
              <a:cxnLst/>
              <a:rect l="l" t="t" r="r" b="b"/>
              <a:pathLst>
                <a:path w="226060" h="3115310">
                  <a:moveTo>
                    <a:pt x="0" y="0"/>
                  </a:moveTo>
                  <a:lnTo>
                    <a:pt x="225551" y="0"/>
                  </a:lnTo>
                  <a:lnTo>
                    <a:pt x="225551" y="3114802"/>
                  </a:lnTo>
                  <a:lnTo>
                    <a:pt x="0" y="31148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44352" y="2331394"/>
              <a:ext cx="193305" cy="2645461"/>
            </a:xfrm>
            <a:custGeom>
              <a:avLst/>
              <a:gdLst/>
              <a:ahLst/>
              <a:cxnLst/>
              <a:rect l="l" t="t" r="r" b="b"/>
              <a:pathLst>
                <a:path w="226060" h="3093720">
                  <a:moveTo>
                    <a:pt x="0" y="0"/>
                  </a:moveTo>
                  <a:lnTo>
                    <a:pt x="225551" y="0"/>
                  </a:lnTo>
                  <a:lnTo>
                    <a:pt x="225551" y="3093466"/>
                  </a:lnTo>
                  <a:lnTo>
                    <a:pt x="0" y="30934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681878" y="2343123"/>
              <a:ext cx="193305" cy="2633515"/>
            </a:xfrm>
            <a:custGeom>
              <a:avLst/>
              <a:gdLst/>
              <a:ahLst/>
              <a:cxnLst/>
              <a:rect l="l" t="t" r="r" b="b"/>
              <a:pathLst>
                <a:path w="226059" h="3079750">
                  <a:moveTo>
                    <a:pt x="0" y="0"/>
                  </a:moveTo>
                  <a:lnTo>
                    <a:pt x="225551" y="0"/>
                  </a:lnTo>
                  <a:lnTo>
                    <a:pt x="225551" y="3079750"/>
                  </a:lnTo>
                  <a:lnTo>
                    <a:pt x="0" y="30797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019402" y="2350942"/>
              <a:ext cx="193305" cy="2625914"/>
            </a:xfrm>
            <a:custGeom>
              <a:avLst/>
              <a:gdLst/>
              <a:ahLst/>
              <a:cxnLst/>
              <a:rect l="l" t="t" r="r" b="b"/>
              <a:pathLst>
                <a:path w="226059" h="3070860">
                  <a:moveTo>
                    <a:pt x="0" y="0"/>
                  </a:moveTo>
                  <a:lnTo>
                    <a:pt x="225551" y="0"/>
                  </a:lnTo>
                  <a:lnTo>
                    <a:pt x="225551" y="3070606"/>
                  </a:lnTo>
                  <a:lnTo>
                    <a:pt x="0" y="30706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356926" y="2361368"/>
              <a:ext cx="193305" cy="2615597"/>
            </a:xfrm>
            <a:custGeom>
              <a:avLst/>
              <a:gdLst/>
              <a:ahLst/>
              <a:cxnLst/>
              <a:rect l="l" t="t" r="r" b="b"/>
              <a:pathLst>
                <a:path w="226059" h="3058795">
                  <a:moveTo>
                    <a:pt x="0" y="0"/>
                  </a:moveTo>
                  <a:lnTo>
                    <a:pt x="225551" y="0"/>
                  </a:lnTo>
                  <a:lnTo>
                    <a:pt x="225551" y="3058414"/>
                  </a:lnTo>
                  <a:lnTo>
                    <a:pt x="0" y="30584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694451" y="2365277"/>
              <a:ext cx="193305" cy="2611796"/>
            </a:xfrm>
            <a:custGeom>
              <a:avLst/>
              <a:gdLst/>
              <a:ahLst/>
              <a:cxnLst/>
              <a:rect l="l" t="t" r="r" b="b"/>
              <a:pathLst>
                <a:path w="226059" h="3054350">
                  <a:moveTo>
                    <a:pt x="0" y="0"/>
                  </a:moveTo>
                  <a:lnTo>
                    <a:pt x="225551" y="0"/>
                  </a:lnTo>
                  <a:lnTo>
                    <a:pt x="225551" y="3053841"/>
                  </a:lnTo>
                  <a:lnTo>
                    <a:pt x="0" y="30538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031975" y="2383522"/>
              <a:ext cx="193305" cy="2593334"/>
            </a:xfrm>
            <a:custGeom>
              <a:avLst/>
              <a:gdLst/>
              <a:ahLst/>
              <a:cxnLst/>
              <a:rect l="l" t="t" r="r" b="b"/>
              <a:pathLst>
                <a:path w="226059" h="3032760">
                  <a:moveTo>
                    <a:pt x="0" y="0"/>
                  </a:moveTo>
                  <a:lnTo>
                    <a:pt x="225551" y="0"/>
                  </a:lnTo>
                  <a:lnTo>
                    <a:pt x="225551" y="3032506"/>
                  </a:lnTo>
                  <a:lnTo>
                    <a:pt x="0" y="303250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369499" y="2395250"/>
              <a:ext cx="193305" cy="2581388"/>
            </a:xfrm>
            <a:custGeom>
              <a:avLst/>
              <a:gdLst/>
              <a:ahLst/>
              <a:cxnLst/>
              <a:rect l="l" t="t" r="r" b="b"/>
              <a:pathLst>
                <a:path w="226059" h="3018790">
                  <a:moveTo>
                    <a:pt x="0" y="0"/>
                  </a:moveTo>
                  <a:lnTo>
                    <a:pt x="225551" y="0"/>
                  </a:lnTo>
                  <a:lnTo>
                    <a:pt x="225551" y="3018790"/>
                  </a:lnTo>
                  <a:lnTo>
                    <a:pt x="0" y="30187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707023" y="2429133"/>
              <a:ext cx="193305" cy="2547723"/>
            </a:xfrm>
            <a:custGeom>
              <a:avLst/>
              <a:gdLst/>
              <a:ahLst/>
              <a:cxnLst/>
              <a:rect l="l" t="t" r="r" b="b"/>
              <a:pathLst>
                <a:path w="226059" h="2979420">
                  <a:moveTo>
                    <a:pt x="0" y="0"/>
                  </a:moveTo>
                  <a:lnTo>
                    <a:pt x="225552" y="0"/>
                  </a:lnTo>
                  <a:lnTo>
                    <a:pt x="225552" y="2979166"/>
                  </a:lnTo>
                  <a:lnTo>
                    <a:pt x="0" y="29791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044548" y="2439559"/>
              <a:ext cx="193305" cy="2537406"/>
            </a:xfrm>
            <a:custGeom>
              <a:avLst/>
              <a:gdLst/>
              <a:ahLst/>
              <a:cxnLst/>
              <a:rect l="l" t="t" r="r" b="b"/>
              <a:pathLst>
                <a:path w="226059" h="2967354">
                  <a:moveTo>
                    <a:pt x="0" y="0"/>
                  </a:moveTo>
                  <a:lnTo>
                    <a:pt x="225551" y="0"/>
                  </a:lnTo>
                  <a:lnTo>
                    <a:pt x="225551" y="2966974"/>
                  </a:lnTo>
                  <a:lnTo>
                    <a:pt x="0" y="29669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4871" y="4976638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959576" y="325231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850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2" name="object 242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9" name="object 209"/>
            <p:cNvSpPr txBox="1"/>
            <p:nvPr/>
          </p:nvSpPr>
          <p:spPr>
            <a:xfrm>
              <a:off x="1297101" y="3282284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0" name="object 210"/>
            <p:cNvSpPr txBox="1"/>
            <p:nvPr/>
          </p:nvSpPr>
          <p:spPr>
            <a:xfrm>
              <a:off x="1634625" y="3308347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1" name="object 211"/>
            <p:cNvSpPr txBox="1"/>
            <p:nvPr/>
          </p:nvSpPr>
          <p:spPr>
            <a:xfrm>
              <a:off x="1972149" y="333832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804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2" name="object 212"/>
            <p:cNvSpPr txBox="1"/>
            <p:nvPr/>
          </p:nvSpPr>
          <p:spPr>
            <a:xfrm>
              <a:off x="2309674" y="3358171"/>
              <a:ext cx="179536" cy="27692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793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3" name="object 213"/>
            <p:cNvSpPr txBox="1"/>
            <p:nvPr/>
          </p:nvSpPr>
          <p:spPr>
            <a:xfrm>
              <a:off x="2647198" y="3383171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780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4" name="object 214"/>
            <p:cNvSpPr txBox="1"/>
            <p:nvPr/>
          </p:nvSpPr>
          <p:spPr>
            <a:xfrm>
              <a:off x="2984723" y="3407389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767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5" name="object 215"/>
            <p:cNvSpPr txBox="1"/>
            <p:nvPr/>
          </p:nvSpPr>
          <p:spPr>
            <a:xfrm>
              <a:off x="3322011" y="3425394"/>
              <a:ext cx="179536" cy="27692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757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6" name="object 216"/>
            <p:cNvSpPr txBox="1"/>
            <p:nvPr/>
          </p:nvSpPr>
          <p:spPr>
            <a:xfrm>
              <a:off x="3660097" y="344854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745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7" name="object 217"/>
            <p:cNvSpPr txBox="1"/>
            <p:nvPr/>
          </p:nvSpPr>
          <p:spPr>
            <a:xfrm>
              <a:off x="3997622" y="3468856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734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8" name="object 218"/>
            <p:cNvSpPr txBox="1"/>
            <p:nvPr/>
          </p:nvSpPr>
          <p:spPr>
            <a:xfrm>
              <a:off x="4335146" y="348406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726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9" name="object 219"/>
            <p:cNvSpPr txBox="1"/>
            <p:nvPr/>
          </p:nvSpPr>
          <p:spPr>
            <a:xfrm>
              <a:off x="4672670" y="3495245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720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0" name="object 220"/>
            <p:cNvSpPr txBox="1"/>
            <p:nvPr/>
          </p:nvSpPr>
          <p:spPr>
            <a:xfrm>
              <a:off x="5010195" y="3508277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713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1" name="object 221"/>
            <p:cNvSpPr txBox="1"/>
            <p:nvPr/>
          </p:nvSpPr>
          <p:spPr>
            <a:xfrm>
              <a:off x="5347719" y="3517617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708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2" name="object 222"/>
            <p:cNvSpPr txBox="1"/>
            <p:nvPr/>
          </p:nvSpPr>
          <p:spPr>
            <a:xfrm>
              <a:off x="5685243" y="3523155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705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3" name="object 223"/>
            <p:cNvSpPr txBox="1"/>
            <p:nvPr/>
          </p:nvSpPr>
          <p:spPr>
            <a:xfrm>
              <a:off x="6022768" y="3527064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703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4" name="object 224"/>
            <p:cNvSpPr txBox="1"/>
            <p:nvPr/>
          </p:nvSpPr>
          <p:spPr>
            <a:xfrm>
              <a:off x="6360292" y="3532494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700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5" name="object 225"/>
            <p:cNvSpPr txBox="1"/>
            <p:nvPr/>
          </p:nvSpPr>
          <p:spPr>
            <a:xfrm>
              <a:off x="6697816" y="3534341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699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6" name="object 226"/>
            <p:cNvSpPr txBox="1"/>
            <p:nvPr/>
          </p:nvSpPr>
          <p:spPr>
            <a:xfrm>
              <a:off x="7035341" y="3543679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694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7" name="object 227"/>
            <p:cNvSpPr txBox="1"/>
            <p:nvPr/>
          </p:nvSpPr>
          <p:spPr>
            <a:xfrm>
              <a:off x="7372865" y="3549435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691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8" name="object 228"/>
            <p:cNvSpPr txBox="1"/>
            <p:nvPr/>
          </p:nvSpPr>
          <p:spPr>
            <a:xfrm>
              <a:off x="7710390" y="356616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682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9" name="object 229"/>
            <p:cNvSpPr txBox="1"/>
            <p:nvPr/>
          </p:nvSpPr>
          <p:spPr>
            <a:xfrm>
              <a:off x="8047914" y="3571807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679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0" name="object 230"/>
            <p:cNvSpPr txBox="1"/>
            <p:nvPr/>
          </p:nvSpPr>
          <p:spPr>
            <a:xfrm>
              <a:off x="751241" y="4917887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1" name="object 231"/>
            <p:cNvSpPr txBox="1"/>
            <p:nvPr/>
          </p:nvSpPr>
          <p:spPr>
            <a:xfrm>
              <a:off x="654545" y="4544090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2" name="object 232"/>
            <p:cNvSpPr txBox="1"/>
            <p:nvPr/>
          </p:nvSpPr>
          <p:spPr>
            <a:xfrm>
              <a:off x="654545" y="4170620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3" name="object 233"/>
            <p:cNvSpPr txBox="1"/>
            <p:nvPr/>
          </p:nvSpPr>
          <p:spPr>
            <a:xfrm>
              <a:off x="654545" y="3796823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4" name="object 234"/>
            <p:cNvSpPr txBox="1"/>
            <p:nvPr/>
          </p:nvSpPr>
          <p:spPr>
            <a:xfrm>
              <a:off x="654545" y="3423136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5" name="object 235"/>
            <p:cNvSpPr txBox="1"/>
            <p:nvPr/>
          </p:nvSpPr>
          <p:spPr>
            <a:xfrm>
              <a:off x="654545" y="3049666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6" name="object 236"/>
            <p:cNvSpPr txBox="1"/>
            <p:nvPr/>
          </p:nvSpPr>
          <p:spPr>
            <a:xfrm>
              <a:off x="654545" y="2675869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7" name="object 237"/>
            <p:cNvSpPr txBox="1"/>
            <p:nvPr/>
          </p:nvSpPr>
          <p:spPr>
            <a:xfrm>
              <a:off x="654545" y="2302073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700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8" name="object 238"/>
            <p:cNvSpPr txBox="1"/>
            <p:nvPr/>
          </p:nvSpPr>
          <p:spPr>
            <a:xfrm>
              <a:off x="654545" y="1928602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800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9" name="object 239"/>
            <p:cNvSpPr txBox="1"/>
            <p:nvPr/>
          </p:nvSpPr>
          <p:spPr>
            <a:xfrm>
              <a:off x="654545" y="1554915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900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40" name="object 240"/>
            <p:cNvSpPr txBox="1"/>
            <p:nvPr/>
          </p:nvSpPr>
          <p:spPr>
            <a:xfrm>
              <a:off x="897979" y="5044621"/>
              <a:ext cx="7399907" cy="3157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41" name="object 241"/>
            <p:cNvSpPr txBox="1"/>
            <p:nvPr/>
          </p:nvSpPr>
          <p:spPr>
            <a:xfrm>
              <a:off x="2395359" y="1153643"/>
              <a:ext cx="414520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Syntyneiden </a:t>
              </a:r>
              <a:r>
                <a:rPr sz="1368" b="1" spc="-4" dirty="0">
                  <a:latin typeface="Arial"/>
                  <a:cs typeface="Arial"/>
                </a:rPr>
                <a:t>ennuste </a:t>
              </a:r>
              <a:r>
                <a:rPr sz="1368" b="1" spc="-9" dirty="0">
                  <a:latin typeface="Arial"/>
                  <a:cs typeface="Arial"/>
                </a:rPr>
                <a:t>Etelä-Savossa vuoteen</a:t>
              </a:r>
              <a:r>
                <a:rPr sz="1368" b="1" spc="20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0BED82E7-07C2-41B6-AF9C-223544BC5A1D}"/>
              </a:ext>
            </a:extLst>
          </p:cNvPr>
          <p:cNvGrpSpPr/>
          <p:nvPr/>
        </p:nvGrpSpPr>
        <p:grpSpPr>
          <a:xfrm>
            <a:off x="467544" y="836712"/>
            <a:ext cx="7968496" cy="4494718"/>
            <a:chOff x="200516" y="1161462"/>
            <a:chExt cx="7968496" cy="4494718"/>
          </a:xfrm>
        </p:grpSpPr>
        <p:sp>
          <p:nvSpPr>
            <p:cNvPr id="2" name="object 2"/>
            <p:cNvSpPr/>
            <p:nvPr/>
          </p:nvSpPr>
          <p:spPr>
            <a:xfrm>
              <a:off x="8096675" y="4425609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759151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1627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4103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46577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9053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71530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34005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96481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58956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1432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83907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46383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8858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71335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33809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6285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58761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21236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3712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6188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8663" y="44256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4128" y="4425609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96675" y="3863937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59151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21627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84103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46577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09053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71530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34005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6481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8956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21432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33810" y="3863937"/>
              <a:ext cx="1494859" cy="0"/>
            </a:xfrm>
            <a:custGeom>
              <a:avLst/>
              <a:gdLst/>
              <a:ahLst/>
              <a:cxnLst/>
              <a:rect l="l" t="t" r="r" b="b"/>
              <a:pathLst>
                <a:path w="1748154">
                  <a:moveTo>
                    <a:pt x="0" y="0"/>
                  </a:moveTo>
                  <a:lnTo>
                    <a:pt x="17480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96285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58761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21236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83712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46188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8663" y="386393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4128" y="3863937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96675" y="3303569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759151" y="330356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21627" y="330356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84103" y="330356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46577" y="330356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09053" y="330356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71530" y="330356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34005" y="330356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08662" y="3303569"/>
              <a:ext cx="4532905" cy="0"/>
            </a:xfrm>
            <a:custGeom>
              <a:avLst/>
              <a:gdLst/>
              <a:ahLst/>
              <a:cxnLst/>
              <a:rect l="l" t="t" r="r" b="b"/>
              <a:pathLst>
                <a:path w="5300980">
                  <a:moveTo>
                    <a:pt x="0" y="0"/>
                  </a:moveTo>
                  <a:lnTo>
                    <a:pt x="5300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4128" y="3303569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096675" y="2743200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59151" y="274320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21627" y="274320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84103" y="274320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46577" y="274320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44128" y="2743200"/>
              <a:ext cx="5810024" cy="0"/>
            </a:xfrm>
            <a:custGeom>
              <a:avLst/>
              <a:gdLst/>
              <a:ahLst/>
              <a:cxnLst/>
              <a:rect l="l" t="t" r="r" b="b"/>
              <a:pathLst>
                <a:path w="6794500">
                  <a:moveTo>
                    <a:pt x="0" y="0"/>
                  </a:moveTo>
                  <a:lnTo>
                    <a:pt x="67939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096675" y="2182831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759151" y="218283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44128" y="2182831"/>
              <a:ext cx="6822162" cy="0"/>
            </a:xfrm>
            <a:custGeom>
              <a:avLst/>
              <a:gdLst/>
              <a:ahLst/>
              <a:cxnLst/>
              <a:rect l="l" t="t" r="r" b="b"/>
              <a:pathLst>
                <a:path w="7978140">
                  <a:moveTo>
                    <a:pt x="0" y="0"/>
                  </a:moveTo>
                  <a:lnTo>
                    <a:pt x="79781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44127" y="1622463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4127" y="1622463"/>
              <a:ext cx="7424885" cy="3363298"/>
            </a:xfrm>
            <a:custGeom>
              <a:avLst/>
              <a:gdLst/>
              <a:ahLst/>
              <a:cxnLst/>
              <a:rect l="l" t="t" r="r" b="b"/>
              <a:pathLst>
                <a:path w="8682990" h="3933190">
                  <a:moveTo>
                    <a:pt x="0" y="3933063"/>
                  </a:moveTo>
                  <a:lnTo>
                    <a:pt x="8682863" y="3933063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3306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095" y="3164129"/>
              <a:ext cx="191676" cy="1821741"/>
            </a:xfrm>
            <a:custGeom>
              <a:avLst/>
              <a:gdLst/>
              <a:ahLst/>
              <a:cxnLst/>
              <a:rect l="l" t="t" r="r" b="b"/>
              <a:pathLst>
                <a:path w="224155" h="2130425">
                  <a:moveTo>
                    <a:pt x="224028" y="0"/>
                  </a:moveTo>
                  <a:lnTo>
                    <a:pt x="0" y="0"/>
                  </a:lnTo>
                  <a:lnTo>
                    <a:pt x="0" y="2130170"/>
                  </a:lnTo>
                  <a:lnTo>
                    <a:pt x="224028" y="2130170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53316" y="3332239"/>
              <a:ext cx="193305" cy="1653413"/>
            </a:xfrm>
            <a:custGeom>
              <a:avLst/>
              <a:gdLst/>
              <a:ahLst/>
              <a:cxnLst/>
              <a:rect l="l" t="t" r="r" b="b"/>
              <a:pathLst>
                <a:path w="226059" h="1933575">
                  <a:moveTo>
                    <a:pt x="225551" y="0"/>
                  </a:moveTo>
                  <a:lnTo>
                    <a:pt x="0" y="0"/>
                  </a:lnTo>
                  <a:lnTo>
                    <a:pt x="0" y="1933575"/>
                  </a:lnTo>
                  <a:lnTo>
                    <a:pt x="225551" y="193357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90841" y="3471679"/>
              <a:ext cx="193305" cy="1514406"/>
            </a:xfrm>
            <a:custGeom>
              <a:avLst/>
              <a:gdLst/>
              <a:ahLst/>
              <a:cxnLst/>
              <a:rect l="l" t="t" r="r" b="b"/>
              <a:pathLst>
                <a:path w="226060" h="1771014">
                  <a:moveTo>
                    <a:pt x="225551" y="0"/>
                  </a:moveTo>
                  <a:lnTo>
                    <a:pt x="0" y="0"/>
                  </a:lnTo>
                  <a:lnTo>
                    <a:pt x="0" y="1770506"/>
                  </a:lnTo>
                  <a:lnTo>
                    <a:pt x="225551" y="17705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28366" y="3583753"/>
              <a:ext cx="193305" cy="1402008"/>
            </a:xfrm>
            <a:custGeom>
              <a:avLst/>
              <a:gdLst/>
              <a:ahLst/>
              <a:cxnLst/>
              <a:rect l="l" t="t" r="r" b="b"/>
              <a:pathLst>
                <a:path w="226060" h="1639570">
                  <a:moveTo>
                    <a:pt x="225551" y="0"/>
                  </a:moveTo>
                  <a:lnTo>
                    <a:pt x="0" y="0"/>
                  </a:lnTo>
                  <a:lnTo>
                    <a:pt x="0" y="1639442"/>
                  </a:lnTo>
                  <a:lnTo>
                    <a:pt x="225551" y="163944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65890" y="3639790"/>
              <a:ext cx="193305" cy="1346079"/>
            </a:xfrm>
            <a:custGeom>
              <a:avLst/>
              <a:gdLst/>
              <a:ahLst/>
              <a:cxnLst/>
              <a:rect l="l" t="t" r="r" b="b"/>
              <a:pathLst>
                <a:path w="226060" h="1574164">
                  <a:moveTo>
                    <a:pt x="225551" y="0"/>
                  </a:moveTo>
                  <a:lnTo>
                    <a:pt x="0" y="0"/>
                  </a:lnTo>
                  <a:lnTo>
                    <a:pt x="0" y="1573911"/>
                  </a:lnTo>
                  <a:lnTo>
                    <a:pt x="225551" y="1573911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03415" y="3780534"/>
              <a:ext cx="193305" cy="1205444"/>
            </a:xfrm>
            <a:custGeom>
              <a:avLst/>
              <a:gdLst/>
              <a:ahLst/>
              <a:cxnLst/>
              <a:rect l="l" t="t" r="r" b="b"/>
              <a:pathLst>
                <a:path w="226060" h="1409700">
                  <a:moveTo>
                    <a:pt x="225551" y="0"/>
                  </a:moveTo>
                  <a:lnTo>
                    <a:pt x="0" y="0"/>
                  </a:lnTo>
                  <a:lnTo>
                    <a:pt x="0" y="1409318"/>
                  </a:lnTo>
                  <a:lnTo>
                    <a:pt x="225551" y="140931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40939" y="3836570"/>
              <a:ext cx="193305" cy="1149516"/>
            </a:xfrm>
            <a:custGeom>
              <a:avLst/>
              <a:gdLst/>
              <a:ahLst/>
              <a:cxnLst/>
              <a:rect l="l" t="t" r="r" b="b"/>
              <a:pathLst>
                <a:path w="226060" h="1344295">
                  <a:moveTo>
                    <a:pt x="225551" y="0"/>
                  </a:moveTo>
                  <a:lnTo>
                    <a:pt x="0" y="0"/>
                  </a:lnTo>
                  <a:lnTo>
                    <a:pt x="0" y="1343787"/>
                  </a:lnTo>
                  <a:lnTo>
                    <a:pt x="225551" y="1343787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78462" y="3892608"/>
              <a:ext cx="193305" cy="1093045"/>
            </a:xfrm>
            <a:custGeom>
              <a:avLst/>
              <a:gdLst/>
              <a:ahLst/>
              <a:cxnLst/>
              <a:rect l="l" t="t" r="r" b="b"/>
              <a:pathLst>
                <a:path w="226060" h="1278254">
                  <a:moveTo>
                    <a:pt x="225551" y="0"/>
                  </a:moveTo>
                  <a:lnTo>
                    <a:pt x="0" y="0"/>
                  </a:lnTo>
                  <a:lnTo>
                    <a:pt x="0" y="1278254"/>
                  </a:lnTo>
                  <a:lnTo>
                    <a:pt x="225551" y="127825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15988" y="3919975"/>
              <a:ext cx="193305" cy="1065895"/>
            </a:xfrm>
            <a:custGeom>
              <a:avLst/>
              <a:gdLst/>
              <a:ahLst/>
              <a:cxnLst/>
              <a:rect l="l" t="t" r="r" b="b"/>
              <a:pathLst>
                <a:path w="226060" h="1246504">
                  <a:moveTo>
                    <a:pt x="225551" y="0"/>
                  </a:moveTo>
                  <a:lnTo>
                    <a:pt x="0" y="0"/>
                  </a:lnTo>
                  <a:lnTo>
                    <a:pt x="0" y="1246251"/>
                  </a:lnTo>
                  <a:lnTo>
                    <a:pt x="225551" y="1246251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53511" y="3919975"/>
              <a:ext cx="193305" cy="1065895"/>
            </a:xfrm>
            <a:custGeom>
              <a:avLst/>
              <a:gdLst/>
              <a:ahLst/>
              <a:cxnLst/>
              <a:rect l="l" t="t" r="r" b="b"/>
              <a:pathLst>
                <a:path w="226060" h="1246504">
                  <a:moveTo>
                    <a:pt x="225552" y="0"/>
                  </a:moveTo>
                  <a:lnTo>
                    <a:pt x="0" y="0"/>
                  </a:lnTo>
                  <a:lnTo>
                    <a:pt x="0" y="1246251"/>
                  </a:lnTo>
                  <a:lnTo>
                    <a:pt x="225552" y="1246251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191036" y="3977315"/>
              <a:ext cx="193305" cy="1008338"/>
            </a:xfrm>
            <a:custGeom>
              <a:avLst/>
              <a:gdLst/>
              <a:ahLst/>
              <a:cxnLst/>
              <a:rect l="l" t="t" r="r" b="b"/>
              <a:pathLst>
                <a:path w="226060" h="1179195">
                  <a:moveTo>
                    <a:pt x="225551" y="0"/>
                  </a:moveTo>
                  <a:lnTo>
                    <a:pt x="0" y="0"/>
                  </a:lnTo>
                  <a:lnTo>
                    <a:pt x="0" y="1179195"/>
                  </a:lnTo>
                  <a:lnTo>
                    <a:pt x="225551" y="117919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28561" y="3751864"/>
              <a:ext cx="193305" cy="1234223"/>
            </a:xfrm>
            <a:custGeom>
              <a:avLst/>
              <a:gdLst/>
              <a:ahLst/>
              <a:cxnLst/>
              <a:rect l="l" t="t" r="r" b="b"/>
              <a:pathLst>
                <a:path w="226060" h="1443354">
                  <a:moveTo>
                    <a:pt x="225551" y="0"/>
                  </a:moveTo>
                  <a:lnTo>
                    <a:pt x="0" y="0"/>
                  </a:lnTo>
                  <a:lnTo>
                    <a:pt x="0" y="1442847"/>
                  </a:lnTo>
                  <a:lnTo>
                    <a:pt x="225551" y="1442847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866084" y="3724497"/>
              <a:ext cx="193305" cy="1261372"/>
            </a:xfrm>
            <a:custGeom>
              <a:avLst/>
              <a:gdLst/>
              <a:ahLst/>
              <a:cxnLst/>
              <a:rect l="l" t="t" r="r" b="b"/>
              <a:pathLst>
                <a:path w="226060" h="1475104">
                  <a:moveTo>
                    <a:pt x="225551" y="0"/>
                  </a:moveTo>
                  <a:lnTo>
                    <a:pt x="0" y="0"/>
                  </a:lnTo>
                  <a:lnTo>
                    <a:pt x="0" y="1474851"/>
                  </a:lnTo>
                  <a:lnTo>
                    <a:pt x="225551" y="1474851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03610" y="3471679"/>
              <a:ext cx="193305" cy="1514406"/>
            </a:xfrm>
            <a:custGeom>
              <a:avLst/>
              <a:gdLst/>
              <a:ahLst/>
              <a:cxnLst/>
              <a:rect l="l" t="t" r="r" b="b"/>
              <a:pathLst>
                <a:path w="226060" h="1771014">
                  <a:moveTo>
                    <a:pt x="225551" y="0"/>
                  </a:moveTo>
                  <a:lnTo>
                    <a:pt x="0" y="0"/>
                  </a:lnTo>
                  <a:lnTo>
                    <a:pt x="0" y="1770506"/>
                  </a:lnTo>
                  <a:lnTo>
                    <a:pt x="225551" y="17705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41133" y="3276202"/>
              <a:ext cx="193305" cy="1709884"/>
            </a:xfrm>
            <a:custGeom>
              <a:avLst/>
              <a:gdLst/>
              <a:ahLst/>
              <a:cxnLst/>
              <a:rect l="l" t="t" r="r" b="b"/>
              <a:pathLst>
                <a:path w="226059" h="1999614">
                  <a:moveTo>
                    <a:pt x="225551" y="0"/>
                  </a:moveTo>
                  <a:lnTo>
                    <a:pt x="0" y="0"/>
                  </a:lnTo>
                  <a:lnTo>
                    <a:pt x="0" y="1999106"/>
                  </a:lnTo>
                  <a:lnTo>
                    <a:pt x="225551" y="19991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78658" y="3023384"/>
              <a:ext cx="193305" cy="1962376"/>
            </a:xfrm>
            <a:custGeom>
              <a:avLst/>
              <a:gdLst/>
              <a:ahLst/>
              <a:cxnLst/>
              <a:rect l="l" t="t" r="r" b="b"/>
              <a:pathLst>
                <a:path w="226059" h="2294890">
                  <a:moveTo>
                    <a:pt x="225551" y="0"/>
                  </a:moveTo>
                  <a:lnTo>
                    <a:pt x="0" y="0"/>
                  </a:lnTo>
                  <a:lnTo>
                    <a:pt x="0" y="2294763"/>
                  </a:lnTo>
                  <a:lnTo>
                    <a:pt x="225551" y="2294763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16183" y="2771870"/>
              <a:ext cx="193305" cy="2213782"/>
            </a:xfrm>
            <a:custGeom>
              <a:avLst/>
              <a:gdLst/>
              <a:ahLst/>
              <a:cxnLst/>
              <a:rect l="l" t="t" r="r" b="b"/>
              <a:pathLst>
                <a:path w="226059" h="2588895">
                  <a:moveTo>
                    <a:pt x="225551" y="0"/>
                  </a:moveTo>
                  <a:lnTo>
                    <a:pt x="0" y="0"/>
                  </a:lnTo>
                  <a:lnTo>
                    <a:pt x="0" y="2588894"/>
                  </a:lnTo>
                  <a:lnTo>
                    <a:pt x="225551" y="258889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553706" y="2547723"/>
              <a:ext cx="193305" cy="2438038"/>
            </a:xfrm>
            <a:custGeom>
              <a:avLst/>
              <a:gdLst/>
              <a:ahLst/>
              <a:cxnLst/>
              <a:rect l="l" t="t" r="r" b="b"/>
              <a:pathLst>
                <a:path w="226059" h="2851150">
                  <a:moveTo>
                    <a:pt x="225551" y="0"/>
                  </a:moveTo>
                  <a:lnTo>
                    <a:pt x="0" y="0"/>
                  </a:lnTo>
                  <a:lnTo>
                    <a:pt x="0" y="2851023"/>
                  </a:lnTo>
                  <a:lnTo>
                    <a:pt x="225551" y="2851023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91231" y="2435649"/>
              <a:ext cx="193305" cy="2550438"/>
            </a:xfrm>
            <a:custGeom>
              <a:avLst/>
              <a:gdLst/>
              <a:ahLst/>
              <a:cxnLst/>
              <a:rect l="l" t="t" r="r" b="b"/>
              <a:pathLst>
                <a:path w="226059" h="2982595">
                  <a:moveTo>
                    <a:pt x="225552" y="0"/>
                  </a:moveTo>
                  <a:lnTo>
                    <a:pt x="0" y="0"/>
                  </a:lnTo>
                  <a:lnTo>
                    <a:pt x="0" y="2982087"/>
                  </a:lnTo>
                  <a:lnTo>
                    <a:pt x="225552" y="2982087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228756" y="2294905"/>
              <a:ext cx="193305" cy="2691073"/>
            </a:xfrm>
            <a:custGeom>
              <a:avLst/>
              <a:gdLst/>
              <a:ahLst/>
              <a:cxnLst/>
              <a:rect l="l" t="t" r="r" b="b"/>
              <a:pathLst>
                <a:path w="226059" h="3147060">
                  <a:moveTo>
                    <a:pt x="225551" y="0"/>
                  </a:moveTo>
                  <a:lnTo>
                    <a:pt x="0" y="0"/>
                  </a:lnTo>
                  <a:lnTo>
                    <a:pt x="0" y="3146679"/>
                  </a:lnTo>
                  <a:lnTo>
                    <a:pt x="225551" y="3146679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566279" y="2099428"/>
              <a:ext cx="193305" cy="2886550"/>
            </a:xfrm>
            <a:custGeom>
              <a:avLst/>
              <a:gdLst/>
              <a:ahLst/>
              <a:cxnLst/>
              <a:rect l="l" t="t" r="r" b="b"/>
              <a:pathLst>
                <a:path w="226059" h="3375660">
                  <a:moveTo>
                    <a:pt x="225551" y="0"/>
                  </a:moveTo>
                  <a:lnTo>
                    <a:pt x="0" y="0"/>
                  </a:lnTo>
                  <a:lnTo>
                    <a:pt x="0" y="3375279"/>
                  </a:lnTo>
                  <a:lnTo>
                    <a:pt x="225551" y="3375279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03804" y="2099428"/>
              <a:ext cx="193305" cy="2886550"/>
            </a:xfrm>
            <a:custGeom>
              <a:avLst/>
              <a:gdLst/>
              <a:ahLst/>
              <a:cxnLst/>
              <a:rect l="l" t="t" r="r" b="b"/>
              <a:pathLst>
                <a:path w="226059" h="3375660">
                  <a:moveTo>
                    <a:pt x="225551" y="0"/>
                  </a:moveTo>
                  <a:lnTo>
                    <a:pt x="0" y="0"/>
                  </a:lnTo>
                  <a:lnTo>
                    <a:pt x="0" y="3375279"/>
                  </a:lnTo>
                  <a:lnTo>
                    <a:pt x="225551" y="3375279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17095" y="3164129"/>
              <a:ext cx="191676" cy="1821741"/>
            </a:xfrm>
            <a:custGeom>
              <a:avLst/>
              <a:gdLst/>
              <a:ahLst/>
              <a:cxnLst/>
              <a:rect l="l" t="t" r="r" b="b"/>
              <a:pathLst>
                <a:path w="224155" h="2130425">
                  <a:moveTo>
                    <a:pt x="0" y="0"/>
                  </a:moveTo>
                  <a:lnTo>
                    <a:pt x="224028" y="0"/>
                  </a:lnTo>
                  <a:lnTo>
                    <a:pt x="224028" y="2130170"/>
                  </a:lnTo>
                  <a:lnTo>
                    <a:pt x="0" y="213017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53316" y="3332239"/>
              <a:ext cx="193305" cy="1653413"/>
            </a:xfrm>
            <a:custGeom>
              <a:avLst/>
              <a:gdLst/>
              <a:ahLst/>
              <a:cxnLst/>
              <a:rect l="l" t="t" r="r" b="b"/>
              <a:pathLst>
                <a:path w="226059" h="1933575">
                  <a:moveTo>
                    <a:pt x="0" y="0"/>
                  </a:moveTo>
                  <a:lnTo>
                    <a:pt x="225551" y="0"/>
                  </a:lnTo>
                  <a:lnTo>
                    <a:pt x="225551" y="1933575"/>
                  </a:lnTo>
                  <a:lnTo>
                    <a:pt x="0" y="19335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90841" y="3471679"/>
              <a:ext cx="193305" cy="1514406"/>
            </a:xfrm>
            <a:custGeom>
              <a:avLst/>
              <a:gdLst/>
              <a:ahLst/>
              <a:cxnLst/>
              <a:rect l="l" t="t" r="r" b="b"/>
              <a:pathLst>
                <a:path w="226060" h="1771014">
                  <a:moveTo>
                    <a:pt x="0" y="0"/>
                  </a:moveTo>
                  <a:lnTo>
                    <a:pt x="225551" y="0"/>
                  </a:lnTo>
                  <a:lnTo>
                    <a:pt x="225551" y="1770506"/>
                  </a:lnTo>
                  <a:lnTo>
                    <a:pt x="0" y="177050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28366" y="3583753"/>
              <a:ext cx="193305" cy="1402008"/>
            </a:xfrm>
            <a:custGeom>
              <a:avLst/>
              <a:gdLst/>
              <a:ahLst/>
              <a:cxnLst/>
              <a:rect l="l" t="t" r="r" b="b"/>
              <a:pathLst>
                <a:path w="226060" h="1639570">
                  <a:moveTo>
                    <a:pt x="0" y="0"/>
                  </a:moveTo>
                  <a:lnTo>
                    <a:pt x="225551" y="0"/>
                  </a:lnTo>
                  <a:lnTo>
                    <a:pt x="225551" y="1639442"/>
                  </a:lnTo>
                  <a:lnTo>
                    <a:pt x="0" y="163944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65890" y="3639790"/>
              <a:ext cx="193305" cy="1346079"/>
            </a:xfrm>
            <a:custGeom>
              <a:avLst/>
              <a:gdLst/>
              <a:ahLst/>
              <a:cxnLst/>
              <a:rect l="l" t="t" r="r" b="b"/>
              <a:pathLst>
                <a:path w="226060" h="1574164">
                  <a:moveTo>
                    <a:pt x="0" y="0"/>
                  </a:moveTo>
                  <a:lnTo>
                    <a:pt x="225551" y="0"/>
                  </a:lnTo>
                  <a:lnTo>
                    <a:pt x="225551" y="1573911"/>
                  </a:lnTo>
                  <a:lnTo>
                    <a:pt x="0" y="157391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03415" y="3780534"/>
              <a:ext cx="193305" cy="1205444"/>
            </a:xfrm>
            <a:custGeom>
              <a:avLst/>
              <a:gdLst/>
              <a:ahLst/>
              <a:cxnLst/>
              <a:rect l="l" t="t" r="r" b="b"/>
              <a:pathLst>
                <a:path w="226060" h="1409700">
                  <a:moveTo>
                    <a:pt x="0" y="0"/>
                  </a:moveTo>
                  <a:lnTo>
                    <a:pt x="225551" y="0"/>
                  </a:lnTo>
                  <a:lnTo>
                    <a:pt x="225551" y="1409318"/>
                  </a:lnTo>
                  <a:lnTo>
                    <a:pt x="0" y="14093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840939" y="3836570"/>
              <a:ext cx="193305" cy="1149516"/>
            </a:xfrm>
            <a:custGeom>
              <a:avLst/>
              <a:gdLst/>
              <a:ahLst/>
              <a:cxnLst/>
              <a:rect l="l" t="t" r="r" b="b"/>
              <a:pathLst>
                <a:path w="226060" h="1344295">
                  <a:moveTo>
                    <a:pt x="0" y="0"/>
                  </a:moveTo>
                  <a:lnTo>
                    <a:pt x="225551" y="0"/>
                  </a:lnTo>
                  <a:lnTo>
                    <a:pt x="225551" y="1343787"/>
                  </a:lnTo>
                  <a:lnTo>
                    <a:pt x="0" y="13437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78462" y="3892608"/>
              <a:ext cx="193305" cy="1093045"/>
            </a:xfrm>
            <a:custGeom>
              <a:avLst/>
              <a:gdLst/>
              <a:ahLst/>
              <a:cxnLst/>
              <a:rect l="l" t="t" r="r" b="b"/>
              <a:pathLst>
                <a:path w="226060" h="1278254">
                  <a:moveTo>
                    <a:pt x="0" y="0"/>
                  </a:moveTo>
                  <a:lnTo>
                    <a:pt x="225551" y="0"/>
                  </a:lnTo>
                  <a:lnTo>
                    <a:pt x="225551" y="1278254"/>
                  </a:lnTo>
                  <a:lnTo>
                    <a:pt x="0" y="12782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515988" y="3919975"/>
              <a:ext cx="193305" cy="1065895"/>
            </a:xfrm>
            <a:custGeom>
              <a:avLst/>
              <a:gdLst/>
              <a:ahLst/>
              <a:cxnLst/>
              <a:rect l="l" t="t" r="r" b="b"/>
              <a:pathLst>
                <a:path w="226060" h="1246504">
                  <a:moveTo>
                    <a:pt x="0" y="0"/>
                  </a:moveTo>
                  <a:lnTo>
                    <a:pt x="225551" y="0"/>
                  </a:lnTo>
                  <a:lnTo>
                    <a:pt x="225551" y="1246251"/>
                  </a:lnTo>
                  <a:lnTo>
                    <a:pt x="0" y="12462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53511" y="3919975"/>
              <a:ext cx="193305" cy="1065895"/>
            </a:xfrm>
            <a:custGeom>
              <a:avLst/>
              <a:gdLst/>
              <a:ahLst/>
              <a:cxnLst/>
              <a:rect l="l" t="t" r="r" b="b"/>
              <a:pathLst>
                <a:path w="226060" h="1246504">
                  <a:moveTo>
                    <a:pt x="0" y="0"/>
                  </a:moveTo>
                  <a:lnTo>
                    <a:pt x="225552" y="0"/>
                  </a:lnTo>
                  <a:lnTo>
                    <a:pt x="225552" y="1246251"/>
                  </a:lnTo>
                  <a:lnTo>
                    <a:pt x="0" y="124625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191036" y="3977315"/>
              <a:ext cx="193305" cy="1008338"/>
            </a:xfrm>
            <a:custGeom>
              <a:avLst/>
              <a:gdLst/>
              <a:ahLst/>
              <a:cxnLst/>
              <a:rect l="l" t="t" r="r" b="b"/>
              <a:pathLst>
                <a:path w="226060" h="1179195">
                  <a:moveTo>
                    <a:pt x="0" y="0"/>
                  </a:moveTo>
                  <a:lnTo>
                    <a:pt x="225551" y="0"/>
                  </a:lnTo>
                  <a:lnTo>
                    <a:pt x="225551" y="1179195"/>
                  </a:lnTo>
                  <a:lnTo>
                    <a:pt x="0" y="117919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528561" y="3751864"/>
              <a:ext cx="193305" cy="1234223"/>
            </a:xfrm>
            <a:custGeom>
              <a:avLst/>
              <a:gdLst/>
              <a:ahLst/>
              <a:cxnLst/>
              <a:rect l="l" t="t" r="r" b="b"/>
              <a:pathLst>
                <a:path w="226060" h="1443354">
                  <a:moveTo>
                    <a:pt x="0" y="0"/>
                  </a:moveTo>
                  <a:lnTo>
                    <a:pt x="225551" y="0"/>
                  </a:lnTo>
                  <a:lnTo>
                    <a:pt x="225551" y="1442847"/>
                  </a:lnTo>
                  <a:lnTo>
                    <a:pt x="0" y="14428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866084" y="3724497"/>
              <a:ext cx="193305" cy="1261372"/>
            </a:xfrm>
            <a:custGeom>
              <a:avLst/>
              <a:gdLst/>
              <a:ahLst/>
              <a:cxnLst/>
              <a:rect l="l" t="t" r="r" b="b"/>
              <a:pathLst>
                <a:path w="226060" h="1475104">
                  <a:moveTo>
                    <a:pt x="0" y="0"/>
                  </a:moveTo>
                  <a:lnTo>
                    <a:pt x="225551" y="0"/>
                  </a:lnTo>
                  <a:lnTo>
                    <a:pt x="225551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03610" y="3471679"/>
              <a:ext cx="193305" cy="1514406"/>
            </a:xfrm>
            <a:custGeom>
              <a:avLst/>
              <a:gdLst/>
              <a:ahLst/>
              <a:cxnLst/>
              <a:rect l="l" t="t" r="r" b="b"/>
              <a:pathLst>
                <a:path w="226060" h="1771014">
                  <a:moveTo>
                    <a:pt x="0" y="0"/>
                  </a:moveTo>
                  <a:lnTo>
                    <a:pt x="225551" y="0"/>
                  </a:lnTo>
                  <a:lnTo>
                    <a:pt x="225551" y="1770506"/>
                  </a:lnTo>
                  <a:lnTo>
                    <a:pt x="0" y="177050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541133" y="3276202"/>
              <a:ext cx="193305" cy="1709884"/>
            </a:xfrm>
            <a:custGeom>
              <a:avLst/>
              <a:gdLst/>
              <a:ahLst/>
              <a:cxnLst/>
              <a:rect l="l" t="t" r="r" b="b"/>
              <a:pathLst>
                <a:path w="226059" h="1999614">
                  <a:moveTo>
                    <a:pt x="0" y="0"/>
                  </a:moveTo>
                  <a:lnTo>
                    <a:pt x="225551" y="0"/>
                  </a:lnTo>
                  <a:lnTo>
                    <a:pt x="225551" y="1999106"/>
                  </a:lnTo>
                  <a:lnTo>
                    <a:pt x="0" y="1999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78658" y="3023384"/>
              <a:ext cx="193305" cy="1962376"/>
            </a:xfrm>
            <a:custGeom>
              <a:avLst/>
              <a:gdLst/>
              <a:ahLst/>
              <a:cxnLst/>
              <a:rect l="l" t="t" r="r" b="b"/>
              <a:pathLst>
                <a:path w="226059" h="2294890">
                  <a:moveTo>
                    <a:pt x="0" y="0"/>
                  </a:moveTo>
                  <a:lnTo>
                    <a:pt x="225551" y="0"/>
                  </a:lnTo>
                  <a:lnTo>
                    <a:pt x="225551" y="2294763"/>
                  </a:lnTo>
                  <a:lnTo>
                    <a:pt x="0" y="22947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216183" y="2771870"/>
              <a:ext cx="193305" cy="2213782"/>
            </a:xfrm>
            <a:custGeom>
              <a:avLst/>
              <a:gdLst/>
              <a:ahLst/>
              <a:cxnLst/>
              <a:rect l="l" t="t" r="r" b="b"/>
              <a:pathLst>
                <a:path w="226059" h="2588895">
                  <a:moveTo>
                    <a:pt x="0" y="0"/>
                  </a:moveTo>
                  <a:lnTo>
                    <a:pt x="225551" y="0"/>
                  </a:lnTo>
                  <a:lnTo>
                    <a:pt x="225551" y="2588894"/>
                  </a:lnTo>
                  <a:lnTo>
                    <a:pt x="0" y="25888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553706" y="2547723"/>
              <a:ext cx="193305" cy="2438038"/>
            </a:xfrm>
            <a:custGeom>
              <a:avLst/>
              <a:gdLst/>
              <a:ahLst/>
              <a:cxnLst/>
              <a:rect l="l" t="t" r="r" b="b"/>
              <a:pathLst>
                <a:path w="226059" h="2851150">
                  <a:moveTo>
                    <a:pt x="0" y="0"/>
                  </a:moveTo>
                  <a:lnTo>
                    <a:pt x="225551" y="0"/>
                  </a:lnTo>
                  <a:lnTo>
                    <a:pt x="225551" y="2851023"/>
                  </a:lnTo>
                  <a:lnTo>
                    <a:pt x="0" y="28510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891231" y="2435649"/>
              <a:ext cx="193305" cy="2550438"/>
            </a:xfrm>
            <a:custGeom>
              <a:avLst/>
              <a:gdLst/>
              <a:ahLst/>
              <a:cxnLst/>
              <a:rect l="l" t="t" r="r" b="b"/>
              <a:pathLst>
                <a:path w="226059" h="2982595">
                  <a:moveTo>
                    <a:pt x="0" y="0"/>
                  </a:moveTo>
                  <a:lnTo>
                    <a:pt x="225552" y="0"/>
                  </a:lnTo>
                  <a:lnTo>
                    <a:pt x="225552" y="2982087"/>
                  </a:lnTo>
                  <a:lnTo>
                    <a:pt x="0" y="29820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228756" y="2294905"/>
              <a:ext cx="193305" cy="2691073"/>
            </a:xfrm>
            <a:custGeom>
              <a:avLst/>
              <a:gdLst/>
              <a:ahLst/>
              <a:cxnLst/>
              <a:rect l="l" t="t" r="r" b="b"/>
              <a:pathLst>
                <a:path w="226059" h="3147060">
                  <a:moveTo>
                    <a:pt x="0" y="0"/>
                  </a:moveTo>
                  <a:lnTo>
                    <a:pt x="225551" y="0"/>
                  </a:lnTo>
                  <a:lnTo>
                    <a:pt x="225551" y="3146679"/>
                  </a:lnTo>
                  <a:lnTo>
                    <a:pt x="0" y="31466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566279" y="2099428"/>
              <a:ext cx="193305" cy="2886550"/>
            </a:xfrm>
            <a:custGeom>
              <a:avLst/>
              <a:gdLst/>
              <a:ahLst/>
              <a:cxnLst/>
              <a:rect l="l" t="t" r="r" b="b"/>
              <a:pathLst>
                <a:path w="226059" h="3375660">
                  <a:moveTo>
                    <a:pt x="0" y="0"/>
                  </a:moveTo>
                  <a:lnTo>
                    <a:pt x="225551" y="0"/>
                  </a:lnTo>
                  <a:lnTo>
                    <a:pt x="225551" y="3375279"/>
                  </a:lnTo>
                  <a:lnTo>
                    <a:pt x="0" y="33752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903804" y="2099428"/>
              <a:ext cx="193305" cy="2886550"/>
            </a:xfrm>
            <a:custGeom>
              <a:avLst/>
              <a:gdLst/>
              <a:ahLst/>
              <a:cxnLst/>
              <a:rect l="l" t="t" r="r" b="b"/>
              <a:pathLst>
                <a:path w="226059" h="3375660">
                  <a:moveTo>
                    <a:pt x="0" y="0"/>
                  </a:moveTo>
                  <a:lnTo>
                    <a:pt x="225551" y="0"/>
                  </a:lnTo>
                  <a:lnTo>
                    <a:pt x="225551" y="3375279"/>
                  </a:lnTo>
                  <a:lnTo>
                    <a:pt x="0" y="33752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44127" y="498565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818854" y="387468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1156357" y="3965177"/>
              <a:ext cx="179536" cy="39095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1493881" y="4035114"/>
              <a:ext cx="179536" cy="39095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</a:t>
              </a: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1831406" y="4091368"/>
              <a:ext cx="179536" cy="39095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2168930" y="411295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2506454" y="418300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103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2843979" y="421123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101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3181503" y="423903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099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3518792" y="425315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098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3856878" y="425315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098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4194402" y="4281064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096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4531927" y="4168991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104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4869451" y="4154872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105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5206975" y="4035114"/>
              <a:ext cx="179536" cy="39095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</a:t>
              </a: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5544500" y="393072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121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5882024" y="380464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130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6219548" y="3678451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139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6557073" y="3566377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6894597" y="351034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151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7232121" y="344018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7569646" y="334201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163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7907170" y="334201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163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441344" y="436609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080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441344" y="3805512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441344" y="324481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441344" y="2684231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441344" y="212353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441344" y="1562951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180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441344" y="4926684"/>
              <a:ext cx="7715929" cy="4466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86" dirty="0">
                  <a:latin typeface="Arial"/>
                  <a:cs typeface="Arial"/>
                </a:rPr>
                <a:t> </a:t>
              </a:r>
              <a:r>
                <a:rPr sz="684" dirty="0">
                  <a:latin typeface="Arial"/>
                  <a:cs typeface="Arial"/>
                </a:rPr>
                <a:t>060</a:t>
              </a:r>
              <a:endParaRPr sz="684">
                <a:latin typeface="Arial"/>
                <a:cs typeface="Arial"/>
              </a:endParaRPr>
            </a:p>
            <a:p>
              <a:pPr marL="326336">
                <a:spcBef>
                  <a:spcPts val="174"/>
                </a:spcBef>
              </a:pPr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2327594" y="1161462"/>
              <a:ext cx="400077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Kuolleiden ennuste </a:t>
              </a:r>
              <a:r>
                <a:rPr sz="1368" b="1" spc="-9" dirty="0">
                  <a:latin typeface="Arial"/>
                  <a:cs typeface="Arial"/>
                </a:rPr>
                <a:t>Etelä-Savossa vuoteen</a:t>
              </a:r>
              <a:r>
                <a:rPr sz="1368" b="1" spc="15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S_maakuntaliitto">
  <a:themeElements>
    <a:clrScheme name="ES Maakuntaliitto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2D249"/>
      </a:accent1>
      <a:accent2>
        <a:srgbClr val="DA2969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DA2969"/>
      </a:hlink>
      <a:folHlink>
        <a:srgbClr val="F89D57"/>
      </a:folHlink>
    </a:clrScheme>
    <a:fontScheme name="ES_maakuntaliitt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_maakuntaliitto 1">
        <a:dk1>
          <a:srgbClr val="000000"/>
        </a:dk1>
        <a:lt1>
          <a:srgbClr val="FFFFFF"/>
        </a:lt1>
        <a:dk2>
          <a:srgbClr val="787E84"/>
        </a:dk2>
        <a:lt2>
          <a:srgbClr val="CCD6DF"/>
        </a:lt2>
        <a:accent1>
          <a:srgbClr val="D5E04D"/>
        </a:accent1>
        <a:accent2>
          <a:srgbClr val="936FB1"/>
        </a:accent2>
        <a:accent3>
          <a:srgbClr val="FFFFFF"/>
        </a:accent3>
        <a:accent4>
          <a:srgbClr val="000000"/>
        </a:accent4>
        <a:accent5>
          <a:srgbClr val="E7EDB2"/>
        </a:accent5>
        <a:accent6>
          <a:srgbClr val="8564A0"/>
        </a:accent6>
        <a:hlink>
          <a:srgbClr val="EE2C74"/>
        </a:hlink>
        <a:folHlink>
          <a:srgbClr val="F89D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ES_maakuntaliitto</Template>
  <TotalTime>497</TotalTime>
  <Words>4023</Words>
  <Application>Microsoft Office PowerPoint</Application>
  <PresentationFormat>Näytössä katseltava diaesitys (4:3)</PresentationFormat>
  <Paragraphs>1948</Paragraphs>
  <Slides>38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1" baseType="lpstr">
      <vt:lpstr>Arial</vt:lpstr>
      <vt:lpstr>Times New Roman</vt:lpstr>
      <vt:lpstr>ES_maakuntaliitto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>Mainostoimisto KIXIT Oy</Manager>
  <Company>Etelä-Savon maakuntaliitto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Etelä-Savon Maakuntaliitto</dc:title>
  <dc:subject>Saimaan Maakunta esittely 5/2013</dc:subject>
  <dc:creator>Tuula Huoviala</dc:creator>
  <cp:lastModifiedBy>Jaana Kokkonen</cp:lastModifiedBy>
  <cp:revision>61</cp:revision>
  <dcterms:created xsi:type="dcterms:W3CDTF">2013-05-17T08:21:27Z</dcterms:created>
  <dcterms:modified xsi:type="dcterms:W3CDTF">2019-11-13T08:09:28Z</dcterms:modified>
</cp:coreProperties>
</file>