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82612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652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736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8671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23066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3279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024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481632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9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306127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4002606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Ryhmä 228">
            <a:extLst>
              <a:ext uri="{FF2B5EF4-FFF2-40B4-BE49-F238E27FC236}">
                <a16:creationId xmlns:a16="http://schemas.microsoft.com/office/drawing/2014/main" id="{453E008F-E495-43BE-8A45-3C6F1D73140C}"/>
              </a:ext>
            </a:extLst>
          </p:cNvPr>
          <p:cNvGrpSpPr/>
          <p:nvPr/>
        </p:nvGrpSpPr>
        <p:grpSpPr>
          <a:xfrm>
            <a:off x="499197" y="620688"/>
            <a:ext cx="7817219" cy="4753295"/>
            <a:chOff x="376185" y="1087507"/>
            <a:chExt cx="7817219" cy="4753295"/>
          </a:xfrm>
        </p:grpSpPr>
        <p:sp>
          <p:nvSpPr>
            <p:cNvPr id="2" name="object 2"/>
            <p:cNvSpPr/>
            <p:nvPr/>
          </p:nvSpPr>
          <p:spPr>
            <a:xfrm>
              <a:off x="8018484" y="4738373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27529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7877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6922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5967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012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4057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4407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3452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2497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1542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0587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0935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9981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9026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8071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116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6161" y="473837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6509" y="473837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066" y="4738373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8484" y="4373482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7529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7877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46922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5967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65012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74057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4407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3452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02497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1542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0587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0935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39981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9026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8071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7116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6161" y="437348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509" y="437348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066" y="437348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18484" y="4009894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27529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7877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46922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55967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65012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057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84407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93452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02497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11542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0587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30935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39981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9026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8071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7116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76161" y="4009894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6509" y="4009894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066" y="4009894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18484" y="3645003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27529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37877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46922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55967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65012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74057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84407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93452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02497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1542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20587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30935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39981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9026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58071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67116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76161" y="3645003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6509" y="3645003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9066" y="3645003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18484" y="3280111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27529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3787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46922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596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65012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7405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8440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93452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0249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11542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2058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30935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39981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49026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58071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67116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76161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6509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9066" y="3280111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018484" y="2915220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27529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7877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46922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55967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65012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74057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84407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93452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502497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11542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720587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30935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39981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49026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158071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67116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76161" y="291522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86509" y="291522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9066" y="2915220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27529" y="2550329"/>
              <a:ext cx="475119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237877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46922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55967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65012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74057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84407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93452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502497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111542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720587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330935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39981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49026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58071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67116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376161" y="2550329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86509" y="2550329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79066" y="2550329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502497" y="2186741"/>
              <a:ext cx="3600586" cy="0"/>
            </a:xfrm>
            <a:custGeom>
              <a:avLst/>
              <a:gdLst/>
              <a:ahLst/>
              <a:cxnLst/>
              <a:rect l="l" t="t" r="r" b="b"/>
              <a:pathLst>
                <a:path w="4210684">
                  <a:moveTo>
                    <a:pt x="0" y="0"/>
                  </a:moveTo>
                  <a:lnTo>
                    <a:pt x="42101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11542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20587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330935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39981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549026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158071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67116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376161" y="218674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86509" y="218674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9066" y="2186741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76161" y="1821850"/>
              <a:ext cx="6726596" cy="0"/>
            </a:xfrm>
            <a:custGeom>
              <a:avLst/>
              <a:gdLst/>
              <a:ahLst/>
              <a:cxnLst/>
              <a:rect l="l" t="t" r="r" b="b"/>
              <a:pathLst>
                <a:path w="7866380">
                  <a:moveTo>
                    <a:pt x="0" y="0"/>
                  </a:moveTo>
                  <a:lnTo>
                    <a:pt x="78662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86509" y="18218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79066" y="1821850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79066" y="145706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79066" y="1457068"/>
              <a:ext cx="7423799" cy="3646197"/>
            </a:xfrm>
            <a:custGeom>
              <a:avLst/>
              <a:gdLst/>
              <a:ahLst/>
              <a:cxnLst/>
              <a:rect l="l" t="t" r="r" b="b"/>
              <a:pathLst>
                <a:path w="8681720" h="4264025">
                  <a:moveTo>
                    <a:pt x="0" y="4263771"/>
                  </a:moveTo>
                  <a:lnTo>
                    <a:pt x="8681339" y="4263771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2362" y="1757994"/>
              <a:ext cx="224256" cy="3345379"/>
            </a:xfrm>
            <a:custGeom>
              <a:avLst/>
              <a:gdLst/>
              <a:ahLst/>
              <a:cxnLst/>
              <a:rect l="l" t="t" r="r" b="b"/>
              <a:pathLst>
                <a:path w="262255" h="3912235">
                  <a:moveTo>
                    <a:pt x="262128" y="0"/>
                  </a:moveTo>
                  <a:lnTo>
                    <a:pt x="0" y="0"/>
                  </a:lnTo>
                  <a:lnTo>
                    <a:pt x="0" y="3911854"/>
                  </a:lnTo>
                  <a:lnTo>
                    <a:pt x="262128" y="391185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53316" y="1797089"/>
              <a:ext cx="223170" cy="3306284"/>
            </a:xfrm>
            <a:custGeom>
              <a:avLst/>
              <a:gdLst/>
              <a:ahLst/>
              <a:cxnLst/>
              <a:rect l="l" t="t" r="r" b="b"/>
              <a:pathLst>
                <a:path w="260984" h="3866515">
                  <a:moveTo>
                    <a:pt x="260603" y="0"/>
                  </a:moveTo>
                  <a:lnTo>
                    <a:pt x="0" y="0"/>
                  </a:lnTo>
                  <a:lnTo>
                    <a:pt x="0" y="3866134"/>
                  </a:lnTo>
                  <a:lnTo>
                    <a:pt x="260603" y="386613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44271" y="1811424"/>
              <a:ext cx="223170" cy="3291623"/>
            </a:xfrm>
            <a:custGeom>
              <a:avLst/>
              <a:gdLst/>
              <a:ahLst/>
              <a:cxnLst/>
              <a:rect l="l" t="t" r="r" b="b"/>
              <a:pathLst>
                <a:path w="260985" h="3849370">
                  <a:moveTo>
                    <a:pt x="260604" y="0"/>
                  </a:moveTo>
                  <a:lnTo>
                    <a:pt x="0" y="0"/>
                  </a:lnTo>
                  <a:lnTo>
                    <a:pt x="0" y="3849369"/>
                  </a:lnTo>
                  <a:lnTo>
                    <a:pt x="260604" y="3849369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935226" y="1868764"/>
              <a:ext cx="223170" cy="3234609"/>
            </a:xfrm>
            <a:custGeom>
              <a:avLst/>
              <a:gdLst/>
              <a:ahLst/>
              <a:cxnLst/>
              <a:rect l="l" t="t" r="r" b="b"/>
              <a:pathLst>
                <a:path w="260985" h="3782695">
                  <a:moveTo>
                    <a:pt x="260604" y="0"/>
                  </a:moveTo>
                  <a:lnTo>
                    <a:pt x="0" y="0"/>
                  </a:lnTo>
                  <a:lnTo>
                    <a:pt x="0" y="3782314"/>
                  </a:lnTo>
                  <a:lnTo>
                    <a:pt x="260604" y="378231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26181" y="1888312"/>
              <a:ext cx="223170" cy="3215061"/>
            </a:xfrm>
            <a:custGeom>
              <a:avLst/>
              <a:gdLst/>
              <a:ahLst/>
              <a:cxnLst/>
              <a:rect l="l" t="t" r="r" b="b"/>
              <a:pathLst>
                <a:path w="260985" h="3759835">
                  <a:moveTo>
                    <a:pt x="260604" y="0"/>
                  </a:moveTo>
                  <a:lnTo>
                    <a:pt x="0" y="0"/>
                  </a:lnTo>
                  <a:lnTo>
                    <a:pt x="0" y="3759454"/>
                  </a:lnTo>
                  <a:lnTo>
                    <a:pt x="260604" y="375945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715834" y="1915679"/>
              <a:ext cx="224256" cy="3187368"/>
            </a:xfrm>
            <a:custGeom>
              <a:avLst/>
              <a:gdLst/>
              <a:ahLst/>
              <a:cxnLst/>
              <a:rect l="l" t="t" r="r" b="b"/>
              <a:pathLst>
                <a:path w="262254" h="3727450">
                  <a:moveTo>
                    <a:pt x="262128" y="0"/>
                  </a:moveTo>
                  <a:lnTo>
                    <a:pt x="0" y="0"/>
                  </a:lnTo>
                  <a:lnTo>
                    <a:pt x="0" y="3727450"/>
                  </a:lnTo>
                  <a:lnTo>
                    <a:pt x="262128" y="372745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106788" y="1952168"/>
              <a:ext cx="224256" cy="3150987"/>
            </a:xfrm>
            <a:custGeom>
              <a:avLst/>
              <a:gdLst/>
              <a:ahLst/>
              <a:cxnLst/>
              <a:rect l="l" t="t" r="r" b="b"/>
              <a:pathLst>
                <a:path w="262254" h="3684904">
                  <a:moveTo>
                    <a:pt x="262128" y="0"/>
                  </a:moveTo>
                  <a:lnTo>
                    <a:pt x="0" y="0"/>
                  </a:lnTo>
                  <a:lnTo>
                    <a:pt x="0" y="3684778"/>
                  </a:lnTo>
                  <a:lnTo>
                    <a:pt x="262128" y="3684778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497743" y="1996476"/>
              <a:ext cx="223170" cy="3107005"/>
            </a:xfrm>
            <a:custGeom>
              <a:avLst/>
              <a:gdLst/>
              <a:ahLst/>
              <a:cxnLst/>
              <a:rect l="l" t="t" r="r" b="b"/>
              <a:pathLst>
                <a:path w="260985" h="3633470">
                  <a:moveTo>
                    <a:pt x="260604" y="0"/>
                  </a:moveTo>
                  <a:lnTo>
                    <a:pt x="0" y="0"/>
                  </a:lnTo>
                  <a:lnTo>
                    <a:pt x="0" y="3632962"/>
                  </a:lnTo>
                  <a:lnTo>
                    <a:pt x="260604" y="363296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88697" y="2081183"/>
              <a:ext cx="223170" cy="3022298"/>
            </a:xfrm>
            <a:custGeom>
              <a:avLst/>
              <a:gdLst/>
              <a:ahLst/>
              <a:cxnLst/>
              <a:rect l="l" t="t" r="r" b="b"/>
              <a:pathLst>
                <a:path w="260985" h="3534410">
                  <a:moveTo>
                    <a:pt x="260604" y="0"/>
                  </a:moveTo>
                  <a:lnTo>
                    <a:pt x="0" y="0"/>
                  </a:lnTo>
                  <a:lnTo>
                    <a:pt x="0" y="3533902"/>
                  </a:lnTo>
                  <a:lnTo>
                    <a:pt x="260604" y="353390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279652" y="2130704"/>
              <a:ext cx="223170" cy="2972343"/>
            </a:xfrm>
            <a:custGeom>
              <a:avLst/>
              <a:gdLst/>
              <a:ahLst/>
              <a:cxnLst/>
              <a:rect l="l" t="t" r="r" b="b"/>
              <a:pathLst>
                <a:path w="260985" h="3475990">
                  <a:moveTo>
                    <a:pt x="260604" y="0"/>
                  </a:moveTo>
                  <a:lnTo>
                    <a:pt x="0" y="0"/>
                  </a:lnTo>
                  <a:lnTo>
                    <a:pt x="0" y="3475990"/>
                  </a:lnTo>
                  <a:lnTo>
                    <a:pt x="260604" y="3475990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69304" y="2189347"/>
              <a:ext cx="224256" cy="2913700"/>
            </a:xfrm>
            <a:custGeom>
              <a:avLst/>
              <a:gdLst/>
              <a:ahLst/>
              <a:cxnLst/>
              <a:rect l="l" t="t" r="r" b="b"/>
              <a:pathLst>
                <a:path w="262254" h="3407410">
                  <a:moveTo>
                    <a:pt x="262128" y="0"/>
                  </a:moveTo>
                  <a:lnTo>
                    <a:pt x="0" y="0"/>
                  </a:lnTo>
                  <a:lnTo>
                    <a:pt x="0" y="3407410"/>
                  </a:lnTo>
                  <a:lnTo>
                    <a:pt x="262128" y="340741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060259" y="2223230"/>
              <a:ext cx="224256" cy="2880034"/>
            </a:xfrm>
            <a:custGeom>
              <a:avLst/>
              <a:gdLst/>
              <a:ahLst/>
              <a:cxnLst/>
              <a:rect l="l" t="t" r="r" b="b"/>
              <a:pathLst>
                <a:path w="262254" h="3368040">
                  <a:moveTo>
                    <a:pt x="262128" y="0"/>
                  </a:moveTo>
                  <a:lnTo>
                    <a:pt x="0" y="0"/>
                  </a:lnTo>
                  <a:lnTo>
                    <a:pt x="0" y="3367786"/>
                  </a:lnTo>
                  <a:lnTo>
                    <a:pt x="262128" y="3367786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51214" y="2244081"/>
              <a:ext cx="223170" cy="2859400"/>
            </a:xfrm>
            <a:custGeom>
              <a:avLst/>
              <a:gdLst/>
              <a:ahLst/>
              <a:cxnLst/>
              <a:rect l="l" t="t" r="r" b="b"/>
              <a:pathLst>
                <a:path w="260984" h="3343910">
                  <a:moveTo>
                    <a:pt x="260604" y="0"/>
                  </a:moveTo>
                  <a:lnTo>
                    <a:pt x="0" y="0"/>
                  </a:lnTo>
                  <a:lnTo>
                    <a:pt x="0" y="3343402"/>
                  </a:lnTo>
                  <a:lnTo>
                    <a:pt x="260604" y="334340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42169" y="2279267"/>
              <a:ext cx="223170" cy="2824106"/>
            </a:xfrm>
            <a:custGeom>
              <a:avLst/>
              <a:gdLst/>
              <a:ahLst/>
              <a:cxnLst/>
              <a:rect l="l" t="t" r="r" b="b"/>
              <a:pathLst>
                <a:path w="260984" h="3302635">
                  <a:moveTo>
                    <a:pt x="260603" y="0"/>
                  </a:moveTo>
                  <a:lnTo>
                    <a:pt x="0" y="0"/>
                  </a:lnTo>
                  <a:lnTo>
                    <a:pt x="0" y="3302254"/>
                  </a:lnTo>
                  <a:lnTo>
                    <a:pt x="260603" y="330225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233124" y="2320969"/>
              <a:ext cx="223170" cy="2782295"/>
            </a:xfrm>
            <a:custGeom>
              <a:avLst/>
              <a:gdLst/>
              <a:ahLst/>
              <a:cxnLst/>
              <a:rect l="l" t="t" r="r" b="b"/>
              <a:pathLst>
                <a:path w="260984" h="3253740">
                  <a:moveTo>
                    <a:pt x="260603" y="0"/>
                  </a:moveTo>
                  <a:lnTo>
                    <a:pt x="0" y="0"/>
                  </a:lnTo>
                  <a:lnTo>
                    <a:pt x="0" y="3253486"/>
                  </a:lnTo>
                  <a:lnTo>
                    <a:pt x="260603" y="325348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624079" y="2380915"/>
              <a:ext cx="223170" cy="2722566"/>
            </a:xfrm>
            <a:custGeom>
              <a:avLst/>
              <a:gdLst/>
              <a:ahLst/>
              <a:cxnLst/>
              <a:rect l="l" t="t" r="r" b="b"/>
              <a:pathLst>
                <a:path w="260984" h="3183890">
                  <a:moveTo>
                    <a:pt x="260603" y="0"/>
                  </a:moveTo>
                  <a:lnTo>
                    <a:pt x="0" y="0"/>
                  </a:lnTo>
                  <a:lnTo>
                    <a:pt x="0" y="3183381"/>
                  </a:lnTo>
                  <a:lnTo>
                    <a:pt x="260603" y="318338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13731" y="2442165"/>
              <a:ext cx="224256" cy="2661208"/>
            </a:xfrm>
            <a:custGeom>
              <a:avLst/>
              <a:gdLst/>
              <a:ahLst/>
              <a:cxnLst/>
              <a:rect l="l" t="t" r="r" b="b"/>
              <a:pathLst>
                <a:path w="262254" h="3112135">
                  <a:moveTo>
                    <a:pt x="262127" y="0"/>
                  </a:moveTo>
                  <a:lnTo>
                    <a:pt x="0" y="0"/>
                  </a:lnTo>
                  <a:lnTo>
                    <a:pt x="0" y="3111754"/>
                  </a:lnTo>
                  <a:lnTo>
                    <a:pt x="262127" y="3111754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04686" y="2512537"/>
              <a:ext cx="223170" cy="2590619"/>
            </a:xfrm>
            <a:custGeom>
              <a:avLst/>
              <a:gdLst/>
              <a:ahLst/>
              <a:cxnLst/>
              <a:rect l="l" t="t" r="r" b="b"/>
              <a:pathLst>
                <a:path w="260984" h="3029585">
                  <a:moveTo>
                    <a:pt x="260603" y="0"/>
                  </a:moveTo>
                  <a:lnTo>
                    <a:pt x="0" y="0"/>
                  </a:lnTo>
                  <a:lnTo>
                    <a:pt x="0" y="3029457"/>
                  </a:lnTo>
                  <a:lnTo>
                    <a:pt x="260603" y="3029457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795641" y="2541207"/>
              <a:ext cx="223170" cy="2561840"/>
            </a:xfrm>
            <a:custGeom>
              <a:avLst/>
              <a:gdLst/>
              <a:ahLst/>
              <a:cxnLst/>
              <a:rect l="l" t="t" r="r" b="b"/>
              <a:pathLst>
                <a:path w="260984" h="2995929">
                  <a:moveTo>
                    <a:pt x="260603" y="0"/>
                  </a:moveTo>
                  <a:lnTo>
                    <a:pt x="0" y="0"/>
                  </a:lnTo>
                  <a:lnTo>
                    <a:pt x="0" y="2995929"/>
                  </a:lnTo>
                  <a:lnTo>
                    <a:pt x="260603" y="299592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62362" y="1757994"/>
              <a:ext cx="224256" cy="3345379"/>
            </a:xfrm>
            <a:custGeom>
              <a:avLst/>
              <a:gdLst/>
              <a:ahLst/>
              <a:cxnLst/>
              <a:rect l="l" t="t" r="r" b="b"/>
              <a:pathLst>
                <a:path w="262255" h="3912235">
                  <a:moveTo>
                    <a:pt x="0" y="0"/>
                  </a:moveTo>
                  <a:lnTo>
                    <a:pt x="262128" y="0"/>
                  </a:lnTo>
                  <a:lnTo>
                    <a:pt x="262128" y="3911854"/>
                  </a:lnTo>
                  <a:lnTo>
                    <a:pt x="0" y="3911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53316" y="1797089"/>
              <a:ext cx="223170" cy="3306284"/>
            </a:xfrm>
            <a:custGeom>
              <a:avLst/>
              <a:gdLst/>
              <a:ahLst/>
              <a:cxnLst/>
              <a:rect l="l" t="t" r="r" b="b"/>
              <a:pathLst>
                <a:path w="260984" h="3866515">
                  <a:moveTo>
                    <a:pt x="0" y="0"/>
                  </a:moveTo>
                  <a:lnTo>
                    <a:pt x="260603" y="0"/>
                  </a:lnTo>
                  <a:lnTo>
                    <a:pt x="260603" y="3866134"/>
                  </a:lnTo>
                  <a:lnTo>
                    <a:pt x="0" y="3866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544271" y="1811424"/>
              <a:ext cx="223170" cy="3291623"/>
            </a:xfrm>
            <a:custGeom>
              <a:avLst/>
              <a:gdLst/>
              <a:ahLst/>
              <a:cxnLst/>
              <a:rect l="l" t="t" r="r" b="b"/>
              <a:pathLst>
                <a:path w="260985" h="3849370">
                  <a:moveTo>
                    <a:pt x="0" y="0"/>
                  </a:moveTo>
                  <a:lnTo>
                    <a:pt x="260604" y="0"/>
                  </a:lnTo>
                  <a:lnTo>
                    <a:pt x="260604" y="3849369"/>
                  </a:lnTo>
                  <a:lnTo>
                    <a:pt x="0" y="38493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35226" y="1868764"/>
              <a:ext cx="223170" cy="3234609"/>
            </a:xfrm>
            <a:custGeom>
              <a:avLst/>
              <a:gdLst/>
              <a:ahLst/>
              <a:cxnLst/>
              <a:rect l="l" t="t" r="r" b="b"/>
              <a:pathLst>
                <a:path w="260985" h="3782695">
                  <a:moveTo>
                    <a:pt x="0" y="0"/>
                  </a:moveTo>
                  <a:lnTo>
                    <a:pt x="260604" y="0"/>
                  </a:lnTo>
                  <a:lnTo>
                    <a:pt x="260604" y="3782314"/>
                  </a:lnTo>
                  <a:lnTo>
                    <a:pt x="0" y="37823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326181" y="1888312"/>
              <a:ext cx="223170" cy="3215061"/>
            </a:xfrm>
            <a:custGeom>
              <a:avLst/>
              <a:gdLst/>
              <a:ahLst/>
              <a:cxnLst/>
              <a:rect l="l" t="t" r="r" b="b"/>
              <a:pathLst>
                <a:path w="260985" h="3759835">
                  <a:moveTo>
                    <a:pt x="0" y="0"/>
                  </a:moveTo>
                  <a:lnTo>
                    <a:pt x="260604" y="0"/>
                  </a:lnTo>
                  <a:lnTo>
                    <a:pt x="260604" y="3759454"/>
                  </a:lnTo>
                  <a:lnTo>
                    <a:pt x="0" y="3759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715834" y="1915679"/>
              <a:ext cx="224256" cy="3187368"/>
            </a:xfrm>
            <a:custGeom>
              <a:avLst/>
              <a:gdLst/>
              <a:ahLst/>
              <a:cxnLst/>
              <a:rect l="l" t="t" r="r" b="b"/>
              <a:pathLst>
                <a:path w="262254" h="3727450">
                  <a:moveTo>
                    <a:pt x="0" y="0"/>
                  </a:moveTo>
                  <a:lnTo>
                    <a:pt x="262128" y="0"/>
                  </a:lnTo>
                  <a:lnTo>
                    <a:pt x="262128" y="3727450"/>
                  </a:lnTo>
                  <a:lnTo>
                    <a:pt x="0" y="37274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06788" y="1952168"/>
              <a:ext cx="224256" cy="3150987"/>
            </a:xfrm>
            <a:custGeom>
              <a:avLst/>
              <a:gdLst/>
              <a:ahLst/>
              <a:cxnLst/>
              <a:rect l="l" t="t" r="r" b="b"/>
              <a:pathLst>
                <a:path w="262254" h="3684904">
                  <a:moveTo>
                    <a:pt x="0" y="0"/>
                  </a:moveTo>
                  <a:lnTo>
                    <a:pt x="262128" y="0"/>
                  </a:lnTo>
                  <a:lnTo>
                    <a:pt x="262128" y="3684778"/>
                  </a:lnTo>
                  <a:lnTo>
                    <a:pt x="0" y="368477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497743" y="1996476"/>
              <a:ext cx="223170" cy="3107005"/>
            </a:xfrm>
            <a:custGeom>
              <a:avLst/>
              <a:gdLst/>
              <a:ahLst/>
              <a:cxnLst/>
              <a:rect l="l" t="t" r="r" b="b"/>
              <a:pathLst>
                <a:path w="260985" h="3633470">
                  <a:moveTo>
                    <a:pt x="0" y="0"/>
                  </a:moveTo>
                  <a:lnTo>
                    <a:pt x="260604" y="0"/>
                  </a:lnTo>
                  <a:lnTo>
                    <a:pt x="260604" y="3632962"/>
                  </a:lnTo>
                  <a:lnTo>
                    <a:pt x="0" y="3632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888697" y="2081183"/>
              <a:ext cx="223170" cy="3022298"/>
            </a:xfrm>
            <a:custGeom>
              <a:avLst/>
              <a:gdLst/>
              <a:ahLst/>
              <a:cxnLst/>
              <a:rect l="l" t="t" r="r" b="b"/>
              <a:pathLst>
                <a:path w="260985" h="3534410">
                  <a:moveTo>
                    <a:pt x="0" y="0"/>
                  </a:moveTo>
                  <a:lnTo>
                    <a:pt x="260604" y="0"/>
                  </a:lnTo>
                  <a:lnTo>
                    <a:pt x="260604" y="3533902"/>
                  </a:lnTo>
                  <a:lnTo>
                    <a:pt x="0" y="35339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279652" y="2130704"/>
              <a:ext cx="223170" cy="2972343"/>
            </a:xfrm>
            <a:custGeom>
              <a:avLst/>
              <a:gdLst/>
              <a:ahLst/>
              <a:cxnLst/>
              <a:rect l="l" t="t" r="r" b="b"/>
              <a:pathLst>
                <a:path w="260985" h="3475990">
                  <a:moveTo>
                    <a:pt x="0" y="0"/>
                  </a:moveTo>
                  <a:lnTo>
                    <a:pt x="260604" y="0"/>
                  </a:lnTo>
                  <a:lnTo>
                    <a:pt x="260604" y="3475990"/>
                  </a:lnTo>
                  <a:lnTo>
                    <a:pt x="0" y="34759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69304" y="2189347"/>
              <a:ext cx="224256" cy="2913700"/>
            </a:xfrm>
            <a:custGeom>
              <a:avLst/>
              <a:gdLst/>
              <a:ahLst/>
              <a:cxnLst/>
              <a:rect l="l" t="t" r="r" b="b"/>
              <a:pathLst>
                <a:path w="262254" h="3407410">
                  <a:moveTo>
                    <a:pt x="0" y="0"/>
                  </a:moveTo>
                  <a:lnTo>
                    <a:pt x="262128" y="0"/>
                  </a:lnTo>
                  <a:lnTo>
                    <a:pt x="262128" y="3407410"/>
                  </a:lnTo>
                  <a:lnTo>
                    <a:pt x="0" y="34074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060259" y="2223230"/>
              <a:ext cx="224256" cy="2880034"/>
            </a:xfrm>
            <a:custGeom>
              <a:avLst/>
              <a:gdLst/>
              <a:ahLst/>
              <a:cxnLst/>
              <a:rect l="l" t="t" r="r" b="b"/>
              <a:pathLst>
                <a:path w="262254" h="3368040">
                  <a:moveTo>
                    <a:pt x="0" y="0"/>
                  </a:moveTo>
                  <a:lnTo>
                    <a:pt x="262128" y="0"/>
                  </a:lnTo>
                  <a:lnTo>
                    <a:pt x="262128" y="3367786"/>
                  </a:lnTo>
                  <a:lnTo>
                    <a:pt x="0" y="33677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451214" y="2244081"/>
              <a:ext cx="223170" cy="2859400"/>
            </a:xfrm>
            <a:custGeom>
              <a:avLst/>
              <a:gdLst/>
              <a:ahLst/>
              <a:cxnLst/>
              <a:rect l="l" t="t" r="r" b="b"/>
              <a:pathLst>
                <a:path w="260984" h="3343910">
                  <a:moveTo>
                    <a:pt x="0" y="0"/>
                  </a:moveTo>
                  <a:lnTo>
                    <a:pt x="260604" y="0"/>
                  </a:lnTo>
                  <a:lnTo>
                    <a:pt x="260604" y="3343402"/>
                  </a:lnTo>
                  <a:lnTo>
                    <a:pt x="0" y="33434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42169" y="2279267"/>
              <a:ext cx="223170" cy="2824106"/>
            </a:xfrm>
            <a:custGeom>
              <a:avLst/>
              <a:gdLst/>
              <a:ahLst/>
              <a:cxnLst/>
              <a:rect l="l" t="t" r="r" b="b"/>
              <a:pathLst>
                <a:path w="260984" h="3302635">
                  <a:moveTo>
                    <a:pt x="0" y="0"/>
                  </a:moveTo>
                  <a:lnTo>
                    <a:pt x="260603" y="0"/>
                  </a:lnTo>
                  <a:lnTo>
                    <a:pt x="260603" y="3302254"/>
                  </a:lnTo>
                  <a:lnTo>
                    <a:pt x="0" y="33022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233124" y="2320969"/>
              <a:ext cx="223170" cy="2782295"/>
            </a:xfrm>
            <a:custGeom>
              <a:avLst/>
              <a:gdLst/>
              <a:ahLst/>
              <a:cxnLst/>
              <a:rect l="l" t="t" r="r" b="b"/>
              <a:pathLst>
                <a:path w="260984" h="3253740">
                  <a:moveTo>
                    <a:pt x="0" y="0"/>
                  </a:moveTo>
                  <a:lnTo>
                    <a:pt x="260603" y="0"/>
                  </a:lnTo>
                  <a:lnTo>
                    <a:pt x="260603" y="3253486"/>
                  </a:lnTo>
                  <a:lnTo>
                    <a:pt x="0" y="32534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24079" y="2380915"/>
              <a:ext cx="223170" cy="2722566"/>
            </a:xfrm>
            <a:custGeom>
              <a:avLst/>
              <a:gdLst/>
              <a:ahLst/>
              <a:cxnLst/>
              <a:rect l="l" t="t" r="r" b="b"/>
              <a:pathLst>
                <a:path w="260984" h="3183890">
                  <a:moveTo>
                    <a:pt x="0" y="0"/>
                  </a:moveTo>
                  <a:lnTo>
                    <a:pt x="260603" y="0"/>
                  </a:lnTo>
                  <a:lnTo>
                    <a:pt x="260603" y="3183381"/>
                  </a:lnTo>
                  <a:lnTo>
                    <a:pt x="0" y="31833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13731" y="2442165"/>
              <a:ext cx="224256" cy="2661208"/>
            </a:xfrm>
            <a:custGeom>
              <a:avLst/>
              <a:gdLst/>
              <a:ahLst/>
              <a:cxnLst/>
              <a:rect l="l" t="t" r="r" b="b"/>
              <a:pathLst>
                <a:path w="262254" h="3112135">
                  <a:moveTo>
                    <a:pt x="0" y="0"/>
                  </a:moveTo>
                  <a:lnTo>
                    <a:pt x="262127" y="0"/>
                  </a:lnTo>
                  <a:lnTo>
                    <a:pt x="262127" y="3111754"/>
                  </a:lnTo>
                  <a:lnTo>
                    <a:pt x="0" y="3111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404686" y="2512537"/>
              <a:ext cx="223170" cy="2590619"/>
            </a:xfrm>
            <a:custGeom>
              <a:avLst/>
              <a:gdLst/>
              <a:ahLst/>
              <a:cxnLst/>
              <a:rect l="l" t="t" r="r" b="b"/>
              <a:pathLst>
                <a:path w="260984" h="3029585">
                  <a:moveTo>
                    <a:pt x="0" y="0"/>
                  </a:moveTo>
                  <a:lnTo>
                    <a:pt x="260603" y="0"/>
                  </a:lnTo>
                  <a:lnTo>
                    <a:pt x="260603" y="3029457"/>
                  </a:lnTo>
                  <a:lnTo>
                    <a:pt x="0" y="30294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795641" y="2541207"/>
              <a:ext cx="223170" cy="2561840"/>
            </a:xfrm>
            <a:custGeom>
              <a:avLst/>
              <a:gdLst/>
              <a:ahLst/>
              <a:cxnLst/>
              <a:rect l="l" t="t" r="r" b="b"/>
              <a:pathLst>
                <a:path w="260984" h="2995929">
                  <a:moveTo>
                    <a:pt x="0" y="0"/>
                  </a:moveTo>
                  <a:lnTo>
                    <a:pt x="260603" y="0"/>
                  </a:lnTo>
                  <a:lnTo>
                    <a:pt x="260603" y="2995929"/>
                  </a:lnTo>
                  <a:lnTo>
                    <a:pt x="0" y="29959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79066" y="510304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780541" y="323015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718922" y="5172514"/>
              <a:ext cx="7474482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416540" y="5696019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1171235" y="324948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1561973" y="325676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1952602" y="3284867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435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2343557" y="329509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2734294" y="330889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371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3124923" y="332713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3515878" y="334896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3906616" y="339120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4297354" y="341651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4687983" y="344572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5078938" y="3462100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949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5469675" y="347309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5860304" y="349079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872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6250806" y="351164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6641997" y="354161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7032734" y="357213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7423364" y="360731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553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7814318" y="362132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545338" y="504429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448642" y="4679622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376185" y="431505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376185" y="395038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376185" y="358549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376185" y="322081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376185" y="285625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376185" y="249157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376185" y="212701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376185" y="176212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376185" y="139744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2850387" y="1087507"/>
              <a:ext cx="2823020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Rantasalmen </a:t>
              </a:r>
              <a:r>
                <a:rPr sz="1368" b="1" spc="-9" dirty="0">
                  <a:latin typeface="Arial"/>
                  <a:cs typeface="Arial"/>
                </a:rPr>
                <a:t>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6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C2BBBE22-8BA7-40B8-9C4E-647110F49639}"/>
              </a:ext>
            </a:extLst>
          </p:cNvPr>
          <p:cNvGrpSpPr/>
          <p:nvPr/>
        </p:nvGrpSpPr>
        <p:grpSpPr>
          <a:xfrm>
            <a:off x="496142" y="692696"/>
            <a:ext cx="8019429" cy="4753295"/>
            <a:chOff x="301122" y="1066330"/>
            <a:chExt cx="8019429" cy="4753295"/>
          </a:xfrm>
        </p:grpSpPr>
        <p:sp>
          <p:nvSpPr>
            <p:cNvPr id="2" name="object 2"/>
            <p:cNvSpPr/>
            <p:nvPr/>
          </p:nvSpPr>
          <p:spPr>
            <a:xfrm>
              <a:off x="562269" y="4973815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62269" y="4575475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2413" y="4178004"/>
              <a:ext cx="7127867" cy="0"/>
            </a:xfrm>
            <a:custGeom>
              <a:avLst/>
              <a:gdLst/>
              <a:ahLst/>
              <a:cxnLst/>
              <a:rect l="l" t="t" r="r" b="b"/>
              <a:pathLst>
                <a:path w="8335645">
                  <a:moveTo>
                    <a:pt x="0" y="0"/>
                  </a:moveTo>
                  <a:lnTo>
                    <a:pt x="83355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249" y="417800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269" y="4178004"/>
              <a:ext cx="75476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97435" y="3779230"/>
              <a:ext cx="6423063" cy="0"/>
            </a:xfrm>
            <a:custGeom>
              <a:avLst/>
              <a:gdLst/>
              <a:ahLst/>
              <a:cxnLst/>
              <a:rect l="l" t="t" r="r" b="b"/>
              <a:pathLst>
                <a:path w="7511415">
                  <a:moveTo>
                    <a:pt x="0" y="0"/>
                  </a:moveTo>
                  <a:lnTo>
                    <a:pt x="75110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4271" y="377923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2413" y="377923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9249" y="377923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269" y="3779230"/>
              <a:ext cx="75476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43935" y="2982986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92075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8913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7053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3892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2032" y="2982986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8869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75707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3848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0685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8825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65663" y="298298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2269" y="2982986"/>
              <a:ext cx="3601672" cy="0"/>
            </a:xfrm>
            <a:custGeom>
              <a:avLst/>
              <a:gdLst/>
              <a:ahLst/>
              <a:cxnLst/>
              <a:rect l="l" t="t" r="r" b="b"/>
              <a:pathLst>
                <a:path w="4211955">
                  <a:moveTo>
                    <a:pt x="0" y="0"/>
                  </a:moveTo>
                  <a:lnTo>
                    <a:pt x="4211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43935" y="2585515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2075" y="258551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38913" y="258551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87053" y="258551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33892" y="258551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82032" y="2585515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8869" y="258551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268" y="2585515"/>
              <a:ext cx="5364770" cy="0"/>
            </a:xfrm>
            <a:custGeom>
              <a:avLst/>
              <a:gdLst/>
              <a:ahLst/>
              <a:cxnLst/>
              <a:rect l="l" t="t" r="r" b="b"/>
              <a:pathLst>
                <a:path w="6273800">
                  <a:moveTo>
                    <a:pt x="0" y="0"/>
                  </a:moveTo>
                  <a:lnTo>
                    <a:pt x="62736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43935" y="2186741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92075" y="218674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38913" y="218674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2269" y="2186741"/>
              <a:ext cx="6776008" cy="0"/>
            </a:xfrm>
            <a:custGeom>
              <a:avLst/>
              <a:gdLst/>
              <a:ahLst/>
              <a:cxnLst/>
              <a:rect l="l" t="t" r="r" b="b"/>
              <a:pathLst>
                <a:path w="7924165">
                  <a:moveTo>
                    <a:pt x="0" y="0"/>
                  </a:moveTo>
                  <a:lnTo>
                    <a:pt x="79241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2269" y="1788836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2269" y="1788836"/>
              <a:ext cx="7758282" cy="3185196"/>
            </a:xfrm>
            <a:custGeom>
              <a:avLst/>
              <a:gdLst/>
              <a:ahLst/>
              <a:cxnLst/>
              <a:rect l="l" t="t" r="r" b="b"/>
              <a:pathLst>
                <a:path w="9072880" h="3724910">
                  <a:moveTo>
                    <a:pt x="0" y="3724655"/>
                  </a:moveTo>
                  <a:lnTo>
                    <a:pt x="9072372" y="3724655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7257" y="3381760"/>
              <a:ext cx="201993" cy="1114221"/>
            </a:xfrm>
            <a:custGeom>
              <a:avLst/>
              <a:gdLst/>
              <a:ahLst/>
              <a:cxnLst/>
              <a:rect l="l" t="t" r="r" b="b"/>
              <a:pathLst>
                <a:path w="236219" h="1303020">
                  <a:moveTo>
                    <a:pt x="236220" y="0"/>
                  </a:moveTo>
                  <a:lnTo>
                    <a:pt x="0" y="0"/>
                  </a:lnTo>
                  <a:lnTo>
                    <a:pt x="0" y="1303020"/>
                  </a:lnTo>
                  <a:lnTo>
                    <a:pt x="236220" y="130302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90418" y="3381760"/>
              <a:ext cx="201993" cy="955667"/>
            </a:xfrm>
            <a:custGeom>
              <a:avLst/>
              <a:gdLst/>
              <a:ahLst/>
              <a:cxnLst/>
              <a:rect l="l" t="t" r="r" b="b"/>
              <a:pathLst>
                <a:path w="236219" h="1117600">
                  <a:moveTo>
                    <a:pt x="236219" y="0"/>
                  </a:moveTo>
                  <a:lnTo>
                    <a:pt x="0" y="0"/>
                  </a:lnTo>
                  <a:lnTo>
                    <a:pt x="0" y="1117092"/>
                  </a:lnTo>
                  <a:lnTo>
                    <a:pt x="236219" y="111709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43582" y="3381759"/>
              <a:ext cx="200907" cy="796570"/>
            </a:xfrm>
            <a:custGeom>
              <a:avLst/>
              <a:gdLst/>
              <a:ahLst/>
              <a:cxnLst/>
              <a:rect l="l" t="t" r="r" b="b"/>
              <a:pathLst>
                <a:path w="234950" h="931545">
                  <a:moveTo>
                    <a:pt x="234695" y="0"/>
                  </a:moveTo>
                  <a:lnTo>
                    <a:pt x="0" y="0"/>
                  </a:lnTo>
                  <a:lnTo>
                    <a:pt x="0" y="931164"/>
                  </a:lnTo>
                  <a:lnTo>
                    <a:pt x="234695" y="931164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5440" y="3381760"/>
              <a:ext cx="201993" cy="556568"/>
            </a:xfrm>
            <a:custGeom>
              <a:avLst/>
              <a:gdLst/>
              <a:ahLst/>
              <a:cxnLst/>
              <a:rect l="l" t="t" r="r" b="b"/>
              <a:pathLst>
                <a:path w="236219" h="650875">
                  <a:moveTo>
                    <a:pt x="236219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236219" y="650748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48603" y="3381760"/>
              <a:ext cx="200907" cy="318194"/>
            </a:xfrm>
            <a:custGeom>
              <a:avLst/>
              <a:gdLst/>
              <a:ahLst/>
              <a:cxnLst/>
              <a:rect l="l" t="t" r="r" b="b"/>
              <a:pathLst>
                <a:path w="234950" h="372110">
                  <a:moveTo>
                    <a:pt x="234696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234696" y="37185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00462" y="3381760"/>
              <a:ext cx="201993" cy="79820"/>
            </a:xfrm>
            <a:custGeom>
              <a:avLst/>
              <a:gdLst/>
              <a:ahLst/>
              <a:cxnLst/>
              <a:rect l="l" t="t" r="r" b="b"/>
              <a:pathLst>
                <a:path w="236219" h="93345">
                  <a:moveTo>
                    <a:pt x="236219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236219" y="92963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53625" y="3302266"/>
              <a:ext cx="201993" cy="79820"/>
            </a:xfrm>
            <a:custGeom>
              <a:avLst/>
              <a:gdLst/>
              <a:ahLst/>
              <a:cxnLst/>
              <a:rect l="l" t="t" r="r" b="b"/>
              <a:pathLst>
                <a:path w="236220" h="93345">
                  <a:moveTo>
                    <a:pt x="236220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236220" y="9296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06787" y="3221468"/>
              <a:ext cx="200907" cy="160726"/>
            </a:xfrm>
            <a:custGeom>
              <a:avLst/>
              <a:gdLst/>
              <a:ahLst/>
              <a:cxnLst/>
              <a:rect l="l" t="t" r="r" b="b"/>
              <a:pathLst>
                <a:path w="234950" h="187960">
                  <a:moveTo>
                    <a:pt x="23469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34696" y="18745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58648" y="3062480"/>
              <a:ext cx="201993" cy="319280"/>
            </a:xfrm>
            <a:custGeom>
              <a:avLst/>
              <a:gdLst/>
              <a:ahLst/>
              <a:cxnLst/>
              <a:rect l="l" t="t" r="r" b="b"/>
              <a:pathLst>
                <a:path w="236220" h="373379">
                  <a:moveTo>
                    <a:pt x="236219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236219" y="373379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11810" y="2982986"/>
              <a:ext cx="200907" cy="399100"/>
            </a:xfrm>
            <a:custGeom>
              <a:avLst/>
              <a:gdLst/>
              <a:ahLst/>
              <a:cxnLst/>
              <a:rect l="l" t="t" r="r" b="b"/>
              <a:pathLst>
                <a:path w="234950" h="466725">
                  <a:moveTo>
                    <a:pt x="234696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234696" y="466343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63669" y="2903492"/>
              <a:ext cx="201993" cy="478377"/>
            </a:xfrm>
            <a:custGeom>
              <a:avLst/>
              <a:gdLst/>
              <a:ahLst/>
              <a:cxnLst/>
              <a:rect l="l" t="t" r="r" b="b"/>
              <a:pathLst>
                <a:path w="236220" h="559435">
                  <a:moveTo>
                    <a:pt x="236220" y="0"/>
                  </a:moveTo>
                  <a:lnTo>
                    <a:pt x="0" y="0"/>
                  </a:lnTo>
                  <a:lnTo>
                    <a:pt x="0" y="559307"/>
                  </a:lnTo>
                  <a:lnTo>
                    <a:pt x="236220" y="559307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16832" y="2903492"/>
              <a:ext cx="201993" cy="478377"/>
            </a:xfrm>
            <a:custGeom>
              <a:avLst/>
              <a:gdLst/>
              <a:ahLst/>
              <a:cxnLst/>
              <a:rect l="l" t="t" r="r" b="b"/>
              <a:pathLst>
                <a:path w="236220" h="559435">
                  <a:moveTo>
                    <a:pt x="236219" y="0"/>
                  </a:moveTo>
                  <a:lnTo>
                    <a:pt x="0" y="0"/>
                  </a:lnTo>
                  <a:lnTo>
                    <a:pt x="0" y="559307"/>
                  </a:lnTo>
                  <a:lnTo>
                    <a:pt x="236219" y="559307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69995" y="2823997"/>
              <a:ext cx="200907" cy="558197"/>
            </a:xfrm>
            <a:custGeom>
              <a:avLst/>
              <a:gdLst/>
              <a:ahLst/>
              <a:cxnLst/>
              <a:rect l="l" t="t" r="r" b="b"/>
              <a:pathLst>
                <a:path w="234950" h="652779">
                  <a:moveTo>
                    <a:pt x="234696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234696" y="65227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21853" y="2744503"/>
              <a:ext cx="201993" cy="637474"/>
            </a:xfrm>
            <a:custGeom>
              <a:avLst/>
              <a:gdLst/>
              <a:ahLst/>
              <a:cxnLst/>
              <a:rect l="l" t="t" r="r" b="b"/>
              <a:pathLst>
                <a:path w="236220" h="745489">
                  <a:moveTo>
                    <a:pt x="236220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236220" y="745236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75016" y="2585515"/>
              <a:ext cx="200907" cy="796570"/>
            </a:xfrm>
            <a:custGeom>
              <a:avLst/>
              <a:gdLst/>
              <a:ahLst/>
              <a:cxnLst/>
              <a:rect l="l" t="t" r="r" b="b"/>
              <a:pathLst>
                <a:path w="234950" h="931545">
                  <a:moveTo>
                    <a:pt x="234696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234696" y="931163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26876" y="2425224"/>
              <a:ext cx="201993" cy="956753"/>
            </a:xfrm>
            <a:custGeom>
              <a:avLst/>
              <a:gdLst/>
              <a:ahLst/>
              <a:cxnLst/>
              <a:rect l="l" t="t" r="r" b="b"/>
              <a:pathLst>
                <a:path w="236220" h="1118870">
                  <a:moveTo>
                    <a:pt x="236220" y="0"/>
                  </a:moveTo>
                  <a:lnTo>
                    <a:pt x="0" y="0"/>
                  </a:lnTo>
                  <a:lnTo>
                    <a:pt x="0" y="1118615"/>
                  </a:lnTo>
                  <a:lnTo>
                    <a:pt x="236220" y="1118615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80039" y="2506021"/>
              <a:ext cx="201993" cy="875848"/>
            </a:xfrm>
            <a:custGeom>
              <a:avLst/>
              <a:gdLst/>
              <a:ahLst/>
              <a:cxnLst/>
              <a:rect l="l" t="t" r="r" b="b"/>
              <a:pathLst>
                <a:path w="236220" h="1024254">
                  <a:moveTo>
                    <a:pt x="236220" y="0"/>
                  </a:moveTo>
                  <a:lnTo>
                    <a:pt x="0" y="0"/>
                  </a:lnTo>
                  <a:lnTo>
                    <a:pt x="0" y="1024127"/>
                  </a:lnTo>
                  <a:lnTo>
                    <a:pt x="236220" y="1024127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31897" y="2266236"/>
              <a:ext cx="201993" cy="1115850"/>
            </a:xfrm>
            <a:custGeom>
              <a:avLst/>
              <a:gdLst/>
              <a:ahLst/>
              <a:cxnLst/>
              <a:rect l="l" t="t" r="r" b="b"/>
              <a:pathLst>
                <a:path w="236220" h="1304925">
                  <a:moveTo>
                    <a:pt x="236220" y="0"/>
                  </a:moveTo>
                  <a:lnTo>
                    <a:pt x="0" y="0"/>
                  </a:lnTo>
                  <a:lnTo>
                    <a:pt x="0" y="1304543"/>
                  </a:lnTo>
                  <a:lnTo>
                    <a:pt x="236220" y="1304543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85061" y="2266236"/>
              <a:ext cx="201993" cy="1115850"/>
            </a:xfrm>
            <a:custGeom>
              <a:avLst/>
              <a:gdLst/>
              <a:ahLst/>
              <a:cxnLst/>
              <a:rect l="l" t="t" r="r" b="b"/>
              <a:pathLst>
                <a:path w="236220" h="1304925">
                  <a:moveTo>
                    <a:pt x="236219" y="0"/>
                  </a:moveTo>
                  <a:lnTo>
                    <a:pt x="0" y="0"/>
                  </a:lnTo>
                  <a:lnTo>
                    <a:pt x="0" y="1304543"/>
                  </a:lnTo>
                  <a:lnTo>
                    <a:pt x="236219" y="1304543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38222" y="2107247"/>
              <a:ext cx="200907" cy="1274947"/>
            </a:xfrm>
            <a:custGeom>
              <a:avLst/>
              <a:gdLst/>
              <a:ahLst/>
              <a:cxnLst/>
              <a:rect l="l" t="t" r="r" b="b"/>
              <a:pathLst>
                <a:path w="234950" h="1490979">
                  <a:moveTo>
                    <a:pt x="234696" y="0"/>
                  </a:moveTo>
                  <a:lnTo>
                    <a:pt x="0" y="0"/>
                  </a:lnTo>
                  <a:lnTo>
                    <a:pt x="0" y="1490472"/>
                  </a:lnTo>
                  <a:lnTo>
                    <a:pt x="234696" y="149047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90082" y="2027753"/>
              <a:ext cx="201993" cy="1354224"/>
            </a:xfrm>
            <a:custGeom>
              <a:avLst/>
              <a:gdLst/>
              <a:ahLst/>
              <a:cxnLst/>
              <a:rect l="l" t="t" r="r" b="b"/>
              <a:pathLst>
                <a:path w="236220" h="1583689">
                  <a:moveTo>
                    <a:pt x="236220" y="0"/>
                  </a:moveTo>
                  <a:lnTo>
                    <a:pt x="0" y="0"/>
                  </a:lnTo>
                  <a:lnTo>
                    <a:pt x="0" y="1583436"/>
                  </a:lnTo>
                  <a:lnTo>
                    <a:pt x="236220" y="1583436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43245" y="1948259"/>
              <a:ext cx="200907" cy="1433501"/>
            </a:xfrm>
            <a:custGeom>
              <a:avLst/>
              <a:gdLst/>
              <a:ahLst/>
              <a:cxnLst/>
              <a:rect l="l" t="t" r="r" b="b"/>
              <a:pathLst>
                <a:path w="234950" h="1676400">
                  <a:moveTo>
                    <a:pt x="234696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34696" y="1676400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257" y="3381760"/>
              <a:ext cx="201993" cy="1114221"/>
            </a:xfrm>
            <a:custGeom>
              <a:avLst/>
              <a:gdLst/>
              <a:ahLst/>
              <a:cxnLst/>
              <a:rect l="l" t="t" r="r" b="b"/>
              <a:pathLst>
                <a:path w="236219" h="1303020">
                  <a:moveTo>
                    <a:pt x="0" y="1303020"/>
                  </a:moveTo>
                  <a:lnTo>
                    <a:pt x="236220" y="130302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130302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90418" y="3381760"/>
              <a:ext cx="201993" cy="955667"/>
            </a:xfrm>
            <a:custGeom>
              <a:avLst/>
              <a:gdLst/>
              <a:ahLst/>
              <a:cxnLst/>
              <a:rect l="l" t="t" r="r" b="b"/>
              <a:pathLst>
                <a:path w="236219" h="1117600">
                  <a:moveTo>
                    <a:pt x="0" y="1117092"/>
                  </a:moveTo>
                  <a:lnTo>
                    <a:pt x="236219" y="1117092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11170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43582" y="3381759"/>
              <a:ext cx="200907" cy="796570"/>
            </a:xfrm>
            <a:custGeom>
              <a:avLst/>
              <a:gdLst/>
              <a:ahLst/>
              <a:cxnLst/>
              <a:rect l="l" t="t" r="r" b="b"/>
              <a:pathLst>
                <a:path w="234950" h="931545">
                  <a:moveTo>
                    <a:pt x="0" y="931164"/>
                  </a:moveTo>
                  <a:lnTo>
                    <a:pt x="234695" y="931164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9311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95440" y="3381760"/>
              <a:ext cx="201993" cy="556568"/>
            </a:xfrm>
            <a:custGeom>
              <a:avLst/>
              <a:gdLst/>
              <a:ahLst/>
              <a:cxnLst/>
              <a:rect l="l" t="t" r="r" b="b"/>
              <a:pathLst>
                <a:path w="236219" h="650875">
                  <a:moveTo>
                    <a:pt x="0" y="650748"/>
                  </a:moveTo>
                  <a:lnTo>
                    <a:pt x="236219" y="650748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65074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48603" y="3381760"/>
              <a:ext cx="200907" cy="318194"/>
            </a:xfrm>
            <a:custGeom>
              <a:avLst/>
              <a:gdLst/>
              <a:ahLst/>
              <a:cxnLst/>
              <a:rect l="l" t="t" r="r" b="b"/>
              <a:pathLst>
                <a:path w="234950" h="372110">
                  <a:moveTo>
                    <a:pt x="0" y="371856"/>
                  </a:moveTo>
                  <a:lnTo>
                    <a:pt x="234696" y="371856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00462" y="3381760"/>
              <a:ext cx="201993" cy="79820"/>
            </a:xfrm>
            <a:custGeom>
              <a:avLst/>
              <a:gdLst/>
              <a:ahLst/>
              <a:cxnLst/>
              <a:rect l="l" t="t" r="r" b="b"/>
              <a:pathLst>
                <a:path w="236219" h="93345">
                  <a:moveTo>
                    <a:pt x="0" y="92963"/>
                  </a:moveTo>
                  <a:lnTo>
                    <a:pt x="236219" y="92963"/>
                  </a:lnTo>
                  <a:lnTo>
                    <a:pt x="236219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53625" y="3302266"/>
              <a:ext cx="201993" cy="79820"/>
            </a:xfrm>
            <a:custGeom>
              <a:avLst/>
              <a:gdLst/>
              <a:ahLst/>
              <a:cxnLst/>
              <a:rect l="l" t="t" r="r" b="b"/>
              <a:pathLst>
                <a:path w="236220" h="93345">
                  <a:moveTo>
                    <a:pt x="0" y="0"/>
                  </a:moveTo>
                  <a:lnTo>
                    <a:pt x="236220" y="0"/>
                  </a:lnTo>
                  <a:lnTo>
                    <a:pt x="236220" y="92963"/>
                  </a:lnTo>
                  <a:lnTo>
                    <a:pt x="0" y="929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06787" y="3221468"/>
              <a:ext cx="200907" cy="160726"/>
            </a:xfrm>
            <a:custGeom>
              <a:avLst/>
              <a:gdLst/>
              <a:ahLst/>
              <a:cxnLst/>
              <a:rect l="l" t="t" r="r" b="b"/>
              <a:pathLst>
                <a:path w="234950" h="187960">
                  <a:moveTo>
                    <a:pt x="0" y="0"/>
                  </a:moveTo>
                  <a:lnTo>
                    <a:pt x="234696" y="0"/>
                  </a:lnTo>
                  <a:lnTo>
                    <a:pt x="234696" y="187451"/>
                  </a:lnTo>
                  <a:lnTo>
                    <a:pt x="0" y="1874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58648" y="3062480"/>
              <a:ext cx="201993" cy="319280"/>
            </a:xfrm>
            <a:custGeom>
              <a:avLst/>
              <a:gdLst/>
              <a:ahLst/>
              <a:cxnLst/>
              <a:rect l="l" t="t" r="r" b="b"/>
              <a:pathLst>
                <a:path w="236220" h="373379">
                  <a:moveTo>
                    <a:pt x="0" y="0"/>
                  </a:moveTo>
                  <a:lnTo>
                    <a:pt x="236219" y="0"/>
                  </a:lnTo>
                  <a:lnTo>
                    <a:pt x="236219" y="373379"/>
                  </a:lnTo>
                  <a:lnTo>
                    <a:pt x="0" y="3733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11810" y="2982986"/>
              <a:ext cx="200907" cy="399100"/>
            </a:xfrm>
            <a:custGeom>
              <a:avLst/>
              <a:gdLst/>
              <a:ahLst/>
              <a:cxnLst/>
              <a:rect l="l" t="t" r="r" b="b"/>
              <a:pathLst>
                <a:path w="234950" h="466725">
                  <a:moveTo>
                    <a:pt x="0" y="0"/>
                  </a:moveTo>
                  <a:lnTo>
                    <a:pt x="234696" y="0"/>
                  </a:lnTo>
                  <a:lnTo>
                    <a:pt x="234696" y="466343"/>
                  </a:lnTo>
                  <a:lnTo>
                    <a:pt x="0" y="4663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63669" y="2903492"/>
              <a:ext cx="201993" cy="478377"/>
            </a:xfrm>
            <a:custGeom>
              <a:avLst/>
              <a:gdLst/>
              <a:ahLst/>
              <a:cxnLst/>
              <a:rect l="l" t="t" r="r" b="b"/>
              <a:pathLst>
                <a:path w="236220" h="559435">
                  <a:moveTo>
                    <a:pt x="0" y="0"/>
                  </a:moveTo>
                  <a:lnTo>
                    <a:pt x="236220" y="0"/>
                  </a:lnTo>
                  <a:lnTo>
                    <a:pt x="236220" y="559307"/>
                  </a:lnTo>
                  <a:lnTo>
                    <a:pt x="0" y="55930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16832" y="2903492"/>
              <a:ext cx="201993" cy="478377"/>
            </a:xfrm>
            <a:custGeom>
              <a:avLst/>
              <a:gdLst/>
              <a:ahLst/>
              <a:cxnLst/>
              <a:rect l="l" t="t" r="r" b="b"/>
              <a:pathLst>
                <a:path w="236220" h="559435">
                  <a:moveTo>
                    <a:pt x="0" y="0"/>
                  </a:moveTo>
                  <a:lnTo>
                    <a:pt x="236219" y="0"/>
                  </a:lnTo>
                  <a:lnTo>
                    <a:pt x="236219" y="559307"/>
                  </a:lnTo>
                  <a:lnTo>
                    <a:pt x="0" y="5593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69995" y="2823997"/>
              <a:ext cx="200907" cy="558197"/>
            </a:xfrm>
            <a:custGeom>
              <a:avLst/>
              <a:gdLst/>
              <a:ahLst/>
              <a:cxnLst/>
              <a:rect l="l" t="t" r="r" b="b"/>
              <a:pathLst>
                <a:path w="234950" h="652779">
                  <a:moveTo>
                    <a:pt x="0" y="0"/>
                  </a:moveTo>
                  <a:lnTo>
                    <a:pt x="234696" y="0"/>
                  </a:lnTo>
                  <a:lnTo>
                    <a:pt x="234696" y="652272"/>
                  </a:lnTo>
                  <a:lnTo>
                    <a:pt x="0" y="6522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21853" y="2744503"/>
              <a:ext cx="201993" cy="637474"/>
            </a:xfrm>
            <a:custGeom>
              <a:avLst/>
              <a:gdLst/>
              <a:ahLst/>
              <a:cxnLst/>
              <a:rect l="l" t="t" r="r" b="b"/>
              <a:pathLst>
                <a:path w="236220" h="745489">
                  <a:moveTo>
                    <a:pt x="0" y="0"/>
                  </a:moveTo>
                  <a:lnTo>
                    <a:pt x="236220" y="0"/>
                  </a:lnTo>
                  <a:lnTo>
                    <a:pt x="236220" y="745236"/>
                  </a:lnTo>
                  <a:lnTo>
                    <a:pt x="0" y="7452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75016" y="2585515"/>
              <a:ext cx="200907" cy="796570"/>
            </a:xfrm>
            <a:custGeom>
              <a:avLst/>
              <a:gdLst/>
              <a:ahLst/>
              <a:cxnLst/>
              <a:rect l="l" t="t" r="r" b="b"/>
              <a:pathLst>
                <a:path w="234950" h="931545">
                  <a:moveTo>
                    <a:pt x="0" y="0"/>
                  </a:moveTo>
                  <a:lnTo>
                    <a:pt x="234696" y="0"/>
                  </a:lnTo>
                  <a:lnTo>
                    <a:pt x="234696" y="931163"/>
                  </a:lnTo>
                  <a:lnTo>
                    <a:pt x="0" y="93116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26876" y="2425224"/>
              <a:ext cx="201993" cy="956753"/>
            </a:xfrm>
            <a:custGeom>
              <a:avLst/>
              <a:gdLst/>
              <a:ahLst/>
              <a:cxnLst/>
              <a:rect l="l" t="t" r="r" b="b"/>
              <a:pathLst>
                <a:path w="236220" h="1118870">
                  <a:moveTo>
                    <a:pt x="0" y="0"/>
                  </a:moveTo>
                  <a:lnTo>
                    <a:pt x="236220" y="0"/>
                  </a:lnTo>
                  <a:lnTo>
                    <a:pt x="236220" y="1118615"/>
                  </a:lnTo>
                  <a:lnTo>
                    <a:pt x="0" y="11186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80039" y="2506021"/>
              <a:ext cx="201993" cy="875848"/>
            </a:xfrm>
            <a:custGeom>
              <a:avLst/>
              <a:gdLst/>
              <a:ahLst/>
              <a:cxnLst/>
              <a:rect l="l" t="t" r="r" b="b"/>
              <a:pathLst>
                <a:path w="236220" h="1024254">
                  <a:moveTo>
                    <a:pt x="0" y="0"/>
                  </a:moveTo>
                  <a:lnTo>
                    <a:pt x="236220" y="0"/>
                  </a:lnTo>
                  <a:lnTo>
                    <a:pt x="236220" y="1024127"/>
                  </a:lnTo>
                  <a:lnTo>
                    <a:pt x="0" y="1024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31897" y="2266236"/>
              <a:ext cx="201993" cy="1115850"/>
            </a:xfrm>
            <a:custGeom>
              <a:avLst/>
              <a:gdLst/>
              <a:ahLst/>
              <a:cxnLst/>
              <a:rect l="l" t="t" r="r" b="b"/>
              <a:pathLst>
                <a:path w="236220" h="1304925">
                  <a:moveTo>
                    <a:pt x="0" y="0"/>
                  </a:moveTo>
                  <a:lnTo>
                    <a:pt x="236220" y="0"/>
                  </a:lnTo>
                  <a:lnTo>
                    <a:pt x="236220" y="1304543"/>
                  </a:lnTo>
                  <a:lnTo>
                    <a:pt x="0" y="13045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85061" y="2266236"/>
              <a:ext cx="201993" cy="1115850"/>
            </a:xfrm>
            <a:custGeom>
              <a:avLst/>
              <a:gdLst/>
              <a:ahLst/>
              <a:cxnLst/>
              <a:rect l="l" t="t" r="r" b="b"/>
              <a:pathLst>
                <a:path w="236220" h="1304925">
                  <a:moveTo>
                    <a:pt x="0" y="0"/>
                  </a:moveTo>
                  <a:lnTo>
                    <a:pt x="236219" y="0"/>
                  </a:lnTo>
                  <a:lnTo>
                    <a:pt x="236219" y="1304543"/>
                  </a:lnTo>
                  <a:lnTo>
                    <a:pt x="0" y="13045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38222" y="2107247"/>
              <a:ext cx="200907" cy="1274947"/>
            </a:xfrm>
            <a:custGeom>
              <a:avLst/>
              <a:gdLst/>
              <a:ahLst/>
              <a:cxnLst/>
              <a:rect l="l" t="t" r="r" b="b"/>
              <a:pathLst>
                <a:path w="234950" h="1490979">
                  <a:moveTo>
                    <a:pt x="0" y="0"/>
                  </a:moveTo>
                  <a:lnTo>
                    <a:pt x="234696" y="0"/>
                  </a:lnTo>
                  <a:lnTo>
                    <a:pt x="234696" y="1490472"/>
                  </a:lnTo>
                  <a:lnTo>
                    <a:pt x="0" y="14904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90082" y="2027753"/>
              <a:ext cx="201993" cy="1354224"/>
            </a:xfrm>
            <a:custGeom>
              <a:avLst/>
              <a:gdLst/>
              <a:ahLst/>
              <a:cxnLst/>
              <a:rect l="l" t="t" r="r" b="b"/>
              <a:pathLst>
                <a:path w="236220" h="1583689">
                  <a:moveTo>
                    <a:pt x="0" y="0"/>
                  </a:moveTo>
                  <a:lnTo>
                    <a:pt x="236220" y="0"/>
                  </a:lnTo>
                  <a:lnTo>
                    <a:pt x="236220" y="1583436"/>
                  </a:lnTo>
                  <a:lnTo>
                    <a:pt x="0" y="15834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43245" y="1948259"/>
              <a:ext cx="200907" cy="1433501"/>
            </a:xfrm>
            <a:custGeom>
              <a:avLst/>
              <a:gdLst/>
              <a:ahLst/>
              <a:cxnLst/>
              <a:rect l="l" t="t" r="r" b="b"/>
              <a:pathLst>
                <a:path w="234950" h="1676400">
                  <a:moveTo>
                    <a:pt x="0" y="0"/>
                  </a:moveTo>
                  <a:lnTo>
                    <a:pt x="234696" y="0"/>
                  </a:lnTo>
                  <a:lnTo>
                    <a:pt x="234696" y="1676400"/>
                  </a:lnTo>
                  <a:lnTo>
                    <a:pt x="0" y="1676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2269" y="3381325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617795" y="453572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44532" y="5674842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970437" y="437652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1323056" y="421731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1717703" y="3978292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2070322" y="3739483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2801626" y="306867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3154354" y="298885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3506973" y="2829644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3859811" y="2749933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4212538" y="2670439"/>
              <a:ext cx="459372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dirty="0">
                  <a:latin typeface="Arial"/>
                  <a:cs typeface="Arial"/>
                </a:rPr>
                <a:t>6	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4917777" y="2590619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5270397" y="2511125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5580012" y="2351919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5932740" y="219238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6292093" y="2272099"/>
              <a:ext cx="16778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6638196" y="2033183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7343544" y="187386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7696163" y="1794374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8048784" y="171466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301122" y="4501845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301122" y="4103506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61590" y="3705600"/>
              <a:ext cx="11891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397818" y="3307261"/>
              <a:ext cx="2182831" cy="3799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 marR="4344" algn="r">
                <a:spcBef>
                  <a:spcPts val="496"/>
                </a:spcBef>
              </a:pPr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397818" y="2909030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337350" y="2510799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37350" y="211256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37350" y="171433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01122" y="4900076"/>
              <a:ext cx="7999914" cy="3022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-20</a:t>
              </a:r>
              <a:endParaRPr sz="855">
                <a:latin typeface="Arial"/>
                <a:cs typeface="Arial"/>
              </a:endParaRPr>
            </a:p>
            <a:p>
              <a:pPr marL="292128">
                <a:spcBef>
                  <a:spcPts val="90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1234765" y="1066330"/>
              <a:ext cx="624984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Rantasalmella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92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>
            <a:extLst>
              <a:ext uri="{FF2B5EF4-FFF2-40B4-BE49-F238E27FC236}">
                <a16:creationId xmlns:a16="http://schemas.microsoft.com/office/drawing/2014/main" id="{1BAA8DEA-BA5F-4CC2-8D2A-3D76D1F1D046}"/>
              </a:ext>
            </a:extLst>
          </p:cNvPr>
          <p:cNvGrpSpPr/>
          <p:nvPr/>
        </p:nvGrpSpPr>
        <p:grpSpPr>
          <a:xfrm>
            <a:off x="539552" y="548680"/>
            <a:ext cx="7731247" cy="4831728"/>
            <a:chOff x="179512" y="332656"/>
            <a:chExt cx="7731247" cy="4831728"/>
          </a:xfrm>
        </p:grpSpPr>
        <p:sp>
          <p:nvSpPr>
            <p:cNvPr id="30" name="object 30"/>
            <p:cNvSpPr txBox="1"/>
            <p:nvPr/>
          </p:nvSpPr>
          <p:spPr>
            <a:xfrm>
              <a:off x="467544" y="5019601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9FF601AC-9C38-48D3-893B-3993C40AB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332656"/>
              <a:ext cx="7731247" cy="4706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467544" y="548680"/>
            <a:ext cx="7366229" cy="4966560"/>
            <a:chOff x="590444" y="757475"/>
            <a:chExt cx="7366229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44" y="757475"/>
              <a:ext cx="7366229" cy="447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0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395536" y="620688"/>
            <a:ext cx="7355802" cy="4901400"/>
            <a:chOff x="518436" y="822635"/>
            <a:chExt cx="7355802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36" y="822635"/>
              <a:ext cx="7355802" cy="44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11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Ryhmä 59">
            <a:extLst>
              <a:ext uri="{FF2B5EF4-FFF2-40B4-BE49-F238E27FC236}">
                <a16:creationId xmlns:a16="http://schemas.microsoft.com/office/drawing/2014/main" id="{E4B429C3-9F97-4106-B2E0-4352842AF31C}"/>
              </a:ext>
            </a:extLst>
          </p:cNvPr>
          <p:cNvGrpSpPr/>
          <p:nvPr/>
        </p:nvGrpSpPr>
        <p:grpSpPr>
          <a:xfrm>
            <a:off x="539552" y="620688"/>
            <a:ext cx="7878436" cy="4753295"/>
            <a:chOff x="416540" y="1098909"/>
            <a:chExt cx="7878436" cy="4753295"/>
          </a:xfrm>
        </p:grpSpPr>
        <p:sp>
          <p:nvSpPr>
            <p:cNvPr id="2" name="object 2"/>
            <p:cNvSpPr/>
            <p:nvPr/>
          </p:nvSpPr>
          <p:spPr>
            <a:xfrm>
              <a:off x="7970266" y="4591113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13309" y="45911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6350" y="45911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9392" y="45911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1130" y="45911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7979" y="4591113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70266" y="4099813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3309" y="40998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6350" y="40998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9392" y="40998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1130" y="40998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7979" y="4099813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70266" y="3608513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3309" y="36085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6350" y="36085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9392" y="36085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7978" y="3608513"/>
              <a:ext cx="1781017" cy="0"/>
            </a:xfrm>
            <a:custGeom>
              <a:avLst/>
              <a:gdLst/>
              <a:ahLst/>
              <a:cxnLst/>
              <a:rect l="l" t="t" r="r" b="b"/>
              <a:pathLst>
                <a:path w="2082800">
                  <a:moveTo>
                    <a:pt x="0" y="0"/>
                  </a:moveTo>
                  <a:lnTo>
                    <a:pt x="2082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70266" y="3117213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3309" y="31172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56350" y="31172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99392" y="311721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7978" y="3117213"/>
              <a:ext cx="1781017" cy="0"/>
            </a:xfrm>
            <a:custGeom>
              <a:avLst/>
              <a:gdLst/>
              <a:ahLst/>
              <a:cxnLst/>
              <a:rect l="l" t="t" r="r" b="b"/>
              <a:pathLst>
                <a:path w="2082800">
                  <a:moveTo>
                    <a:pt x="0" y="0"/>
                  </a:moveTo>
                  <a:lnTo>
                    <a:pt x="2082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70266" y="2625914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6350" y="2625914"/>
              <a:ext cx="2104640" cy="0"/>
            </a:xfrm>
            <a:custGeom>
              <a:avLst/>
              <a:gdLst/>
              <a:ahLst/>
              <a:cxnLst/>
              <a:rect l="l" t="t" r="r" b="b"/>
              <a:pathLst>
                <a:path w="2461259">
                  <a:moveTo>
                    <a:pt x="0" y="0"/>
                  </a:moveTo>
                  <a:lnTo>
                    <a:pt x="2461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9392" y="262591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978" y="2625914"/>
              <a:ext cx="1781017" cy="0"/>
            </a:xfrm>
            <a:custGeom>
              <a:avLst/>
              <a:gdLst/>
              <a:ahLst/>
              <a:cxnLst/>
              <a:rect l="l" t="t" r="r" b="b"/>
              <a:pathLst>
                <a:path w="2082800">
                  <a:moveTo>
                    <a:pt x="0" y="0"/>
                  </a:moveTo>
                  <a:lnTo>
                    <a:pt x="2082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6349" y="2134614"/>
              <a:ext cx="3238410" cy="0"/>
            </a:xfrm>
            <a:custGeom>
              <a:avLst/>
              <a:gdLst/>
              <a:ahLst/>
              <a:cxnLst/>
              <a:rect l="l" t="t" r="r" b="b"/>
              <a:pathLst>
                <a:path w="3787140">
                  <a:moveTo>
                    <a:pt x="0" y="0"/>
                  </a:moveTo>
                  <a:lnTo>
                    <a:pt x="37870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99392" y="213461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7978" y="2134614"/>
              <a:ext cx="1781017" cy="0"/>
            </a:xfrm>
            <a:custGeom>
              <a:avLst/>
              <a:gdLst/>
              <a:ahLst/>
              <a:cxnLst/>
              <a:rect l="l" t="t" r="r" b="b"/>
              <a:pathLst>
                <a:path w="2082800">
                  <a:moveTo>
                    <a:pt x="0" y="0"/>
                  </a:moveTo>
                  <a:lnTo>
                    <a:pt x="2082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979" y="1643857"/>
              <a:ext cx="7286964" cy="0"/>
            </a:xfrm>
            <a:custGeom>
              <a:avLst/>
              <a:gdLst/>
              <a:ahLst/>
              <a:cxnLst/>
              <a:rect l="l" t="t" r="r" b="b"/>
              <a:pathLst>
                <a:path w="8521700">
                  <a:moveTo>
                    <a:pt x="0" y="0"/>
                  </a:moveTo>
                  <a:lnTo>
                    <a:pt x="85213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7979" y="1643857"/>
              <a:ext cx="7286964" cy="3438231"/>
            </a:xfrm>
            <a:custGeom>
              <a:avLst/>
              <a:gdLst/>
              <a:ahLst/>
              <a:cxnLst/>
              <a:rect l="l" t="t" r="r" b="b"/>
              <a:pathLst>
                <a:path w="8521700" h="4020820">
                  <a:moveTo>
                    <a:pt x="0" y="4020692"/>
                  </a:moveTo>
                  <a:lnTo>
                    <a:pt x="8521319" y="4020692"/>
                  </a:lnTo>
                  <a:lnTo>
                    <a:pt x="8521319" y="0"/>
                  </a:lnTo>
                  <a:lnTo>
                    <a:pt x="0" y="0"/>
                  </a:lnTo>
                  <a:lnTo>
                    <a:pt x="0" y="402069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1853" y="3913458"/>
              <a:ext cx="809602" cy="1168521"/>
            </a:xfrm>
            <a:custGeom>
              <a:avLst/>
              <a:gdLst/>
              <a:ahLst/>
              <a:cxnLst/>
              <a:rect l="l" t="t" r="r" b="b"/>
              <a:pathLst>
                <a:path w="946785" h="1366520">
                  <a:moveTo>
                    <a:pt x="946404" y="0"/>
                  </a:moveTo>
                  <a:lnTo>
                    <a:pt x="0" y="0"/>
                  </a:lnTo>
                  <a:lnTo>
                    <a:pt x="0" y="1366520"/>
                  </a:lnTo>
                  <a:lnTo>
                    <a:pt x="946404" y="1366520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88811" y="1871371"/>
              <a:ext cx="810688" cy="3210716"/>
            </a:xfrm>
            <a:custGeom>
              <a:avLst/>
              <a:gdLst/>
              <a:ahLst/>
              <a:cxnLst/>
              <a:rect l="l" t="t" r="r" b="b"/>
              <a:pathLst>
                <a:path w="948054" h="3754754">
                  <a:moveTo>
                    <a:pt x="947927" y="0"/>
                  </a:moveTo>
                  <a:lnTo>
                    <a:pt x="0" y="0"/>
                  </a:lnTo>
                  <a:lnTo>
                    <a:pt x="0" y="3754628"/>
                  </a:lnTo>
                  <a:lnTo>
                    <a:pt x="947927" y="375462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47073" y="2068152"/>
              <a:ext cx="809602" cy="3014153"/>
            </a:xfrm>
            <a:custGeom>
              <a:avLst/>
              <a:gdLst/>
              <a:ahLst/>
              <a:cxnLst/>
              <a:rect l="l" t="t" r="r" b="b"/>
              <a:pathLst>
                <a:path w="946785" h="3524885">
                  <a:moveTo>
                    <a:pt x="946404" y="0"/>
                  </a:moveTo>
                  <a:lnTo>
                    <a:pt x="0" y="0"/>
                  </a:lnTo>
                  <a:lnTo>
                    <a:pt x="0" y="3524504"/>
                  </a:lnTo>
                  <a:lnTo>
                    <a:pt x="946404" y="3524504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04031" y="2749716"/>
              <a:ext cx="809602" cy="2332697"/>
            </a:xfrm>
            <a:custGeom>
              <a:avLst/>
              <a:gdLst/>
              <a:ahLst/>
              <a:cxnLst/>
              <a:rect l="l" t="t" r="r" b="b"/>
              <a:pathLst>
                <a:path w="946784" h="2727960">
                  <a:moveTo>
                    <a:pt x="946403" y="0"/>
                  </a:moveTo>
                  <a:lnTo>
                    <a:pt x="0" y="0"/>
                  </a:lnTo>
                  <a:lnTo>
                    <a:pt x="0" y="2727452"/>
                  </a:lnTo>
                  <a:lnTo>
                    <a:pt x="946403" y="272745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60991" y="2482563"/>
              <a:ext cx="809602" cy="2599850"/>
            </a:xfrm>
            <a:custGeom>
              <a:avLst/>
              <a:gdLst/>
              <a:ahLst/>
              <a:cxnLst/>
              <a:rect l="l" t="t" r="r" b="b"/>
              <a:pathLst>
                <a:path w="946784" h="3040379">
                  <a:moveTo>
                    <a:pt x="946403" y="0"/>
                  </a:moveTo>
                  <a:lnTo>
                    <a:pt x="0" y="0"/>
                  </a:lnTo>
                  <a:lnTo>
                    <a:pt x="0" y="3039872"/>
                  </a:lnTo>
                  <a:lnTo>
                    <a:pt x="946403" y="303987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31853" y="3913458"/>
              <a:ext cx="809602" cy="1168521"/>
            </a:xfrm>
            <a:custGeom>
              <a:avLst/>
              <a:gdLst/>
              <a:ahLst/>
              <a:cxnLst/>
              <a:rect l="l" t="t" r="r" b="b"/>
              <a:pathLst>
                <a:path w="946785" h="1366520">
                  <a:moveTo>
                    <a:pt x="0" y="0"/>
                  </a:moveTo>
                  <a:lnTo>
                    <a:pt x="946404" y="0"/>
                  </a:lnTo>
                  <a:lnTo>
                    <a:pt x="946404" y="1366520"/>
                  </a:lnTo>
                  <a:lnTo>
                    <a:pt x="0" y="13665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8811" y="1871371"/>
              <a:ext cx="810688" cy="3210716"/>
            </a:xfrm>
            <a:custGeom>
              <a:avLst/>
              <a:gdLst/>
              <a:ahLst/>
              <a:cxnLst/>
              <a:rect l="l" t="t" r="r" b="b"/>
              <a:pathLst>
                <a:path w="948054" h="3754754">
                  <a:moveTo>
                    <a:pt x="0" y="0"/>
                  </a:moveTo>
                  <a:lnTo>
                    <a:pt x="947927" y="0"/>
                  </a:lnTo>
                  <a:lnTo>
                    <a:pt x="947927" y="3754628"/>
                  </a:lnTo>
                  <a:lnTo>
                    <a:pt x="0" y="3754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47073" y="2068152"/>
              <a:ext cx="809602" cy="3014153"/>
            </a:xfrm>
            <a:custGeom>
              <a:avLst/>
              <a:gdLst/>
              <a:ahLst/>
              <a:cxnLst/>
              <a:rect l="l" t="t" r="r" b="b"/>
              <a:pathLst>
                <a:path w="946785" h="3524885">
                  <a:moveTo>
                    <a:pt x="0" y="0"/>
                  </a:moveTo>
                  <a:lnTo>
                    <a:pt x="946404" y="0"/>
                  </a:lnTo>
                  <a:lnTo>
                    <a:pt x="946404" y="3524504"/>
                  </a:lnTo>
                  <a:lnTo>
                    <a:pt x="0" y="35245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04031" y="2749716"/>
              <a:ext cx="809602" cy="2332697"/>
            </a:xfrm>
            <a:custGeom>
              <a:avLst/>
              <a:gdLst/>
              <a:ahLst/>
              <a:cxnLst/>
              <a:rect l="l" t="t" r="r" b="b"/>
              <a:pathLst>
                <a:path w="946784" h="2727960">
                  <a:moveTo>
                    <a:pt x="0" y="0"/>
                  </a:moveTo>
                  <a:lnTo>
                    <a:pt x="946403" y="0"/>
                  </a:lnTo>
                  <a:lnTo>
                    <a:pt x="946403" y="2727452"/>
                  </a:lnTo>
                  <a:lnTo>
                    <a:pt x="0" y="2727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60991" y="2482563"/>
              <a:ext cx="809602" cy="2599850"/>
            </a:xfrm>
            <a:custGeom>
              <a:avLst/>
              <a:gdLst/>
              <a:ahLst/>
              <a:cxnLst/>
              <a:rect l="l" t="t" r="r" b="b"/>
              <a:pathLst>
                <a:path w="946784" h="3040379">
                  <a:moveTo>
                    <a:pt x="0" y="0"/>
                  </a:moveTo>
                  <a:lnTo>
                    <a:pt x="946403" y="0"/>
                  </a:lnTo>
                  <a:lnTo>
                    <a:pt x="946403" y="3039872"/>
                  </a:lnTo>
                  <a:lnTo>
                    <a:pt x="0" y="30398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7979" y="5081979"/>
              <a:ext cx="7286964" cy="0"/>
            </a:xfrm>
            <a:custGeom>
              <a:avLst/>
              <a:gdLst/>
              <a:ahLst/>
              <a:cxnLst/>
              <a:rect l="l" t="t" r="r" b="b"/>
              <a:pathLst>
                <a:path w="8521700">
                  <a:moveTo>
                    <a:pt x="0" y="0"/>
                  </a:moveTo>
                  <a:lnTo>
                    <a:pt x="85213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492796" y="4401283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60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416540" y="5707421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2950189" y="3379588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4407689" y="3478087"/>
              <a:ext cx="48760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68</a:t>
              </a:r>
              <a:r>
                <a:rPr sz="1197" spc="-77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5865408" y="3819303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65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7322910" y="3685836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66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486435" y="4994557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56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486435" y="4503257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58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486435" y="4011956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486435" y="3520657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62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1557087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3014587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4472089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5929591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7387092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486434" y="1098909"/>
              <a:ext cx="6205323" cy="21447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31589"/>
              <a:r>
                <a:rPr sz="1368" b="1" spc="-9" dirty="0">
                  <a:latin typeface="Arial"/>
                  <a:cs typeface="Arial"/>
                </a:rPr>
                <a:t>Yritysten liikevaihto </a:t>
              </a:r>
              <a:r>
                <a:rPr sz="1368" b="1" spc="-4" dirty="0">
                  <a:latin typeface="Arial"/>
                  <a:cs typeface="Arial"/>
                </a:rPr>
                <a:t>Rantasalmella 2013 - 2017, 1000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34"/>
                </a:spcBef>
              </a:pPr>
              <a:endParaRPr sz="1667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70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68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66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1154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64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Ryhmä 66">
            <a:extLst>
              <a:ext uri="{FF2B5EF4-FFF2-40B4-BE49-F238E27FC236}">
                <a16:creationId xmlns:a16="http://schemas.microsoft.com/office/drawing/2014/main" id="{3F1428D7-DEC4-4EAF-BBB0-CE005D093AE8}"/>
              </a:ext>
            </a:extLst>
          </p:cNvPr>
          <p:cNvGrpSpPr/>
          <p:nvPr/>
        </p:nvGrpSpPr>
        <p:grpSpPr>
          <a:xfrm>
            <a:off x="539552" y="620688"/>
            <a:ext cx="7783427" cy="4609279"/>
            <a:chOff x="272524" y="1098910"/>
            <a:chExt cx="7783427" cy="4609279"/>
          </a:xfrm>
        </p:grpSpPr>
        <p:sp>
          <p:nvSpPr>
            <p:cNvPr id="2" name="object 2"/>
            <p:cNvSpPr/>
            <p:nvPr/>
          </p:nvSpPr>
          <p:spPr>
            <a:xfrm>
              <a:off x="7725268" y="4671911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240943" y="467191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15" y="4671911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0990" y="467191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360" y="4671911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751" y="4671911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5268" y="4338296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0943" y="4338296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5315" y="4338296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0990" y="4338296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5360" y="4338296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751" y="4338296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5268" y="4003378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0943" y="400337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5315" y="400337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0990" y="400337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5360" y="400337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751" y="4003378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25268" y="3669763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0989" y="3669763"/>
              <a:ext cx="3629364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5360" y="3669763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751" y="3669763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0989" y="3334845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5360" y="3334845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751" y="3334845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70989" y="3001230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85360" y="3001230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751" y="3001230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70989" y="2667615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85360" y="2667615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0751" y="2667615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70989" y="2332697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85360" y="2332697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0751" y="2332697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70989" y="1999083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0751" y="1999083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0751" y="166481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751" y="1664816"/>
              <a:ext cx="7424885" cy="3341578"/>
            </a:xfrm>
            <a:custGeom>
              <a:avLst/>
              <a:gdLst/>
              <a:ahLst/>
              <a:cxnLst/>
              <a:rect l="l" t="t" r="r" b="b"/>
              <a:pathLst>
                <a:path w="8682990" h="3907790">
                  <a:moveTo>
                    <a:pt x="0" y="3907282"/>
                  </a:moveTo>
                  <a:lnTo>
                    <a:pt x="8682863" y="390728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728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0446" y="2165890"/>
              <a:ext cx="825349" cy="2840396"/>
            </a:xfrm>
            <a:custGeom>
              <a:avLst/>
              <a:gdLst/>
              <a:ahLst/>
              <a:cxnLst/>
              <a:rect l="l" t="t" r="r" b="b"/>
              <a:pathLst>
                <a:path w="965200" h="3321685">
                  <a:moveTo>
                    <a:pt x="964692" y="0"/>
                  </a:moveTo>
                  <a:lnTo>
                    <a:pt x="0" y="0"/>
                  </a:lnTo>
                  <a:lnTo>
                    <a:pt x="0" y="3321304"/>
                  </a:lnTo>
                  <a:lnTo>
                    <a:pt x="964692" y="3321304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46074" y="1898738"/>
              <a:ext cx="825349" cy="3107547"/>
            </a:xfrm>
            <a:custGeom>
              <a:avLst/>
              <a:gdLst/>
              <a:ahLst/>
              <a:cxnLst/>
              <a:rect l="l" t="t" r="r" b="b"/>
              <a:pathLst>
                <a:path w="965200" h="3634104">
                  <a:moveTo>
                    <a:pt x="964691" y="0"/>
                  </a:moveTo>
                  <a:lnTo>
                    <a:pt x="0" y="0"/>
                  </a:lnTo>
                  <a:lnTo>
                    <a:pt x="0" y="3633724"/>
                  </a:lnTo>
                  <a:lnTo>
                    <a:pt x="964691" y="3633724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30400" y="3870453"/>
              <a:ext cx="825349" cy="1135941"/>
            </a:xfrm>
            <a:custGeom>
              <a:avLst/>
              <a:gdLst/>
              <a:ahLst/>
              <a:cxnLst/>
              <a:rect l="l" t="t" r="r" b="b"/>
              <a:pathLst>
                <a:path w="965200" h="1328420">
                  <a:moveTo>
                    <a:pt x="964691" y="0"/>
                  </a:moveTo>
                  <a:lnTo>
                    <a:pt x="0" y="0"/>
                  </a:lnTo>
                  <a:lnTo>
                    <a:pt x="0" y="1327912"/>
                  </a:lnTo>
                  <a:lnTo>
                    <a:pt x="964691" y="1327912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16028" y="3802688"/>
              <a:ext cx="825349" cy="1203272"/>
            </a:xfrm>
            <a:custGeom>
              <a:avLst/>
              <a:gdLst/>
              <a:ahLst/>
              <a:cxnLst/>
              <a:rect l="l" t="t" r="r" b="b"/>
              <a:pathLst>
                <a:path w="965200" h="1407160">
                  <a:moveTo>
                    <a:pt x="964691" y="0"/>
                  </a:moveTo>
                  <a:lnTo>
                    <a:pt x="0" y="0"/>
                  </a:lnTo>
                  <a:lnTo>
                    <a:pt x="0" y="1407160"/>
                  </a:lnTo>
                  <a:lnTo>
                    <a:pt x="964691" y="1407160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00354" y="3368728"/>
              <a:ext cx="825349" cy="1637667"/>
            </a:xfrm>
            <a:custGeom>
              <a:avLst/>
              <a:gdLst/>
              <a:ahLst/>
              <a:cxnLst/>
              <a:rect l="l" t="t" r="r" b="b"/>
              <a:pathLst>
                <a:path w="965200" h="1915160">
                  <a:moveTo>
                    <a:pt x="964692" y="0"/>
                  </a:moveTo>
                  <a:lnTo>
                    <a:pt x="0" y="0"/>
                  </a:lnTo>
                  <a:lnTo>
                    <a:pt x="0" y="1914652"/>
                  </a:lnTo>
                  <a:lnTo>
                    <a:pt x="964692" y="1914652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60446" y="2165890"/>
              <a:ext cx="825349" cy="2840396"/>
            </a:xfrm>
            <a:custGeom>
              <a:avLst/>
              <a:gdLst/>
              <a:ahLst/>
              <a:cxnLst/>
              <a:rect l="l" t="t" r="r" b="b"/>
              <a:pathLst>
                <a:path w="965200" h="3321685">
                  <a:moveTo>
                    <a:pt x="0" y="0"/>
                  </a:moveTo>
                  <a:lnTo>
                    <a:pt x="964692" y="0"/>
                  </a:lnTo>
                  <a:lnTo>
                    <a:pt x="964692" y="3321304"/>
                  </a:lnTo>
                  <a:lnTo>
                    <a:pt x="0" y="33213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46074" y="1898738"/>
              <a:ext cx="825349" cy="3107547"/>
            </a:xfrm>
            <a:custGeom>
              <a:avLst/>
              <a:gdLst/>
              <a:ahLst/>
              <a:cxnLst/>
              <a:rect l="l" t="t" r="r" b="b"/>
              <a:pathLst>
                <a:path w="965200" h="3634104">
                  <a:moveTo>
                    <a:pt x="0" y="0"/>
                  </a:moveTo>
                  <a:lnTo>
                    <a:pt x="964691" y="0"/>
                  </a:lnTo>
                  <a:lnTo>
                    <a:pt x="964691" y="3633724"/>
                  </a:lnTo>
                  <a:lnTo>
                    <a:pt x="0" y="36337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30400" y="3870453"/>
              <a:ext cx="825349" cy="1135941"/>
            </a:xfrm>
            <a:custGeom>
              <a:avLst/>
              <a:gdLst/>
              <a:ahLst/>
              <a:cxnLst/>
              <a:rect l="l" t="t" r="r" b="b"/>
              <a:pathLst>
                <a:path w="965200" h="1328420">
                  <a:moveTo>
                    <a:pt x="0" y="0"/>
                  </a:moveTo>
                  <a:lnTo>
                    <a:pt x="964691" y="0"/>
                  </a:lnTo>
                  <a:lnTo>
                    <a:pt x="964691" y="1327912"/>
                  </a:lnTo>
                  <a:lnTo>
                    <a:pt x="0" y="13279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16028" y="3802688"/>
              <a:ext cx="825349" cy="1203272"/>
            </a:xfrm>
            <a:custGeom>
              <a:avLst/>
              <a:gdLst/>
              <a:ahLst/>
              <a:cxnLst/>
              <a:rect l="l" t="t" r="r" b="b"/>
              <a:pathLst>
                <a:path w="965200" h="1407160">
                  <a:moveTo>
                    <a:pt x="0" y="0"/>
                  </a:moveTo>
                  <a:lnTo>
                    <a:pt x="964691" y="0"/>
                  </a:lnTo>
                  <a:lnTo>
                    <a:pt x="964691" y="1407160"/>
                  </a:lnTo>
                  <a:lnTo>
                    <a:pt x="0" y="14071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00354" y="3368728"/>
              <a:ext cx="825349" cy="1637667"/>
            </a:xfrm>
            <a:custGeom>
              <a:avLst/>
              <a:gdLst/>
              <a:ahLst/>
              <a:cxnLst/>
              <a:rect l="l" t="t" r="r" b="b"/>
              <a:pathLst>
                <a:path w="965200" h="1915160">
                  <a:moveTo>
                    <a:pt x="0" y="0"/>
                  </a:moveTo>
                  <a:lnTo>
                    <a:pt x="964692" y="0"/>
                  </a:lnTo>
                  <a:lnTo>
                    <a:pt x="964692" y="1914652"/>
                  </a:lnTo>
                  <a:lnTo>
                    <a:pt x="0" y="19146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751" y="500596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234983" y="3489272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272524" y="5563406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2720069" y="335558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4205154" y="434133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5690347" y="430799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290435" y="4584381"/>
              <a:ext cx="238917" cy="4999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197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290435" y="4250221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90435" y="3916065"/>
              <a:ext cx="7160990" cy="3549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430</a:t>
              </a:r>
              <a:endParaRPr sz="1026">
                <a:latin typeface="Arial"/>
                <a:cs typeface="Arial"/>
              </a:endParaRPr>
            </a:p>
            <a:p>
              <a:pPr marR="4344" algn="r">
                <a:spcBef>
                  <a:spcPts val="145"/>
                </a:spcBef>
              </a:pPr>
              <a:r>
                <a:rPr sz="1197" spc="-4" dirty="0">
                  <a:latin typeface="Arial"/>
                  <a:cs typeface="Arial"/>
                </a:rPr>
                <a:t>449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290435" y="3581907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290436" y="3247532"/>
              <a:ext cx="23946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1193498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2678693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4163994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5649080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7134275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290436" y="1098910"/>
              <a:ext cx="6059800" cy="20195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98921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toimipaikat Rantasalmella 2013 - 2017,</a:t>
              </a:r>
              <a:r>
                <a:rPr sz="1368" b="1" spc="14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kpl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500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197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490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197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480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197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470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197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460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Ryhmä 63">
            <a:extLst>
              <a:ext uri="{FF2B5EF4-FFF2-40B4-BE49-F238E27FC236}">
                <a16:creationId xmlns:a16="http://schemas.microsoft.com/office/drawing/2014/main" id="{529DCBC6-AF79-4E9B-8317-DD509F50545F}"/>
              </a:ext>
            </a:extLst>
          </p:cNvPr>
          <p:cNvGrpSpPr/>
          <p:nvPr/>
        </p:nvGrpSpPr>
        <p:grpSpPr>
          <a:xfrm>
            <a:off x="467544" y="620688"/>
            <a:ext cx="7833919" cy="4753295"/>
            <a:chOff x="344532" y="1035052"/>
            <a:chExt cx="7833919" cy="4753295"/>
          </a:xfrm>
        </p:grpSpPr>
        <p:sp>
          <p:nvSpPr>
            <p:cNvPr id="2" name="object 2"/>
            <p:cNvSpPr/>
            <p:nvPr/>
          </p:nvSpPr>
          <p:spPr>
            <a:xfrm>
              <a:off x="7847768" y="4525954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363443" y="452595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7814" y="452595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3489" y="452595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7859" y="452595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3250" y="452595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47768" y="4107632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3443" y="4107632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7814" y="410763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93489" y="4107632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7859" y="410763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250" y="4107632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47768" y="3690614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63443" y="36906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7814" y="36906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3489" y="36906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7859" y="36906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3250" y="369061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47768" y="3272292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3443" y="3272292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77814" y="327229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3489" y="3272292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07859" y="327229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3250" y="3272292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47768" y="2853971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63443" y="285397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77814" y="2853971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93489" y="2853971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07859" y="2853971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3250" y="2853971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77814" y="2436952"/>
              <a:ext cx="3300310" cy="0"/>
            </a:xfrm>
            <a:custGeom>
              <a:avLst/>
              <a:gdLst/>
              <a:ahLst/>
              <a:cxnLst/>
              <a:rect l="l" t="t" r="r" b="b"/>
              <a:pathLst>
                <a:path w="3859529">
                  <a:moveTo>
                    <a:pt x="0" y="0"/>
                  </a:moveTo>
                  <a:lnTo>
                    <a:pt x="38594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93489" y="2436952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7859" y="2436952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3250" y="2436952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3250" y="201863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3250" y="1601177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3250" y="1601178"/>
              <a:ext cx="7424885" cy="3342121"/>
            </a:xfrm>
            <a:custGeom>
              <a:avLst/>
              <a:gdLst/>
              <a:ahLst/>
              <a:cxnLst/>
              <a:rect l="l" t="t" r="r" b="b"/>
              <a:pathLst>
                <a:path w="8682990" h="3908425">
                  <a:moveTo>
                    <a:pt x="0" y="3908425"/>
                  </a:moveTo>
                  <a:lnTo>
                    <a:pt x="8682863" y="3908425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842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2945" y="2202379"/>
              <a:ext cx="825349" cy="2741028"/>
            </a:xfrm>
            <a:custGeom>
              <a:avLst/>
              <a:gdLst/>
              <a:ahLst/>
              <a:cxnLst/>
              <a:rect l="l" t="t" r="r" b="b"/>
              <a:pathLst>
                <a:path w="965200" h="3205479">
                  <a:moveTo>
                    <a:pt x="964692" y="0"/>
                  </a:moveTo>
                  <a:lnTo>
                    <a:pt x="0" y="0"/>
                  </a:lnTo>
                  <a:lnTo>
                    <a:pt x="0" y="3205353"/>
                  </a:lnTo>
                  <a:lnTo>
                    <a:pt x="964692" y="3205353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68574" y="2148949"/>
              <a:ext cx="825349" cy="2794784"/>
            </a:xfrm>
            <a:custGeom>
              <a:avLst/>
              <a:gdLst/>
              <a:ahLst/>
              <a:cxnLst/>
              <a:rect l="l" t="t" r="r" b="b"/>
              <a:pathLst>
                <a:path w="965200" h="3268345">
                  <a:moveTo>
                    <a:pt x="964692" y="0"/>
                  </a:moveTo>
                  <a:lnTo>
                    <a:pt x="0" y="0"/>
                  </a:lnTo>
                  <a:lnTo>
                    <a:pt x="0" y="3267837"/>
                  </a:lnTo>
                  <a:lnTo>
                    <a:pt x="964692" y="3267837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52899" y="2403070"/>
              <a:ext cx="825349" cy="2540664"/>
            </a:xfrm>
            <a:custGeom>
              <a:avLst/>
              <a:gdLst/>
              <a:ahLst/>
              <a:cxnLst/>
              <a:rect l="l" t="t" r="r" b="b"/>
              <a:pathLst>
                <a:path w="965200" h="2971165">
                  <a:moveTo>
                    <a:pt x="964692" y="0"/>
                  </a:moveTo>
                  <a:lnTo>
                    <a:pt x="0" y="0"/>
                  </a:lnTo>
                  <a:lnTo>
                    <a:pt x="0" y="2970657"/>
                  </a:lnTo>
                  <a:lnTo>
                    <a:pt x="964692" y="2970657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8527" y="2486473"/>
              <a:ext cx="825349" cy="2457043"/>
            </a:xfrm>
            <a:custGeom>
              <a:avLst/>
              <a:gdLst/>
              <a:ahLst/>
              <a:cxnLst/>
              <a:rect l="l" t="t" r="r" b="b"/>
              <a:pathLst>
                <a:path w="965200" h="2873375">
                  <a:moveTo>
                    <a:pt x="964692" y="0"/>
                  </a:moveTo>
                  <a:lnTo>
                    <a:pt x="0" y="0"/>
                  </a:lnTo>
                  <a:lnTo>
                    <a:pt x="0" y="2873121"/>
                  </a:lnTo>
                  <a:lnTo>
                    <a:pt x="964692" y="2873121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22852" y="2654584"/>
              <a:ext cx="825349" cy="2288715"/>
            </a:xfrm>
            <a:custGeom>
              <a:avLst/>
              <a:gdLst/>
              <a:ahLst/>
              <a:cxnLst/>
              <a:rect l="l" t="t" r="r" b="b"/>
              <a:pathLst>
                <a:path w="965200" h="2676525">
                  <a:moveTo>
                    <a:pt x="964692" y="0"/>
                  </a:moveTo>
                  <a:lnTo>
                    <a:pt x="0" y="0"/>
                  </a:lnTo>
                  <a:lnTo>
                    <a:pt x="0" y="2676525"/>
                  </a:lnTo>
                  <a:lnTo>
                    <a:pt x="964692" y="2676525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2945" y="2202379"/>
              <a:ext cx="825349" cy="2741028"/>
            </a:xfrm>
            <a:custGeom>
              <a:avLst/>
              <a:gdLst/>
              <a:ahLst/>
              <a:cxnLst/>
              <a:rect l="l" t="t" r="r" b="b"/>
              <a:pathLst>
                <a:path w="965200" h="3205479">
                  <a:moveTo>
                    <a:pt x="0" y="0"/>
                  </a:moveTo>
                  <a:lnTo>
                    <a:pt x="964692" y="0"/>
                  </a:lnTo>
                  <a:lnTo>
                    <a:pt x="964692" y="3205353"/>
                  </a:lnTo>
                  <a:lnTo>
                    <a:pt x="0" y="32053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68574" y="2148949"/>
              <a:ext cx="825349" cy="2794784"/>
            </a:xfrm>
            <a:custGeom>
              <a:avLst/>
              <a:gdLst/>
              <a:ahLst/>
              <a:cxnLst/>
              <a:rect l="l" t="t" r="r" b="b"/>
              <a:pathLst>
                <a:path w="965200" h="3268345">
                  <a:moveTo>
                    <a:pt x="0" y="0"/>
                  </a:moveTo>
                  <a:lnTo>
                    <a:pt x="964692" y="0"/>
                  </a:lnTo>
                  <a:lnTo>
                    <a:pt x="964692" y="3267837"/>
                  </a:lnTo>
                  <a:lnTo>
                    <a:pt x="0" y="32678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52899" y="2403070"/>
              <a:ext cx="825349" cy="2540664"/>
            </a:xfrm>
            <a:custGeom>
              <a:avLst/>
              <a:gdLst/>
              <a:ahLst/>
              <a:cxnLst/>
              <a:rect l="l" t="t" r="r" b="b"/>
              <a:pathLst>
                <a:path w="965200" h="2971165">
                  <a:moveTo>
                    <a:pt x="0" y="0"/>
                  </a:moveTo>
                  <a:lnTo>
                    <a:pt x="964692" y="0"/>
                  </a:lnTo>
                  <a:lnTo>
                    <a:pt x="964692" y="2970657"/>
                  </a:lnTo>
                  <a:lnTo>
                    <a:pt x="0" y="29706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38527" y="2486473"/>
              <a:ext cx="825349" cy="2457043"/>
            </a:xfrm>
            <a:custGeom>
              <a:avLst/>
              <a:gdLst/>
              <a:ahLst/>
              <a:cxnLst/>
              <a:rect l="l" t="t" r="r" b="b"/>
              <a:pathLst>
                <a:path w="965200" h="2873375">
                  <a:moveTo>
                    <a:pt x="0" y="0"/>
                  </a:moveTo>
                  <a:lnTo>
                    <a:pt x="964692" y="0"/>
                  </a:lnTo>
                  <a:lnTo>
                    <a:pt x="964692" y="2873121"/>
                  </a:lnTo>
                  <a:lnTo>
                    <a:pt x="0" y="287312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22852" y="2654584"/>
              <a:ext cx="825349" cy="2288715"/>
            </a:xfrm>
            <a:custGeom>
              <a:avLst/>
              <a:gdLst/>
              <a:ahLst/>
              <a:cxnLst/>
              <a:rect l="l" t="t" r="r" b="b"/>
              <a:pathLst>
                <a:path w="965200" h="2676525">
                  <a:moveTo>
                    <a:pt x="0" y="0"/>
                  </a:moveTo>
                  <a:lnTo>
                    <a:pt x="964692" y="0"/>
                  </a:lnTo>
                  <a:lnTo>
                    <a:pt x="964692" y="2676525"/>
                  </a:lnTo>
                  <a:lnTo>
                    <a:pt x="0" y="2676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3250" y="49432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357482" y="347624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344532" y="5643564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2842568" y="3449199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4327653" y="3576586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5812848" y="361828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588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7298150" y="370201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412935" y="4020320"/>
              <a:ext cx="239460" cy="10210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55295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412934" y="3602215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315998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2801192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4286494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5771580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7256773" y="502214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412934" y="1035052"/>
              <a:ext cx="6261794" cy="2377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96929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henkilöstö Rantasalmella 2013 - 2017,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800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4"/>
                </a:spcBef>
              </a:pPr>
              <a:r>
                <a:rPr sz="1026" spc="-4" dirty="0">
                  <a:latin typeface="Arial"/>
                  <a:cs typeface="Arial"/>
                </a:rPr>
                <a:t>700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500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400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5D129352-3A17-456F-B69D-CAA1803BD5C8}"/>
              </a:ext>
            </a:extLst>
          </p:cNvPr>
          <p:cNvGrpSpPr/>
          <p:nvPr/>
        </p:nvGrpSpPr>
        <p:grpSpPr>
          <a:xfrm>
            <a:off x="467544" y="620688"/>
            <a:ext cx="7794185" cy="4652403"/>
            <a:chOff x="200515" y="1003777"/>
            <a:chExt cx="7794185" cy="4652403"/>
          </a:xfrm>
        </p:grpSpPr>
        <p:sp>
          <p:nvSpPr>
            <p:cNvPr id="2" name="object 2"/>
            <p:cNvSpPr/>
            <p:nvPr/>
          </p:nvSpPr>
          <p:spPr>
            <a:xfrm>
              <a:off x="7923352" y="397861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2814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293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9026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7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60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397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18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4282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907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86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65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44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23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328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01" y="397861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352" y="355899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14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93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9026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817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860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3397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818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4282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907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386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865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344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23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328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501" y="355899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3352" y="314067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14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293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39026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817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60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3397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818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4282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907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386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65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344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823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328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01" y="314067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3352" y="272104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14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293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9026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3817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860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3397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818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4282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907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386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7865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344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823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4328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1" y="272104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8188" y="2302724"/>
              <a:ext cx="3536512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3863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8654" y="2302724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328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501" y="2302724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501" y="18830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501" y="146477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01" y="1464777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20726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207263" y="28803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207264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207264" y="22479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07263" y="22722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20573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205739" y="249478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205739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205739" y="251764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20726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207263" y="23484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20726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207264" y="23591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207263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207263" y="260146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3" y="24429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20573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05739" y="22341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205740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5740" y="23957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207264" y="0"/>
                  </a:moveTo>
                  <a:lnTo>
                    <a:pt x="0" y="0"/>
                  </a:lnTo>
                  <a:lnTo>
                    <a:pt x="0" y="2351532"/>
                  </a:lnTo>
                  <a:lnTo>
                    <a:pt x="207264" y="23515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207264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207264" y="225399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207263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07263" y="24384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205739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205739" y="222046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0" y="0"/>
                  </a:moveTo>
                  <a:lnTo>
                    <a:pt x="207263" y="0"/>
                  </a:lnTo>
                  <a:lnTo>
                    <a:pt x="207263" y="2880360"/>
                  </a:lnTo>
                  <a:lnTo>
                    <a:pt x="0" y="2880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0" y="0"/>
                  </a:moveTo>
                  <a:lnTo>
                    <a:pt x="207264" y="0"/>
                  </a:lnTo>
                  <a:lnTo>
                    <a:pt x="207264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0" y="0"/>
                  </a:moveTo>
                  <a:lnTo>
                    <a:pt x="205739" y="0"/>
                  </a:lnTo>
                  <a:lnTo>
                    <a:pt x="205739" y="2494788"/>
                  </a:lnTo>
                  <a:lnTo>
                    <a:pt x="0" y="24947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0" y="0"/>
                  </a:moveTo>
                  <a:lnTo>
                    <a:pt x="205739" y="0"/>
                  </a:lnTo>
                  <a:lnTo>
                    <a:pt x="205739" y="2517648"/>
                  </a:lnTo>
                  <a:lnTo>
                    <a:pt x="0" y="25176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0" y="0"/>
                  </a:moveTo>
                  <a:lnTo>
                    <a:pt x="207263" y="0"/>
                  </a:lnTo>
                  <a:lnTo>
                    <a:pt x="207263" y="2348484"/>
                  </a:lnTo>
                  <a:lnTo>
                    <a:pt x="0" y="2348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0" y="0"/>
                  </a:moveTo>
                  <a:lnTo>
                    <a:pt x="207264" y="0"/>
                  </a:lnTo>
                  <a:lnTo>
                    <a:pt x="207264" y="2359152"/>
                  </a:lnTo>
                  <a:lnTo>
                    <a:pt x="0" y="2359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0" y="0"/>
                  </a:moveTo>
                  <a:lnTo>
                    <a:pt x="207263" y="0"/>
                  </a:lnTo>
                  <a:lnTo>
                    <a:pt x="207263" y="2601468"/>
                  </a:lnTo>
                  <a:lnTo>
                    <a:pt x="0" y="2601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2972"/>
                  </a:lnTo>
                  <a:lnTo>
                    <a:pt x="0" y="2442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0" y="0"/>
                  </a:moveTo>
                  <a:lnTo>
                    <a:pt x="205739" y="0"/>
                  </a:lnTo>
                  <a:lnTo>
                    <a:pt x="205739" y="2234184"/>
                  </a:lnTo>
                  <a:lnTo>
                    <a:pt x="0" y="22341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0" y="0"/>
                  </a:moveTo>
                  <a:lnTo>
                    <a:pt x="205740" y="0"/>
                  </a:lnTo>
                  <a:lnTo>
                    <a:pt x="205740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0" y="0"/>
                  </a:moveTo>
                  <a:lnTo>
                    <a:pt x="207264" y="0"/>
                  </a:lnTo>
                  <a:lnTo>
                    <a:pt x="207264" y="2351532"/>
                  </a:lnTo>
                  <a:lnTo>
                    <a:pt x="0" y="2351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0" y="0"/>
                  </a:moveTo>
                  <a:lnTo>
                    <a:pt x="207264" y="0"/>
                  </a:lnTo>
                  <a:lnTo>
                    <a:pt x="207264" y="2253996"/>
                  </a:lnTo>
                  <a:lnTo>
                    <a:pt x="0" y="22539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0" y="0"/>
                  </a:moveTo>
                  <a:lnTo>
                    <a:pt x="207263" y="0"/>
                  </a:lnTo>
                  <a:lnTo>
                    <a:pt x="20726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0" y="0"/>
                  </a:moveTo>
                  <a:lnTo>
                    <a:pt x="205739" y="0"/>
                  </a:lnTo>
                  <a:lnTo>
                    <a:pt x="205739" y="2220468"/>
                  </a:lnTo>
                  <a:lnTo>
                    <a:pt x="0" y="2220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207264" y="0"/>
                  </a:moveTo>
                  <a:lnTo>
                    <a:pt x="0" y="0"/>
                  </a:lnTo>
                  <a:lnTo>
                    <a:pt x="0" y="2935224"/>
                  </a:lnTo>
                  <a:lnTo>
                    <a:pt x="207264" y="293522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205739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05739" y="229514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205739" y="0"/>
                  </a:moveTo>
                  <a:lnTo>
                    <a:pt x="0" y="0"/>
                  </a:lnTo>
                  <a:lnTo>
                    <a:pt x="0" y="2273808"/>
                  </a:lnTo>
                  <a:lnTo>
                    <a:pt x="205739" y="2273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20726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207264" y="24810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207263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207263" y="25527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207263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207263" y="24140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207263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07263" y="238048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205739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205739" y="26426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205739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205739" y="243992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207264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207264" y="22372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207264" y="0"/>
                  </a:moveTo>
                  <a:lnTo>
                    <a:pt x="0" y="0"/>
                  </a:lnTo>
                  <a:lnTo>
                    <a:pt x="0" y="2452116"/>
                  </a:lnTo>
                  <a:lnTo>
                    <a:pt x="207264" y="24521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207263" y="245973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205739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205739" y="224637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205740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205740" y="24612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20726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207264" y="220218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0" y="0"/>
                  </a:moveTo>
                  <a:lnTo>
                    <a:pt x="207264" y="0"/>
                  </a:lnTo>
                  <a:lnTo>
                    <a:pt x="207264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0" y="0"/>
                  </a:moveTo>
                  <a:lnTo>
                    <a:pt x="205739" y="0"/>
                  </a:lnTo>
                  <a:lnTo>
                    <a:pt x="205739" y="2295144"/>
                  </a:lnTo>
                  <a:lnTo>
                    <a:pt x="0" y="22951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0" y="0"/>
                  </a:moveTo>
                  <a:lnTo>
                    <a:pt x="205739" y="0"/>
                  </a:lnTo>
                  <a:lnTo>
                    <a:pt x="205739" y="2273808"/>
                  </a:lnTo>
                  <a:lnTo>
                    <a:pt x="0" y="2273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0" y="0"/>
                  </a:moveTo>
                  <a:lnTo>
                    <a:pt x="207264" y="0"/>
                  </a:lnTo>
                  <a:lnTo>
                    <a:pt x="207264" y="2481072"/>
                  </a:lnTo>
                  <a:lnTo>
                    <a:pt x="0" y="2481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0" y="0"/>
                  </a:moveTo>
                  <a:lnTo>
                    <a:pt x="207263" y="0"/>
                  </a:lnTo>
                  <a:lnTo>
                    <a:pt x="207263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0" y="0"/>
                  </a:moveTo>
                  <a:lnTo>
                    <a:pt x="207263" y="0"/>
                  </a:lnTo>
                  <a:lnTo>
                    <a:pt x="207263" y="2414016"/>
                  </a:lnTo>
                  <a:lnTo>
                    <a:pt x="0" y="2414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0" y="0"/>
                  </a:moveTo>
                  <a:lnTo>
                    <a:pt x="207263" y="0"/>
                  </a:lnTo>
                  <a:lnTo>
                    <a:pt x="207263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0" y="0"/>
                  </a:moveTo>
                  <a:lnTo>
                    <a:pt x="205739" y="0"/>
                  </a:lnTo>
                  <a:lnTo>
                    <a:pt x="205739" y="2642616"/>
                  </a:lnTo>
                  <a:lnTo>
                    <a:pt x="0" y="2642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0" y="0"/>
                  </a:moveTo>
                  <a:lnTo>
                    <a:pt x="205739" y="0"/>
                  </a:lnTo>
                  <a:lnTo>
                    <a:pt x="205739" y="2439924"/>
                  </a:lnTo>
                  <a:lnTo>
                    <a:pt x="0" y="243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0" y="0"/>
                  </a:moveTo>
                  <a:lnTo>
                    <a:pt x="207264" y="0"/>
                  </a:lnTo>
                  <a:lnTo>
                    <a:pt x="207264" y="2237232"/>
                  </a:lnTo>
                  <a:lnTo>
                    <a:pt x="0" y="2237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0" y="0"/>
                  </a:moveTo>
                  <a:lnTo>
                    <a:pt x="207264" y="0"/>
                  </a:lnTo>
                  <a:lnTo>
                    <a:pt x="207264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736"/>
                  </a:lnTo>
                  <a:lnTo>
                    <a:pt x="0" y="24597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0" y="0"/>
                  </a:moveTo>
                  <a:lnTo>
                    <a:pt x="205739" y="0"/>
                  </a:lnTo>
                  <a:lnTo>
                    <a:pt x="205739" y="2246376"/>
                  </a:lnTo>
                  <a:lnTo>
                    <a:pt x="0" y="2246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0" y="0"/>
                  </a:moveTo>
                  <a:lnTo>
                    <a:pt x="205740" y="0"/>
                  </a:lnTo>
                  <a:lnTo>
                    <a:pt x="205740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0" y="0"/>
                  </a:moveTo>
                  <a:lnTo>
                    <a:pt x="207264" y="0"/>
                  </a:lnTo>
                  <a:lnTo>
                    <a:pt x="20726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501" y="439693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47602" y="2932487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142530" y="3206482"/>
              <a:ext cx="337400" cy="4419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40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637739" y="3215604"/>
              <a:ext cx="337400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132732" y="3120689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627615" y="3095929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122825" y="3155657"/>
              <a:ext cx="337400" cy="44959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617817" y="3169667"/>
              <a:ext cx="337400" cy="43113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113027" y="3057919"/>
              <a:ext cx="337400" cy="43928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608019" y="3142843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02903" y="3230459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598112" y="3139150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093104" y="3138824"/>
              <a:ext cx="337400" cy="4653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588314" y="3223857"/>
              <a:ext cx="337400" cy="4257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83198" y="3135024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577954" y="323819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5871" y="433797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6717" y="391910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8240" y="350002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18240" y="308115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18240" y="266207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18240" y="224321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8240" y="182413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18240" y="1405266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537" y="4499565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39992" y="4525411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1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4" y="370840"/>
                  </a:lnTo>
                  <a:lnTo>
                    <a:pt x="101853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7738" y="274320"/>
                  </a:lnTo>
                  <a:lnTo>
                    <a:pt x="191134" y="273050"/>
                  </a:lnTo>
                  <a:lnTo>
                    <a:pt x="165607" y="24257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3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3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178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1" y="233680"/>
                  </a:lnTo>
                  <a:lnTo>
                    <a:pt x="226059" y="226060"/>
                  </a:lnTo>
                  <a:lnTo>
                    <a:pt x="218820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1" y="135890"/>
                  </a:lnTo>
                  <a:lnTo>
                    <a:pt x="280924" y="138430"/>
                  </a:lnTo>
                  <a:lnTo>
                    <a:pt x="318769" y="176530"/>
                  </a:lnTo>
                  <a:lnTo>
                    <a:pt x="328168" y="167640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6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8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5" y="134620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2" y="128270"/>
                  </a:lnTo>
                  <a:lnTo>
                    <a:pt x="286257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20547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4" y="11938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1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93865" y="4499673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3513" y="4499782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71599" y="4499673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1535" y="4524977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3539"/>
                  </a:moveTo>
                  <a:lnTo>
                    <a:pt x="38226" y="394969"/>
                  </a:lnTo>
                  <a:lnTo>
                    <a:pt x="43561" y="400049"/>
                  </a:lnTo>
                  <a:lnTo>
                    <a:pt x="49530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1" y="391159"/>
                  </a:lnTo>
                  <a:lnTo>
                    <a:pt x="55499" y="389889"/>
                  </a:lnTo>
                  <a:lnTo>
                    <a:pt x="51308" y="387349"/>
                  </a:lnTo>
                  <a:lnTo>
                    <a:pt x="46990" y="38353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6" y="344169"/>
                  </a:lnTo>
                  <a:lnTo>
                    <a:pt x="96012" y="349249"/>
                  </a:lnTo>
                  <a:lnTo>
                    <a:pt x="97536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1" y="370839"/>
                  </a:lnTo>
                  <a:lnTo>
                    <a:pt x="91440" y="374649"/>
                  </a:lnTo>
                  <a:lnTo>
                    <a:pt x="87630" y="379729"/>
                  </a:lnTo>
                  <a:lnTo>
                    <a:pt x="83185" y="383539"/>
                  </a:lnTo>
                  <a:lnTo>
                    <a:pt x="78486" y="387349"/>
                  </a:lnTo>
                  <a:lnTo>
                    <a:pt x="73406" y="388619"/>
                  </a:lnTo>
                  <a:lnTo>
                    <a:pt x="68453" y="391159"/>
                  </a:lnTo>
                  <a:lnTo>
                    <a:pt x="93662" y="391159"/>
                  </a:lnTo>
                  <a:lnTo>
                    <a:pt x="97155" y="387349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1" y="295909"/>
                  </a:moveTo>
                  <a:lnTo>
                    <a:pt x="38735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5" y="334009"/>
                  </a:lnTo>
                  <a:lnTo>
                    <a:pt x="0" y="339089"/>
                  </a:lnTo>
                  <a:lnTo>
                    <a:pt x="2286" y="350519"/>
                  </a:lnTo>
                  <a:lnTo>
                    <a:pt x="4825" y="355599"/>
                  </a:lnTo>
                  <a:lnTo>
                    <a:pt x="8763" y="359409"/>
                  </a:lnTo>
                  <a:lnTo>
                    <a:pt x="12319" y="363219"/>
                  </a:lnTo>
                  <a:lnTo>
                    <a:pt x="16383" y="364489"/>
                  </a:lnTo>
                  <a:lnTo>
                    <a:pt x="25781" y="367029"/>
                  </a:lnTo>
                  <a:lnTo>
                    <a:pt x="30861" y="367029"/>
                  </a:lnTo>
                  <a:lnTo>
                    <a:pt x="36449" y="364489"/>
                  </a:lnTo>
                  <a:lnTo>
                    <a:pt x="40767" y="363219"/>
                  </a:lnTo>
                  <a:lnTo>
                    <a:pt x="47371" y="360679"/>
                  </a:lnTo>
                  <a:lnTo>
                    <a:pt x="56134" y="355599"/>
                  </a:lnTo>
                  <a:lnTo>
                    <a:pt x="59690" y="353059"/>
                  </a:lnTo>
                  <a:lnTo>
                    <a:pt x="24003" y="353059"/>
                  </a:lnTo>
                  <a:lnTo>
                    <a:pt x="20700" y="351789"/>
                  </a:lnTo>
                  <a:lnTo>
                    <a:pt x="14732" y="345439"/>
                  </a:lnTo>
                  <a:lnTo>
                    <a:pt x="13335" y="341629"/>
                  </a:lnTo>
                  <a:lnTo>
                    <a:pt x="13970" y="336549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1" y="295909"/>
                  </a:lnTo>
                  <a:close/>
                </a:path>
                <a:path w="436879" h="405129">
                  <a:moveTo>
                    <a:pt x="83185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1" y="349249"/>
                  </a:lnTo>
                  <a:lnTo>
                    <a:pt x="31496" y="351789"/>
                  </a:lnTo>
                  <a:lnTo>
                    <a:pt x="27686" y="353059"/>
                  </a:lnTo>
                  <a:lnTo>
                    <a:pt x="59690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60" y="345439"/>
                  </a:lnTo>
                  <a:lnTo>
                    <a:pt x="78105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80" y="340359"/>
                  </a:lnTo>
                  <a:lnTo>
                    <a:pt x="98425" y="331469"/>
                  </a:lnTo>
                  <a:lnTo>
                    <a:pt x="93725" y="328929"/>
                  </a:lnTo>
                  <a:lnTo>
                    <a:pt x="83185" y="327659"/>
                  </a:lnTo>
                  <a:close/>
                </a:path>
                <a:path w="436879" h="405129">
                  <a:moveTo>
                    <a:pt x="90805" y="279399"/>
                  </a:moveTo>
                  <a:lnTo>
                    <a:pt x="81407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8" y="334009"/>
                  </a:lnTo>
                  <a:lnTo>
                    <a:pt x="132080" y="335279"/>
                  </a:lnTo>
                  <a:lnTo>
                    <a:pt x="138684" y="336549"/>
                  </a:lnTo>
                  <a:lnTo>
                    <a:pt x="142367" y="336549"/>
                  </a:lnTo>
                  <a:lnTo>
                    <a:pt x="146431" y="335279"/>
                  </a:lnTo>
                  <a:lnTo>
                    <a:pt x="150622" y="332739"/>
                  </a:lnTo>
                  <a:lnTo>
                    <a:pt x="154305" y="330199"/>
                  </a:lnTo>
                  <a:lnTo>
                    <a:pt x="157607" y="327659"/>
                  </a:lnTo>
                  <a:lnTo>
                    <a:pt x="161396" y="322579"/>
                  </a:lnTo>
                  <a:lnTo>
                    <a:pt x="135509" y="322579"/>
                  </a:lnTo>
                  <a:lnTo>
                    <a:pt x="132461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5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58242" y="303529"/>
                  </a:lnTo>
                  <a:lnTo>
                    <a:pt x="138684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6" y="309879"/>
                  </a:lnTo>
                  <a:lnTo>
                    <a:pt x="52197" y="311149"/>
                  </a:lnTo>
                  <a:lnTo>
                    <a:pt x="57658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89"/>
                  </a:moveTo>
                  <a:lnTo>
                    <a:pt x="119380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5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9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4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4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4" y="128269"/>
                  </a:lnTo>
                  <a:lnTo>
                    <a:pt x="269367" y="129539"/>
                  </a:lnTo>
                  <a:lnTo>
                    <a:pt x="273558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1" y="168909"/>
                  </a:lnTo>
                  <a:lnTo>
                    <a:pt x="251968" y="172719"/>
                  </a:lnTo>
                  <a:lnTo>
                    <a:pt x="251333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7" y="189229"/>
                  </a:lnTo>
                  <a:lnTo>
                    <a:pt x="254762" y="193039"/>
                  </a:lnTo>
                  <a:lnTo>
                    <a:pt x="257429" y="195579"/>
                  </a:lnTo>
                  <a:lnTo>
                    <a:pt x="262128" y="20065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5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4" y="182879"/>
                  </a:lnTo>
                  <a:lnTo>
                    <a:pt x="264541" y="181609"/>
                  </a:lnTo>
                  <a:lnTo>
                    <a:pt x="264160" y="179069"/>
                  </a:lnTo>
                  <a:lnTo>
                    <a:pt x="263651" y="176529"/>
                  </a:lnTo>
                  <a:lnTo>
                    <a:pt x="263906" y="175259"/>
                  </a:lnTo>
                  <a:lnTo>
                    <a:pt x="265684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3" y="143509"/>
                  </a:lnTo>
                  <a:lnTo>
                    <a:pt x="302260" y="143509"/>
                  </a:lnTo>
                  <a:lnTo>
                    <a:pt x="297180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60" y="143509"/>
                  </a:moveTo>
                  <a:lnTo>
                    <a:pt x="283083" y="143509"/>
                  </a:lnTo>
                  <a:lnTo>
                    <a:pt x="290703" y="151129"/>
                  </a:lnTo>
                  <a:lnTo>
                    <a:pt x="293370" y="154939"/>
                  </a:lnTo>
                  <a:lnTo>
                    <a:pt x="295910" y="161289"/>
                  </a:lnTo>
                  <a:lnTo>
                    <a:pt x="296037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4" y="179069"/>
                  </a:lnTo>
                  <a:lnTo>
                    <a:pt x="283718" y="186689"/>
                  </a:lnTo>
                  <a:lnTo>
                    <a:pt x="280035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9" y="154939"/>
                  </a:lnTo>
                  <a:lnTo>
                    <a:pt x="311785" y="152399"/>
                  </a:lnTo>
                  <a:lnTo>
                    <a:pt x="306070" y="147319"/>
                  </a:lnTo>
                  <a:lnTo>
                    <a:pt x="302260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4" y="114299"/>
                  </a:lnTo>
                  <a:lnTo>
                    <a:pt x="255143" y="116839"/>
                  </a:lnTo>
                  <a:lnTo>
                    <a:pt x="251079" y="118109"/>
                  </a:lnTo>
                  <a:lnTo>
                    <a:pt x="227965" y="151129"/>
                  </a:lnTo>
                  <a:lnTo>
                    <a:pt x="228981" y="158749"/>
                  </a:lnTo>
                  <a:lnTo>
                    <a:pt x="230759" y="163829"/>
                  </a:lnTo>
                  <a:lnTo>
                    <a:pt x="233934" y="168909"/>
                  </a:lnTo>
                  <a:lnTo>
                    <a:pt x="244348" y="160019"/>
                  </a:lnTo>
                  <a:lnTo>
                    <a:pt x="241426" y="156209"/>
                  </a:lnTo>
                  <a:lnTo>
                    <a:pt x="240284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1" y="130809"/>
                  </a:lnTo>
                  <a:lnTo>
                    <a:pt x="257810" y="128269"/>
                  </a:lnTo>
                  <a:lnTo>
                    <a:pt x="287121" y="128269"/>
                  </a:lnTo>
                  <a:lnTo>
                    <a:pt x="284607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6" y="116839"/>
                  </a:lnTo>
                  <a:lnTo>
                    <a:pt x="272288" y="115569"/>
                  </a:lnTo>
                  <a:lnTo>
                    <a:pt x="269113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3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9" y="123189"/>
                  </a:lnTo>
                  <a:lnTo>
                    <a:pt x="356187" y="116839"/>
                  </a:lnTo>
                  <a:lnTo>
                    <a:pt x="343408" y="116839"/>
                  </a:lnTo>
                  <a:lnTo>
                    <a:pt x="338328" y="114299"/>
                  </a:lnTo>
                  <a:lnTo>
                    <a:pt x="333375" y="111759"/>
                  </a:lnTo>
                  <a:lnTo>
                    <a:pt x="283083" y="87629"/>
                  </a:lnTo>
                  <a:close/>
                </a:path>
                <a:path w="436879" h="405129">
                  <a:moveTo>
                    <a:pt x="324358" y="45719"/>
                  </a:moveTo>
                  <a:lnTo>
                    <a:pt x="314579" y="55879"/>
                  </a:lnTo>
                  <a:lnTo>
                    <a:pt x="336296" y="102869"/>
                  </a:lnTo>
                  <a:lnTo>
                    <a:pt x="338836" y="107949"/>
                  </a:lnTo>
                  <a:lnTo>
                    <a:pt x="341249" y="113029"/>
                  </a:lnTo>
                  <a:lnTo>
                    <a:pt x="343408" y="116839"/>
                  </a:lnTo>
                  <a:lnTo>
                    <a:pt x="356187" y="116839"/>
                  </a:lnTo>
                  <a:lnTo>
                    <a:pt x="324358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1" y="27939"/>
                  </a:lnTo>
                  <a:lnTo>
                    <a:pt x="381889" y="34289"/>
                  </a:lnTo>
                  <a:lnTo>
                    <a:pt x="371856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8" y="66039"/>
                  </a:lnTo>
                  <a:lnTo>
                    <a:pt x="363982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6" y="82549"/>
                  </a:lnTo>
                  <a:lnTo>
                    <a:pt x="375285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80" y="76199"/>
                  </a:lnTo>
                  <a:lnTo>
                    <a:pt x="383032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9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8" y="35559"/>
                  </a:lnTo>
                  <a:lnTo>
                    <a:pt x="396240" y="30479"/>
                  </a:lnTo>
                  <a:lnTo>
                    <a:pt x="415417" y="30479"/>
                  </a:lnTo>
                  <a:lnTo>
                    <a:pt x="410337" y="25399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79"/>
                  </a:moveTo>
                  <a:lnTo>
                    <a:pt x="396240" y="30479"/>
                  </a:lnTo>
                  <a:lnTo>
                    <a:pt x="403860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4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80" y="76199"/>
                  </a:lnTo>
                  <a:lnTo>
                    <a:pt x="408209" y="76199"/>
                  </a:lnTo>
                  <a:lnTo>
                    <a:pt x="418084" y="50799"/>
                  </a:lnTo>
                  <a:lnTo>
                    <a:pt x="431800" y="50799"/>
                  </a:lnTo>
                  <a:lnTo>
                    <a:pt x="436753" y="45719"/>
                  </a:lnTo>
                  <a:lnTo>
                    <a:pt x="433450" y="44449"/>
                  </a:lnTo>
                  <a:lnTo>
                    <a:pt x="430403" y="43179"/>
                  </a:lnTo>
                  <a:lnTo>
                    <a:pt x="427736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7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2539"/>
                  </a:lnTo>
                  <a:lnTo>
                    <a:pt x="364236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10" y="22859"/>
                  </a:lnTo>
                  <a:lnTo>
                    <a:pt x="344297" y="27939"/>
                  </a:lnTo>
                  <a:lnTo>
                    <a:pt x="342011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5" y="46989"/>
                  </a:lnTo>
                  <a:lnTo>
                    <a:pt x="354584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4" y="50799"/>
                  </a:lnTo>
                  <a:lnTo>
                    <a:pt x="421005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326748" y="1003777"/>
              <a:ext cx="5652556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617527" y="1568153"/>
              <a:ext cx="1086529" cy="166637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7132" y="188603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980197" y="4983263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165862" y="47244"/>
                  </a:lnTo>
                  <a:lnTo>
                    <a:pt x="0" y="201041"/>
                  </a:lnTo>
                  <a:lnTo>
                    <a:pt x="87757" y="295783"/>
                  </a:lnTo>
                  <a:lnTo>
                    <a:pt x="253619" y="141986"/>
                  </a:lnTo>
                  <a:lnTo>
                    <a:pt x="299210" y="141986"/>
                  </a:lnTo>
                  <a:lnTo>
                    <a:pt x="304292" y="6858"/>
                  </a:lnTo>
                  <a:lnTo>
                    <a:pt x="121920" y="0"/>
                  </a:lnTo>
                  <a:close/>
                </a:path>
                <a:path w="304800" h="295910">
                  <a:moveTo>
                    <a:pt x="299210" y="141986"/>
                  </a:moveTo>
                  <a:lnTo>
                    <a:pt x="253619" y="141986"/>
                  </a:lnTo>
                  <a:lnTo>
                    <a:pt x="297434" y="189230"/>
                  </a:lnTo>
                  <a:lnTo>
                    <a:pt x="299210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980197" y="4983263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304292" y="6858"/>
                  </a:lnTo>
                  <a:lnTo>
                    <a:pt x="297434" y="189230"/>
                  </a:lnTo>
                  <a:lnTo>
                    <a:pt x="253619" y="141986"/>
                  </a:lnTo>
                  <a:lnTo>
                    <a:pt x="87757" y="295783"/>
                  </a:lnTo>
                  <a:lnTo>
                    <a:pt x="0" y="201041"/>
                  </a:lnTo>
                  <a:lnTo>
                    <a:pt x="165862" y="47244"/>
                  </a:lnTo>
                  <a:lnTo>
                    <a:pt x="12192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BCBA261E-0194-4788-A9C5-C2A5BECA9E5C}"/>
              </a:ext>
            </a:extLst>
          </p:cNvPr>
          <p:cNvGrpSpPr/>
          <p:nvPr/>
        </p:nvGrpSpPr>
        <p:grpSpPr>
          <a:xfrm>
            <a:off x="467544" y="692696"/>
            <a:ext cx="7968703" cy="4628946"/>
            <a:chOff x="200515" y="1027234"/>
            <a:chExt cx="7968703" cy="4628946"/>
          </a:xfrm>
        </p:grpSpPr>
        <p:sp>
          <p:nvSpPr>
            <p:cNvPr id="2" name="object 2"/>
            <p:cNvSpPr/>
            <p:nvPr/>
          </p:nvSpPr>
          <p:spPr>
            <a:xfrm>
              <a:off x="8097978" y="392258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0276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755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3653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44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233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802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81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8908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3699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490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3280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807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895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128" y="392258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7978" y="3426068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76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5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3653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44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3233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802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281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908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3699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8490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3280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807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286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895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128" y="342606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7978" y="292825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276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755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3653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844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3233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02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281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8908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43699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8490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0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807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895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128" y="292825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0745" y="2430436"/>
              <a:ext cx="248148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90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276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755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3653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844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28025" y="2430436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32815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8908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3699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48490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53280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807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286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895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8" y="243043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8954" y="1932620"/>
              <a:ext cx="7000264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4128" y="193262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4127" y="143567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127" y="1435674"/>
              <a:ext cx="7424885" cy="2984832"/>
            </a:xfrm>
            <a:custGeom>
              <a:avLst/>
              <a:gdLst/>
              <a:ahLst/>
              <a:cxnLst/>
              <a:rect l="l" t="t" r="r" b="b"/>
              <a:pathLst>
                <a:path w="8682990" h="3490595">
                  <a:moveTo>
                    <a:pt x="0" y="3490468"/>
                  </a:moveTo>
                  <a:lnTo>
                    <a:pt x="8682863" y="3490468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904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207263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207263" y="31988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207263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207263" y="24658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207264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7264" y="23957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205739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5739" y="247954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205740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205740" y="27584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207263" y="0"/>
                  </a:moveTo>
                  <a:lnTo>
                    <a:pt x="0" y="0"/>
                  </a:lnTo>
                  <a:lnTo>
                    <a:pt x="0" y="2490216"/>
                  </a:lnTo>
                  <a:lnTo>
                    <a:pt x="207263" y="24902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207263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07263" y="246888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207263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207263" y="28818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207263" y="0"/>
                  </a:moveTo>
                  <a:lnTo>
                    <a:pt x="0" y="0"/>
                  </a:lnTo>
                  <a:lnTo>
                    <a:pt x="0" y="2581656"/>
                  </a:lnTo>
                  <a:lnTo>
                    <a:pt x="207263" y="258165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205740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05740" y="23103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2057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05740" y="2673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164"/>
                  </a:lnTo>
                  <a:lnTo>
                    <a:pt x="207263" y="24551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207263" y="0"/>
                  </a:moveTo>
                  <a:lnTo>
                    <a:pt x="0" y="0"/>
                  </a:lnTo>
                  <a:lnTo>
                    <a:pt x="0" y="2427732"/>
                  </a:lnTo>
                  <a:lnTo>
                    <a:pt x="207263" y="24277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207264" y="0"/>
                  </a:moveTo>
                  <a:lnTo>
                    <a:pt x="0" y="0"/>
                  </a:lnTo>
                  <a:lnTo>
                    <a:pt x="0" y="2726435"/>
                  </a:lnTo>
                  <a:lnTo>
                    <a:pt x="207264" y="272643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20574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205740" y="23576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0" y="0"/>
                  </a:moveTo>
                  <a:lnTo>
                    <a:pt x="207263" y="0"/>
                  </a:lnTo>
                  <a:lnTo>
                    <a:pt x="207263" y="3198876"/>
                  </a:lnTo>
                  <a:lnTo>
                    <a:pt x="0" y="31988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0" y="0"/>
                  </a:moveTo>
                  <a:lnTo>
                    <a:pt x="207263" y="0"/>
                  </a:lnTo>
                  <a:lnTo>
                    <a:pt x="207263" y="2465832"/>
                  </a:lnTo>
                  <a:lnTo>
                    <a:pt x="0" y="2465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0" y="0"/>
                  </a:moveTo>
                  <a:lnTo>
                    <a:pt x="207264" y="0"/>
                  </a:lnTo>
                  <a:lnTo>
                    <a:pt x="207264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0" y="0"/>
                  </a:moveTo>
                  <a:lnTo>
                    <a:pt x="205739" y="0"/>
                  </a:lnTo>
                  <a:lnTo>
                    <a:pt x="205739" y="2479547"/>
                  </a:lnTo>
                  <a:lnTo>
                    <a:pt x="0" y="2479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0" y="0"/>
                  </a:moveTo>
                  <a:lnTo>
                    <a:pt x="205740" y="0"/>
                  </a:lnTo>
                  <a:lnTo>
                    <a:pt x="2057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0" y="0"/>
                  </a:moveTo>
                  <a:lnTo>
                    <a:pt x="207263" y="0"/>
                  </a:lnTo>
                  <a:lnTo>
                    <a:pt x="207263" y="2490216"/>
                  </a:lnTo>
                  <a:lnTo>
                    <a:pt x="0" y="24902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0" y="0"/>
                  </a:moveTo>
                  <a:lnTo>
                    <a:pt x="207263" y="0"/>
                  </a:lnTo>
                  <a:lnTo>
                    <a:pt x="207263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0" y="0"/>
                  </a:moveTo>
                  <a:lnTo>
                    <a:pt x="207263" y="0"/>
                  </a:lnTo>
                  <a:lnTo>
                    <a:pt x="207263" y="2881884"/>
                  </a:lnTo>
                  <a:lnTo>
                    <a:pt x="0" y="2881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0" y="0"/>
                  </a:moveTo>
                  <a:lnTo>
                    <a:pt x="207263" y="0"/>
                  </a:lnTo>
                  <a:lnTo>
                    <a:pt x="207263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0" y="0"/>
                  </a:moveTo>
                  <a:lnTo>
                    <a:pt x="205740" y="0"/>
                  </a:lnTo>
                  <a:lnTo>
                    <a:pt x="205740" y="2310384"/>
                  </a:lnTo>
                  <a:lnTo>
                    <a:pt x="0" y="23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0" y="0"/>
                  </a:moveTo>
                  <a:lnTo>
                    <a:pt x="205740" y="0"/>
                  </a:lnTo>
                  <a:lnTo>
                    <a:pt x="20574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164"/>
                  </a:lnTo>
                  <a:lnTo>
                    <a:pt x="0" y="24551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0" y="0"/>
                  </a:moveTo>
                  <a:lnTo>
                    <a:pt x="207263" y="0"/>
                  </a:lnTo>
                  <a:lnTo>
                    <a:pt x="20726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0" y="0"/>
                  </a:moveTo>
                  <a:lnTo>
                    <a:pt x="207264" y="0"/>
                  </a:lnTo>
                  <a:lnTo>
                    <a:pt x="207264" y="2726435"/>
                  </a:lnTo>
                  <a:lnTo>
                    <a:pt x="0" y="2726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0" y="0"/>
                  </a:moveTo>
                  <a:lnTo>
                    <a:pt x="205740" y="0"/>
                  </a:lnTo>
                  <a:lnTo>
                    <a:pt x="205740" y="2357628"/>
                  </a:lnTo>
                  <a:lnTo>
                    <a:pt x="0" y="235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20726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07264" y="32339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205740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05740" y="244906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205739" y="0"/>
                  </a:moveTo>
                  <a:lnTo>
                    <a:pt x="0" y="0"/>
                  </a:lnTo>
                  <a:lnTo>
                    <a:pt x="0" y="2401823"/>
                  </a:lnTo>
                  <a:lnTo>
                    <a:pt x="205739" y="24018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207263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07263" y="250240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07263" y="27706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744"/>
                  </a:lnTo>
                  <a:lnTo>
                    <a:pt x="207263" y="252374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207263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207263" y="251155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205740" y="0"/>
                  </a:moveTo>
                  <a:lnTo>
                    <a:pt x="0" y="0"/>
                  </a:lnTo>
                  <a:lnTo>
                    <a:pt x="0" y="2909316"/>
                  </a:lnTo>
                  <a:lnTo>
                    <a:pt x="205740" y="290931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205739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05739" y="26197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207263" y="0"/>
                  </a:moveTo>
                  <a:lnTo>
                    <a:pt x="0" y="0"/>
                  </a:lnTo>
                  <a:lnTo>
                    <a:pt x="0" y="2298192"/>
                  </a:lnTo>
                  <a:lnTo>
                    <a:pt x="207263" y="229819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07263" y="27111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207264" y="0"/>
                  </a:moveTo>
                  <a:lnTo>
                    <a:pt x="0" y="0"/>
                  </a:lnTo>
                  <a:lnTo>
                    <a:pt x="0" y="2503932"/>
                  </a:lnTo>
                  <a:lnTo>
                    <a:pt x="207264" y="25039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205740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205740" y="24246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05740" y="274015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07263" y="23408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0" y="0"/>
                  </a:moveTo>
                  <a:lnTo>
                    <a:pt x="207264" y="0"/>
                  </a:lnTo>
                  <a:lnTo>
                    <a:pt x="207264" y="3233928"/>
                  </a:lnTo>
                  <a:lnTo>
                    <a:pt x="0" y="3233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0" y="0"/>
                  </a:moveTo>
                  <a:lnTo>
                    <a:pt x="205740" y="0"/>
                  </a:lnTo>
                  <a:lnTo>
                    <a:pt x="205740" y="2449068"/>
                  </a:lnTo>
                  <a:lnTo>
                    <a:pt x="0" y="24490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0" y="0"/>
                  </a:moveTo>
                  <a:lnTo>
                    <a:pt x="205739" y="0"/>
                  </a:lnTo>
                  <a:lnTo>
                    <a:pt x="205739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0" y="0"/>
                  </a:moveTo>
                  <a:lnTo>
                    <a:pt x="207263" y="0"/>
                  </a:lnTo>
                  <a:lnTo>
                    <a:pt x="207263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632"/>
                  </a:lnTo>
                  <a:lnTo>
                    <a:pt x="0" y="27706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744"/>
                  </a:lnTo>
                  <a:lnTo>
                    <a:pt x="0" y="2523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0" y="0"/>
                  </a:moveTo>
                  <a:lnTo>
                    <a:pt x="207263" y="0"/>
                  </a:lnTo>
                  <a:lnTo>
                    <a:pt x="207263" y="2511552"/>
                  </a:lnTo>
                  <a:lnTo>
                    <a:pt x="0" y="2511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0" y="0"/>
                  </a:moveTo>
                  <a:lnTo>
                    <a:pt x="205740" y="0"/>
                  </a:lnTo>
                  <a:lnTo>
                    <a:pt x="205740" y="2909316"/>
                  </a:lnTo>
                  <a:lnTo>
                    <a:pt x="0" y="29093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0" y="0"/>
                  </a:moveTo>
                  <a:lnTo>
                    <a:pt x="205739" y="0"/>
                  </a:lnTo>
                  <a:lnTo>
                    <a:pt x="205739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0" y="0"/>
                  </a:moveTo>
                  <a:lnTo>
                    <a:pt x="207263" y="0"/>
                  </a:lnTo>
                  <a:lnTo>
                    <a:pt x="207263" y="2298192"/>
                  </a:lnTo>
                  <a:lnTo>
                    <a:pt x="0" y="2298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196"/>
                  </a:lnTo>
                  <a:lnTo>
                    <a:pt x="0" y="27111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0" y="0"/>
                  </a:moveTo>
                  <a:lnTo>
                    <a:pt x="207264" y="0"/>
                  </a:lnTo>
                  <a:lnTo>
                    <a:pt x="207264" y="2503932"/>
                  </a:lnTo>
                  <a:lnTo>
                    <a:pt x="0" y="2503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0" y="0"/>
                  </a:moveTo>
                  <a:lnTo>
                    <a:pt x="205740" y="0"/>
                  </a:lnTo>
                  <a:lnTo>
                    <a:pt x="205740" y="2424684"/>
                  </a:lnTo>
                  <a:lnTo>
                    <a:pt x="0" y="2424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0864"/>
                  </a:lnTo>
                  <a:lnTo>
                    <a:pt x="0" y="23408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4127" y="442039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22229" y="2828016"/>
              <a:ext cx="337400" cy="4371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317156" y="315696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1812366" y="3184327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07358" y="3141321"/>
              <a:ext cx="337400" cy="4316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02006" y="3025534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574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97451" y="3131657"/>
              <a:ext cx="337400" cy="4365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792444" y="3137087"/>
              <a:ext cx="337400" cy="4403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287653" y="2966914"/>
              <a:ext cx="337400" cy="4338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782645" y="3090931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277855" y="3223097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772739" y="3051620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1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267731" y="3140780"/>
              <a:ext cx="337400" cy="4425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762940" y="3173359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7257824" y="3039130"/>
              <a:ext cx="337400" cy="4284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7753034" y="3203007"/>
              <a:ext cx="337400" cy="4289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0498" y="4361428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41344" y="38638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92866" y="336633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92866" y="2868740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92866" y="237114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92866" y="187365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92866" y="137605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163" y="4523022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14619" y="4548869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4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4559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89"/>
                  </a:lnTo>
                  <a:lnTo>
                    <a:pt x="50546" y="42798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485" y="427989"/>
                  </a:lnTo>
                  <a:lnTo>
                    <a:pt x="71628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70" y="406400"/>
                  </a:lnTo>
                  <a:lnTo>
                    <a:pt x="75437" y="401319"/>
                  </a:lnTo>
                  <a:lnTo>
                    <a:pt x="73533" y="396239"/>
                  </a:lnTo>
                  <a:lnTo>
                    <a:pt x="69215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69"/>
                  </a:lnTo>
                  <a:lnTo>
                    <a:pt x="92948" y="38226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4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76200" y="321309"/>
                  </a:lnTo>
                  <a:lnTo>
                    <a:pt x="80899" y="316229"/>
                  </a:lnTo>
                  <a:lnTo>
                    <a:pt x="86614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4" y="31368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13665" y="32511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43256" y="29336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7738" y="274319"/>
                  </a:lnTo>
                  <a:lnTo>
                    <a:pt x="191135" y="273050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318770" y="176529"/>
                  </a:lnTo>
                  <a:lnTo>
                    <a:pt x="328168" y="167639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8869" y="130809"/>
                  </a:lnTo>
                  <a:lnTo>
                    <a:pt x="336169" y="12953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603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1937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0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4065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268492" y="4523130"/>
              <a:ext cx="71913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8140" y="4523239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46226" y="4523131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76162" y="4548434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662" y="391160"/>
                  </a:lnTo>
                  <a:lnTo>
                    <a:pt x="6388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7378" y="341630"/>
                  </a:moveTo>
                  <a:lnTo>
                    <a:pt x="81915" y="341630"/>
                  </a:lnTo>
                  <a:lnTo>
                    <a:pt x="85217" y="342900"/>
                  </a:lnTo>
                  <a:lnTo>
                    <a:pt x="88392" y="342900"/>
                  </a:lnTo>
                  <a:lnTo>
                    <a:pt x="91185" y="344169"/>
                  </a:lnTo>
                  <a:lnTo>
                    <a:pt x="96012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94360" y="370840"/>
                  </a:lnTo>
                  <a:lnTo>
                    <a:pt x="91440" y="374650"/>
                  </a:lnTo>
                  <a:lnTo>
                    <a:pt x="87629" y="379730"/>
                  </a:lnTo>
                  <a:lnTo>
                    <a:pt x="83184" y="383540"/>
                  </a:lnTo>
                  <a:lnTo>
                    <a:pt x="78485" y="387350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662" y="391160"/>
                  </a:lnTo>
                  <a:lnTo>
                    <a:pt x="97154" y="38735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7378" y="34163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0" y="339090"/>
                  </a:lnTo>
                  <a:lnTo>
                    <a:pt x="2285" y="350519"/>
                  </a:lnTo>
                  <a:lnTo>
                    <a:pt x="4825" y="355600"/>
                  </a:lnTo>
                  <a:lnTo>
                    <a:pt x="8763" y="359410"/>
                  </a:lnTo>
                  <a:lnTo>
                    <a:pt x="12319" y="363219"/>
                  </a:lnTo>
                  <a:lnTo>
                    <a:pt x="16382" y="365760"/>
                  </a:lnTo>
                  <a:lnTo>
                    <a:pt x="21081" y="36576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36449" y="365760"/>
                  </a:lnTo>
                  <a:lnTo>
                    <a:pt x="40767" y="363219"/>
                  </a:lnTo>
                  <a:lnTo>
                    <a:pt x="47371" y="360680"/>
                  </a:lnTo>
                  <a:lnTo>
                    <a:pt x="56133" y="355600"/>
                  </a:lnTo>
                  <a:lnTo>
                    <a:pt x="60306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166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7180"/>
                  </a:lnTo>
                  <a:lnTo>
                    <a:pt x="50800" y="29718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60306" y="353060"/>
                  </a:lnTo>
                  <a:lnTo>
                    <a:pt x="70739" y="346710"/>
                  </a:lnTo>
                  <a:lnTo>
                    <a:pt x="78104" y="342900"/>
                  </a:lnTo>
                  <a:lnTo>
                    <a:pt x="81915" y="341630"/>
                  </a:lnTo>
                  <a:lnTo>
                    <a:pt x="107378" y="341630"/>
                  </a:lnTo>
                  <a:lnTo>
                    <a:pt x="106679" y="340360"/>
                  </a:lnTo>
                  <a:lnTo>
                    <a:pt x="98425" y="331469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2079" y="335280"/>
                  </a:lnTo>
                  <a:lnTo>
                    <a:pt x="138683" y="336550"/>
                  </a:lnTo>
                  <a:lnTo>
                    <a:pt x="142367" y="336550"/>
                  </a:lnTo>
                  <a:lnTo>
                    <a:pt x="146430" y="335280"/>
                  </a:lnTo>
                  <a:lnTo>
                    <a:pt x="150622" y="332740"/>
                  </a:lnTo>
                  <a:lnTo>
                    <a:pt x="154304" y="330200"/>
                  </a:lnTo>
                  <a:lnTo>
                    <a:pt x="157606" y="32766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58242" y="303530"/>
                  </a:lnTo>
                  <a:lnTo>
                    <a:pt x="138683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166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4960"/>
                  </a:lnTo>
                  <a:lnTo>
                    <a:pt x="62166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8600"/>
                  </a:lnTo>
                  <a:lnTo>
                    <a:pt x="209118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18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557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52856" y="189230"/>
                  </a:lnTo>
                  <a:lnTo>
                    <a:pt x="254762" y="193040"/>
                  </a:lnTo>
                  <a:lnTo>
                    <a:pt x="257428" y="195580"/>
                  </a:lnTo>
                  <a:lnTo>
                    <a:pt x="262127" y="20066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4" y="198119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5683" y="18288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59" y="143510"/>
                  </a:lnTo>
                  <a:lnTo>
                    <a:pt x="297179" y="138430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7" y="166369"/>
                  </a:lnTo>
                  <a:lnTo>
                    <a:pt x="294767" y="170180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2923" y="189230"/>
                  </a:lnTo>
                  <a:lnTo>
                    <a:pt x="296291" y="18923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59" y="143510"/>
                  </a:lnTo>
                  <a:close/>
                </a:path>
                <a:path w="436879" h="405129">
                  <a:moveTo>
                    <a:pt x="262890" y="11303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0019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351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30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8" y="115569"/>
                  </a:lnTo>
                  <a:lnTo>
                    <a:pt x="269113" y="114300"/>
                  </a:lnTo>
                  <a:lnTo>
                    <a:pt x="266065" y="114300"/>
                  </a:lnTo>
                  <a:lnTo>
                    <a:pt x="262890" y="11303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87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5719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87" y="116840"/>
                  </a:lnTo>
                  <a:lnTo>
                    <a:pt x="324357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715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1855" y="4699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0585" y="8255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8209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080" y="35560"/>
                  </a:lnTo>
                  <a:lnTo>
                    <a:pt x="396240" y="30480"/>
                  </a:lnTo>
                  <a:lnTo>
                    <a:pt x="415417" y="30480"/>
                  </a:lnTo>
                  <a:lnTo>
                    <a:pt x="410337" y="25400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80"/>
                  </a:moveTo>
                  <a:lnTo>
                    <a:pt x="396240" y="3048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6079" y="76200"/>
                  </a:lnTo>
                  <a:lnTo>
                    <a:pt x="408209" y="7620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417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699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70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381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68587" y="1454884"/>
              <a:ext cx="1086529" cy="203079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94"/>
                  </a:moveTo>
                  <a:lnTo>
                    <a:pt x="1270380" y="236994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9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270712" y="1027234"/>
              <a:ext cx="6113557" cy="6118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582">
                <a:latin typeface="Times New Roman"/>
                <a:cs typeface="Times New Roman"/>
              </a:endParaRPr>
            </a:p>
            <a:p>
              <a:pPr marL="109141" algn="ctr">
                <a:tabLst>
                  <a:tab pos="61140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5571" y="1654173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165792" y="5006719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165734" y="47243"/>
                  </a:lnTo>
                  <a:lnTo>
                    <a:pt x="0" y="201040"/>
                  </a:lnTo>
                  <a:lnTo>
                    <a:pt x="87756" y="295782"/>
                  </a:lnTo>
                  <a:lnTo>
                    <a:pt x="253619" y="141985"/>
                  </a:lnTo>
                  <a:lnTo>
                    <a:pt x="299210" y="141985"/>
                  </a:lnTo>
                  <a:lnTo>
                    <a:pt x="304292" y="6857"/>
                  </a:lnTo>
                  <a:lnTo>
                    <a:pt x="121920" y="0"/>
                  </a:lnTo>
                  <a:close/>
                </a:path>
                <a:path w="304800" h="295910">
                  <a:moveTo>
                    <a:pt x="299210" y="141985"/>
                  </a:moveTo>
                  <a:lnTo>
                    <a:pt x="253619" y="141985"/>
                  </a:lnTo>
                  <a:lnTo>
                    <a:pt x="297433" y="189229"/>
                  </a:lnTo>
                  <a:lnTo>
                    <a:pt x="299210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65792" y="5006719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304292" y="6857"/>
                  </a:lnTo>
                  <a:lnTo>
                    <a:pt x="297433" y="189229"/>
                  </a:lnTo>
                  <a:lnTo>
                    <a:pt x="253619" y="141985"/>
                  </a:lnTo>
                  <a:lnTo>
                    <a:pt x="87756" y="295782"/>
                  </a:lnTo>
                  <a:lnTo>
                    <a:pt x="0" y="201040"/>
                  </a:lnTo>
                  <a:lnTo>
                    <a:pt x="165734" y="47243"/>
                  </a:lnTo>
                  <a:lnTo>
                    <a:pt x="12192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A4BC846C-DECF-488E-A810-55F7959C2A84}"/>
              </a:ext>
            </a:extLst>
          </p:cNvPr>
          <p:cNvGrpSpPr/>
          <p:nvPr/>
        </p:nvGrpSpPr>
        <p:grpSpPr>
          <a:xfrm>
            <a:off x="323528" y="692696"/>
            <a:ext cx="8003999" cy="4589850"/>
            <a:chOff x="200515" y="1066330"/>
            <a:chExt cx="8003999" cy="4589850"/>
          </a:xfrm>
        </p:grpSpPr>
        <p:sp>
          <p:nvSpPr>
            <p:cNvPr id="2" name="object 2"/>
            <p:cNvSpPr/>
            <p:nvPr/>
          </p:nvSpPr>
          <p:spPr>
            <a:xfrm>
              <a:off x="8133164" y="413369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3795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74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838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363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419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3211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000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094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885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3676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8466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25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804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14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14" y="413369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3164" y="380790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795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274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838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363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8419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3211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68000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4094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8885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76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8466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325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804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4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314" y="380790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3164" y="3482105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37955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2745" y="3482105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8838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363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8419" y="3482105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211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8000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4094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78885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676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8466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25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804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414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9314" y="3482105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3164" y="3156309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42744" y="3156309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8838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58419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211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4094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8885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76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8465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325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804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4140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314" y="3156309"/>
              <a:ext cx="247605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48839" y="2830513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58419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7280" y="2830513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4094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8885" y="283051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8465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93257" y="283051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314" y="2830513"/>
              <a:ext cx="1061008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48839" y="2504718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58419" y="2504718"/>
              <a:ext cx="813403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88466" y="2504718"/>
              <a:ext cx="2793155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13" y="2504718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48839" y="2178922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88466" y="2178922"/>
              <a:ext cx="3783574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9313" y="2178922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1234" y="1853126"/>
              <a:ext cx="5693280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9313" y="1853126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313" y="152733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9313" y="1527330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207264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207264" y="14523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207263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207263" y="133654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207263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207263" y="1987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205740" y="0"/>
                  </a:moveTo>
                  <a:lnTo>
                    <a:pt x="0" y="0"/>
                  </a:lnTo>
                  <a:lnTo>
                    <a:pt x="0" y="3171443"/>
                  </a:lnTo>
                  <a:lnTo>
                    <a:pt x="205740" y="317144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20573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05739" y="1511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20726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207263" y="195681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207263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207263" y="21793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207263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07263" y="13639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207263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07263" y="20970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205740" y="0"/>
                  </a:moveTo>
                  <a:lnTo>
                    <a:pt x="0" y="0"/>
                  </a:lnTo>
                  <a:lnTo>
                    <a:pt x="0" y="2243328"/>
                  </a:lnTo>
                  <a:lnTo>
                    <a:pt x="205740" y="22433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205740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205740" y="11353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207263" y="0"/>
                  </a:moveTo>
                  <a:lnTo>
                    <a:pt x="0" y="0"/>
                  </a:lnTo>
                  <a:lnTo>
                    <a:pt x="0" y="2208276"/>
                  </a:lnTo>
                  <a:lnTo>
                    <a:pt x="207263" y="22082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207263" y="16367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207264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207264" y="11079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205740" y="0"/>
                  </a:moveTo>
                  <a:lnTo>
                    <a:pt x="0" y="0"/>
                  </a:lnTo>
                  <a:lnTo>
                    <a:pt x="0" y="1830324"/>
                  </a:lnTo>
                  <a:lnTo>
                    <a:pt x="205740" y="183032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0" y="0"/>
                  </a:moveTo>
                  <a:lnTo>
                    <a:pt x="207264" y="0"/>
                  </a:lnTo>
                  <a:lnTo>
                    <a:pt x="207264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0" y="0"/>
                  </a:moveTo>
                  <a:lnTo>
                    <a:pt x="207263" y="0"/>
                  </a:lnTo>
                  <a:lnTo>
                    <a:pt x="207263" y="1336548"/>
                  </a:lnTo>
                  <a:lnTo>
                    <a:pt x="0" y="1336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0" y="0"/>
                  </a:moveTo>
                  <a:lnTo>
                    <a:pt x="207263" y="0"/>
                  </a:lnTo>
                  <a:lnTo>
                    <a:pt x="207263" y="1987296"/>
                  </a:lnTo>
                  <a:lnTo>
                    <a:pt x="0" y="1987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0" y="0"/>
                  </a:moveTo>
                  <a:lnTo>
                    <a:pt x="205740" y="0"/>
                  </a:lnTo>
                  <a:lnTo>
                    <a:pt x="205740" y="3171443"/>
                  </a:lnTo>
                  <a:lnTo>
                    <a:pt x="0" y="3171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0" y="0"/>
                  </a:moveTo>
                  <a:lnTo>
                    <a:pt x="205739" y="0"/>
                  </a:lnTo>
                  <a:lnTo>
                    <a:pt x="205739" y="1511808"/>
                  </a:lnTo>
                  <a:lnTo>
                    <a:pt x="0" y="1511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0" y="0"/>
                  </a:moveTo>
                  <a:lnTo>
                    <a:pt x="207263" y="0"/>
                  </a:lnTo>
                  <a:lnTo>
                    <a:pt x="207263" y="1956815"/>
                  </a:lnTo>
                  <a:lnTo>
                    <a:pt x="0" y="1956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0" y="0"/>
                  </a:moveTo>
                  <a:lnTo>
                    <a:pt x="207263" y="0"/>
                  </a:lnTo>
                  <a:lnTo>
                    <a:pt x="207263" y="2179320"/>
                  </a:lnTo>
                  <a:lnTo>
                    <a:pt x="0" y="21793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0" y="0"/>
                  </a:moveTo>
                  <a:lnTo>
                    <a:pt x="207263" y="0"/>
                  </a:lnTo>
                  <a:lnTo>
                    <a:pt x="207263" y="1363979"/>
                  </a:lnTo>
                  <a:lnTo>
                    <a:pt x="0" y="13639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0" y="0"/>
                  </a:moveTo>
                  <a:lnTo>
                    <a:pt x="207263" y="0"/>
                  </a:lnTo>
                  <a:lnTo>
                    <a:pt x="207263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0" y="0"/>
                  </a:moveTo>
                  <a:lnTo>
                    <a:pt x="205740" y="0"/>
                  </a:lnTo>
                  <a:lnTo>
                    <a:pt x="205740" y="2243328"/>
                  </a:lnTo>
                  <a:lnTo>
                    <a:pt x="0" y="2243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0" y="0"/>
                  </a:moveTo>
                  <a:lnTo>
                    <a:pt x="205740" y="0"/>
                  </a:lnTo>
                  <a:lnTo>
                    <a:pt x="205740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0" y="0"/>
                  </a:moveTo>
                  <a:lnTo>
                    <a:pt x="207263" y="0"/>
                  </a:lnTo>
                  <a:lnTo>
                    <a:pt x="207263" y="2208276"/>
                  </a:lnTo>
                  <a:lnTo>
                    <a:pt x="0" y="2208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0" y="0"/>
                  </a:moveTo>
                  <a:lnTo>
                    <a:pt x="207264" y="0"/>
                  </a:lnTo>
                  <a:lnTo>
                    <a:pt x="207264" y="1107948"/>
                  </a:lnTo>
                  <a:lnTo>
                    <a:pt x="0" y="110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0" y="0"/>
                  </a:moveTo>
                  <a:lnTo>
                    <a:pt x="205740" y="0"/>
                  </a:lnTo>
                  <a:lnTo>
                    <a:pt x="205740" y="1830324"/>
                  </a:lnTo>
                  <a:lnTo>
                    <a:pt x="0" y="1830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207263" y="0"/>
                  </a:moveTo>
                  <a:lnTo>
                    <a:pt x="0" y="0"/>
                  </a:lnTo>
                  <a:lnTo>
                    <a:pt x="0" y="1647443"/>
                  </a:lnTo>
                  <a:lnTo>
                    <a:pt x="207263" y="16474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205740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205740" y="181203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205740" y="0"/>
                  </a:moveTo>
                  <a:lnTo>
                    <a:pt x="0" y="0"/>
                  </a:lnTo>
                  <a:lnTo>
                    <a:pt x="0" y="1955291"/>
                  </a:lnTo>
                  <a:lnTo>
                    <a:pt x="205740" y="19552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207263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207263" y="291084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207264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207264" y="17114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207263" y="0"/>
                  </a:moveTo>
                  <a:lnTo>
                    <a:pt x="0" y="0"/>
                  </a:lnTo>
                  <a:lnTo>
                    <a:pt x="0" y="2241804"/>
                  </a:lnTo>
                  <a:lnTo>
                    <a:pt x="207263" y="224180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207263" y="0"/>
                  </a:moveTo>
                  <a:lnTo>
                    <a:pt x="0" y="0"/>
                  </a:lnTo>
                  <a:lnTo>
                    <a:pt x="0" y="2066543"/>
                  </a:lnTo>
                  <a:lnTo>
                    <a:pt x="207263" y="20665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205739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205739" y="149352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205739" y="0"/>
                  </a:moveTo>
                  <a:lnTo>
                    <a:pt x="0" y="0"/>
                  </a:lnTo>
                  <a:lnTo>
                    <a:pt x="0" y="1824227"/>
                  </a:lnTo>
                  <a:lnTo>
                    <a:pt x="205739" y="182422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207263" y="0"/>
                  </a:moveTo>
                  <a:lnTo>
                    <a:pt x="0" y="0"/>
                  </a:lnTo>
                  <a:lnTo>
                    <a:pt x="0" y="2354579"/>
                  </a:lnTo>
                  <a:lnTo>
                    <a:pt x="207263" y="23545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207263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207263" y="13106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207264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07264" y="27432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205740" y="0"/>
                  </a:moveTo>
                  <a:lnTo>
                    <a:pt x="0" y="0"/>
                  </a:lnTo>
                  <a:lnTo>
                    <a:pt x="0" y="1592579"/>
                  </a:lnTo>
                  <a:lnTo>
                    <a:pt x="205740" y="15925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205740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205740" y="119481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207263" y="0"/>
                  </a:moveTo>
                  <a:lnTo>
                    <a:pt x="0" y="0"/>
                  </a:lnTo>
                  <a:lnTo>
                    <a:pt x="0" y="1801367"/>
                  </a:lnTo>
                  <a:lnTo>
                    <a:pt x="207263" y="180136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0" y="0"/>
                  </a:moveTo>
                  <a:lnTo>
                    <a:pt x="207263" y="0"/>
                  </a:lnTo>
                  <a:lnTo>
                    <a:pt x="207263" y="1647443"/>
                  </a:lnTo>
                  <a:lnTo>
                    <a:pt x="0" y="1647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0" y="0"/>
                  </a:moveTo>
                  <a:lnTo>
                    <a:pt x="205740" y="0"/>
                  </a:lnTo>
                  <a:lnTo>
                    <a:pt x="205740" y="1812036"/>
                  </a:lnTo>
                  <a:lnTo>
                    <a:pt x="0" y="18120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0" y="0"/>
                  </a:moveTo>
                  <a:lnTo>
                    <a:pt x="205740" y="0"/>
                  </a:lnTo>
                  <a:lnTo>
                    <a:pt x="205740" y="1955291"/>
                  </a:lnTo>
                  <a:lnTo>
                    <a:pt x="0" y="19552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0" y="0"/>
                  </a:moveTo>
                  <a:lnTo>
                    <a:pt x="207263" y="0"/>
                  </a:lnTo>
                  <a:lnTo>
                    <a:pt x="207263" y="2910840"/>
                  </a:lnTo>
                  <a:lnTo>
                    <a:pt x="0" y="29108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0" y="0"/>
                  </a:moveTo>
                  <a:lnTo>
                    <a:pt x="207264" y="0"/>
                  </a:lnTo>
                  <a:lnTo>
                    <a:pt x="207264" y="1711452"/>
                  </a:lnTo>
                  <a:lnTo>
                    <a:pt x="0" y="1711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0" y="0"/>
                  </a:moveTo>
                  <a:lnTo>
                    <a:pt x="207263" y="0"/>
                  </a:lnTo>
                  <a:lnTo>
                    <a:pt x="207263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0" y="0"/>
                  </a:moveTo>
                  <a:lnTo>
                    <a:pt x="207263" y="0"/>
                  </a:lnTo>
                  <a:lnTo>
                    <a:pt x="207263" y="2066543"/>
                  </a:lnTo>
                  <a:lnTo>
                    <a:pt x="0" y="20665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0" y="0"/>
                  </a:moveTo>
                  <a:lnTo>
                    <a:pt x="205739" y="0"/>
                  </a:lnTo>
                  <a:lnTo>
                    <a:pt x="20573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0" y="0"/>
                  </a:moveTo>
                  <a:lnTo>
                    <a:pt x="205739" y="0"/>
                  </a:lnTo>
                  <a:lnTo>
                    <a:pt x="205739" y="1824227"/>
                  </a:lnTo>
                  <a:lnTo>
                    <a:pt x="0" y="1824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0" y="0"/>
                  </a:moveTo>
                  <a:lnTo>
                    <a:pt x="207263" y="0"/>
                  </a:lnTo>
                  <a:lnTo>
                    <a:pt x="207263" y="2354579"/>
                  </a:lnTo>
                  <a:lnTo>
                    <a:pt x="0" y="2354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0" y="0"/>
                  </a:moveTo>
                  <a:lnTo>
                    <a:pt x="207263" y="0"/>
                  </a:lnTo>
                  <a:lnTo>
                    <a:pt x="207263" y="1310639"/>
                  </a:lnTo>
                  <a:lnTo>
                    <a:pt x="0" y="1310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0" y="0"/>
                  </a:moveTo>
                  <a:lnTo>
                    <a:pt x="207264" y="0"/>
                  </a:lnTo>
                  <a:lnTo>
                    <a:pt x="207264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0" y="0"/>
                  </a:moveTo>
                  <a:lnTo>
                    <a:pt x="205740" y="0"/>
                  </a:lnTo>
                  <a:lnTo>
                    <a:pt x="205740" y="1592579"/>
                  </a:lnTo>
                  <a:lnTo>
                    <a:pt x="0" y="15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0" y="0"/>
                  </a:moveTo>
                  <a:lnTo>
                    <a:pt x="205740" y="0"/>
                  </a:lnTo>
                  <a:lnTo>
                    <a:pt x="205740" y="1194815"/>
                  </a:lnTo>
                  <a:lnTo>
                    <a:pt x="0" y="11948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0" y="0"/>
                  </a:moveTo>
                  <a:lnTo>
                    <a:pt x="207263" y="0"/>
                  </a:lnTo>
                  <a:lnTo>
                    <a:pt x="207263" y="1801367"/>
                  </a:lnTo>
                  <a:lnTo>
                    <a:pt x="0" y="1801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9313" y="445949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57415" y="3582559"/>
              <a:ext cx="337400" cy="4327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352342" y="3511861"/>
              <a:ext cx="337400" cy="55222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847552" y="3437145"/>
              <a:ext cx="337400" cy="3627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389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342544" y="2930641"/>
              <a:ext cx="337400" cy="460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2837753" y="3555192"/>
              <a:ext cx="337400" cy="43439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556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332637" y="3328438"/>
              <a:ext cx="337400" cy="4707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7630" y="3354262"/>
              <a:ext cx="337400" cy="39421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484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22839" y="3648260"/>
              <a:ext cx="337400" cy="403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570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17831" y="3389448"/>
              <a:ext cx="337400" cy="46643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313041" y="3280220"/>
              <a:ext cx="337400" cy="39692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807924" y="3726668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7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302917" y="3113630"/>
              <a:ext cx="337400" cy="5782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40001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126" y="3587011"/>
              <a:ext cx="337400" cy="3676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32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293010" y="3776190"/>
              <a:ext cx="337400" cy="38606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788220" y="3504368"/>
              <a:ext cx="337400" cy="3616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76530" y="1793614"/>
              <a:ext cx="240003" cy="2790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76530" y="146781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350" y="4562118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9806" y="4587964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6924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4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3" y="262890"/>
                  </a:lnTo>
                  <a:lnTo>
                    <a:pt x="210185" y="27178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5" y="166370"/>
                  </a:lnTo>
                  <a:lnTo>
                    <a:pt x="251205" y="160020"/>
                  </a:lnTo>
                  <a:lnTo>
                    <a:pt x="251459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5680" y="134620"/>
                  </a:moveTo>
                  <a:lnTo>
                    <a:pt x="272288" y="134620"/>
                  </a:lnTo>
                  <a:lnTo>
                    <a:pt x="277622" y="135890"/>
                  </a:lnTo>
                  <a:lnTo>
                    <a:pt x="280924" y="138430"/>
                  </a:lnTo>
                  <a:lnTo>
                    <a:pt x="318770" y="176530"/>
                  </a:lnTo>
                  <a:lnTo>
                    <a:pt x="328167" y="167640"/>
                  </a:lnTo>
                  <a:lnTo>
                    <a:pt x="295680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0" y="120650"/>
                  </a:lnTo>
                  <a:lnTo>
                    <a:pt x="263016" y="121920"/>
                  </a:lnTo>
                  <a:lnTo>
                    <a:pt x="259079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0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95680" y="13462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4192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5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194" y="9271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5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5" y="11938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0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0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7255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3676" y="4562226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83325" y="4562335"/>
              <a:ext cx="1819352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81411" y="4562226"/>
              <a:ext cx="1408414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1348" y="4587530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1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5" y="344169"/>
                  </a:lnTo>
                  <a:lnTo>
                    <a:pt x="96011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0" y="370839"/>
                  </a:lnTo>
                  <a:lnTo>
                    <a:pt x="91440" y="374649"/>
                  </a:lnTo>
                  <a:lnTo>
                    <a:pt x="87629" y="379729"/>
                  </a:lnTo>
                  <a:lnTo>
                    <a:pt x="83184" y="383539"/>
                  </a:lnTo>
                  <a:lnTo>
                    <a:pt x="78485" y="38734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662" y="391159"/>
                  </a:lnTo>
                  <a:lnTo>
                    <a:pt x="97154" y="38734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7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0" y="339089"/>
                  </a:lnTo>
                  <a:lnTo>
                    <a:pt x="2285" y="350519"/>
                  </a:lnTo>
                  <a:lnTo>
                    <a:pt x="4825" y="355599"/>
                  </a:lnTo>
                  <a:lnTo>
                    <a:pt x="8762" y="359409"/>
                  </a:lnTo>
                  <a:lnTo>
                    <a:pt x="12319" y="363219"/>
                  </a:lnTo>
                  <a:lnTo>
                    <a:pt x="16382" y="365759"/>
                  </a:lnTo>
                  <a:lnTo>
                    <a:pt x="21081" y="36575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36449" y="365759"/>
                  </a:lnTo>
                  <a:lnTo>
                    <a:pt x="40767" y="36448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89"/>
                  </a:lnTo>
                  <a:lnTo>
                    <a:pt x="35686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1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59" y="345439"/>
                  </a:lnTo>
                  <a:lnTo>
                    <a:pt x="78104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79" y="34035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2079" y="335279"/>
                  </a:lnTo>
                  <a:lnTo>
                    <a:pt x="138683" y="336549"/>
                  </a:lnTo>
                  <a:lnTo>
                    <a:pt x="142367" y="336549"/>
                  </a:lnTo>
                  <a:lnTo>
                    <a:pt x="146430" y="335279"/>
                  </a:lnTo>
                  <a:lnTo>
                    <a:pt x="150622" y="332739"/>
                  </a:lnTo>
                  <a:lnTo>
                    <a:pt x="154304" y="330199"/>
                  </a:lnTo>
                  <a:lnTo>
                    <a:pt x="157606" y="32765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7" y="299719"/>
                  </a:lnTo>
                  <a:lnTo>
                    <a:pt x="158242" y="303529"/>
                  </a:lnTo>
                  <a:lnTo>
                    <a:pt x="138683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2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1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557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2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6" y="189229"/>
                  </a:lnTo>
                  <a:lnTo>
                    <a:pt x="254761" y="193039"/>
                  </a:lnTo>
                  <a:lnTo>
                    <a:pt x="257428" y="195579"/>
                  </a:lnTo>
                  <a:lnTo>
                    <a:pt x="262127" y="200659"/>
                  </a:lnTo>
                  <a:lnTo>
                    <a:pt x="267589" y="201929"/>
                  </a:lnTo>
                  <a:lnTo>
                    <a:pt x="280161" y="201929"/>
                  </a:lnTo>
                  <a:lnTo>
                    <a:pt x="286384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3" y="18287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6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59" y="143509"/>
                  </a:lnTo>
                  <a:lnTo>
                    <a:pt x="297179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6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59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1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7" y="115569"/>
                  </a:lnTo>
                  <a:lnTo>
                    <a:pt x="269112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400278" y="15239"/>
                  </a:moveTo>
                  <a:lnTo>
                    <a:pt x="378841" y="1523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1855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2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5" y="8254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2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416" y="30479"/>
                  </a:lnTo>
                  <a:lnTo>
                    <a:pt x="410336" y="25399"/>
                  </a:lnTo>
                  <a:lnTo>
                    <a:pt x="400278" y="15239"/>
                  </a:lnTo>
                  <a:close/>
                </a:path>
                <a:path w="436879" h="405129">
                  <a:moveTo>
                    <a:pt x="415416" y="30479"/>
                  </a:moveTo>
                  <a:lnTo>
                    <a:pt x="396240" y="3047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79" y="76199"/>
                  </a:lnTo>
                  <a:lnTo>
                    <a:pt x="408209" y="7619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6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7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698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400278" y="1523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14675" y="1066330"/>
              <a:ext cx="629708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27339" y="1609637"/>
              <a:ext cx="1086529" cy="166637"/>
            </a:xfrm>
            <a:prstGeom prst="rect">
              <a:avLst/>
            </a:prstGeom>
            <a:ln w="9524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6630" y="305151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190009" y="504581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165861" y="47243"/>
                  </a:lnTo>
                  <a:lnTo>
                    <a:pt x="0" y="201040"/>
                  </a:lnTo>
                  <a:lnTo>
                    <a:pt x="87756" y="295782"/>
                  </a:lnTo>
                  <a:lnTo>
                    <a:pt x="253619" y="141986"/>
                  </a:lnTo>
                  <a:lnTo>
                    <a:pt x="299210" y="141986"/>
                  </a:lnTo>
                  <a:lnTo>
                    <a:pt x="304292" y="6857"/>
                  </a:lnTo>
                  <a:lnTo>
                    <a:pt x="121920" y="0"/>
                  </a:lnTo>
                  <a:close/>
                </a:path>
                <a:path w="304800" h="295910">
                  <a:moveTo>
                    <a:pt x="299210" y="141986"/>
                  </a:moveTo>
                  <a:lnTo>
                    <a:pt x="253619" y="141986"/>
                  </a:lnTo>
                  <a:lnTo>
                    <a:pt x="297433" y="189230"/>
                  </a:lnTo>
                  <a:lnTo>
                    <a:pt x="299210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190009" y="504581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304292" y="6857"/>
                  </a:lnTo>
                  <a:lnTo>
                    <a:pt x="297433" y="189230"/>
                  </a:lnTo>
                  <a:lnTo>
                    <a:pt x="253619" y="141986"/>
                  </a:lnTo>
                  <a:lnTo>
                    <a:pt x="87756" y="295782"/>
                  </a:lnTo>
                  <a:lnTo>
                    <a:pt x="0" y="201040"/>
                  </a:lnTo>
                  <a:lnTo>
                    <a:pt x="165861" y="47243"/>
                  </a:lnTo>
                  <a:lnTo>
                    <a:pt x="12192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Ryhmä 94">
            <a:extLst>
              <a:ext uri="{FF2B5EF4-FFF2-40B4-BE49-F238E27FC236}">
                <a16:creationId xmlns:a16="http://schemas.microsoft.com/office/drawing/2014/main" id="{90577650-E33D-452C-98C7-78F739A23BA4}"/>
              </a:ext>
            </a:extLst>
          </p:cNvPr>
          <p:cNvGrpSpPr/>
          <p:nvPr/>
        </p:nvGrpSpPr>
        <p:grpSpPr>
          <a:xfrm>
            <a:off x="395536" y="764704"/>
            <a:ext cx="8041899" cy="4815440"/>
            <a:chOff x="200516" y="1106728"/>
            <a:chExt cx="8041899" cy="4815440"/>
          </a:xfrm>
        </p:grpSpPr>
        <p:sp>
          <p:nvSpPr>
            <p:cNvPr id="2" name="object 2"/>
            <p:cNvSpPr/>
            <p:nvPr/>
          </p:nvSpPr>
          <p:spPr>
            <a:xfrm>
              <a:off x="484078" y="511759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84078" y="4721432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71144" y="4326567"/>
              <a:ext cx="4171271" cy="0"/>
            </a:xfrm>
            <a:custGeom>
              <a:avLst/>
              <a:gdLst/>
              <a:ahLst/>
              <a:cxnLst/>
              <a:rect l="l" t="t" r="r" b="b"/>
              <a:pathLst>
                <a:path w="4878070">
                  <a:moveTo>
                    <a:pt x="0" y="0"/>
                  </a:moveTo>
                  <a:lnTo>
                    <a:pt x="48775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078" y="4326567"/>
              <a:ext cx="3354067" cy="0"/>
            </a:xfrm>
            <a:custGeom>
              <a:avLst/>
              <a:gdLst/>
              <a:ahLst/>
              <a:cxnLst/>
              <a:rect l="l" t="t" r="r" b="b"/>
              <a:pathLst>
                <a:path w="3922395">
                  <a:moveTo>
                    <a:pt x="0" y="0"/>
                  </a:moveTo>
                  <a:lnTo>
                    <a:pt x="39220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71144" y="3930400"/>
              <a:ext cx="4171271" cy="0"/>
            </a:xfrm>
            <a:custGeom>
              <a:avLst/>
              <a:gdLst/>
              <a:ahLst/>
              <a:cxnLst/>
              <a:rect l="l" t="t" r="r" b="b"/>
              <a:pathLst>
                <a:path w="4878070">
                  <a:moveTo>
                    <a:pt x="0" y="0"/>
                  </a:moveTo>
                  <a:lnTo>
                    <a:pt x="48775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078" y="3930400"/>
              <a:ext cx="3354067" cy="0"/>
            </a:xfrm>
            <a:custGeom>
              <a:avLst/>
              <a:gdLst/>
              <a:ahLst/>
              <a:cxnLst/>
              <a:rect l="l" t="t" r="r" b="b"/>
              <a:pathLst>
                <a:path w="3922395">
                  <a:moveTo>
                    <a:pt x="0" y="0"/>
                  </a:moveTo>
                  <a:lnTo>
                    <a:pt x="39220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6119" y="3534232"/>
              <a:ext cx="496295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9040" y="3534232"/>
              <a:ext cx="3034243" cy="0"/>
            </a:xfrm>
            <a:custGeom>
              <a:avLst/>
              <a:gdLst/>
              <a:ahLst/>
              <a:cxnLst/>
              <a:rect l="l" t="t" r="r" b="b"/>
              <a:pathLst>
                <a:path w="3548379">
                  <a:moveTo>
                    <a:pt x="0" y="0"/>
                  </a:moveTo>
                  <a:lnTo>
                    <a:pt x="3547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1143" y="3534232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3247" y="3534232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0359" y="3534232"/>
              <a:ext cx="1399836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4078" y="3534232"/>
              <a:ext cx="1313500" cy="0"/>
            </a:xfrm>
            <a:custGeom>
              <a:avLst/>
              <a:gdLst/>
              <a:ahLst/>
              <a:cxnLst/>
              <a:rect l="l" t="t" r="r" b="b"/>
              <a:pathLst>
                <a:path w="1536064">
                  <a:moveTo>
                    <a:pt x="0" y="0"/>
                  </a:moveTo>
                  <a:lnTo>
                    <a:pt x="15354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6119" y="3138064"/>
              <a:ext cx="496295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8222" y="3138064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1127" y="3138064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88238" y="3138064"/>
              <a:ext cx="1399836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79039" y="3138064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1143" y="3138064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3247" y="3138064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30359" y="3138064"/>
              <a:ext cx="1399836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3263" y="3138064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5367" y="3138064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078" y="3138064"/>
              <a:ext cx="88508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46119" y="2743200"/>
              <a:ext cx="496295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38222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29022" y="274320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21126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3230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96135" y="2743200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88238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79039" y="274320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71143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3247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55351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38256" y="2743200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30359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13263" y="2743200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367" y="274320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4078" y="2743200"/>
              <a:ext cx="88508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4078" y="1950865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4078" y="155524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4078" y="1555241"/>
              <a:ext cx="7758282" cy="3562576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2097" y="2347033"/>
              <a:ext cx="233487" cy="1029514"/>
            </a:xfrm>
            <a:custGeom>
              <a:avLst/>
              <a:gdLst/>
              <a:ahLst/>
              <a:cxnLst/>
              <a:rect l="l" t="t" r="r" b="b"/>
              <a:pathLst>
                <a:path w="273050" h="1203960">
                  <a:moveTo>
                    <a:pt x="272795" y="0"/>
                  </a:moveTo>
                  <a:lnTo>
                    <a:pt x="0" y="0"/>
                  </a:lnTo>
                  <a:lnTo>
                    <a:pt x="0" y="1203960"/>
                  </a:lnTo>
                  <a:lnTo>
                    <a:pt x="272795" y="1203960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9993" y="2347032"/>
              <a:ext cx="233487" cy="910056"/>
            </a:xfrm>
            <a:custGeom>
              <a:avLst/>
              <a:gdLst/>
              <a:ahLst/>
              <a:cxnLst/>
              <a:rect l="l" t="t" r="r" b="b"/>
              <a:pathLst>
                <a:path w="273050" h="1064260">
                  <a:moveTo>
                    <a:pt x="272796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272796" y="106375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87890" y="1991264"/>
              <a:ext cx="233487" cy="356202"/>
            </a:xfrm>
            <a:custGeom>
              <a:avLst/>
              <a:gdLst/>
              <a:ahLst/>
              <a:cxnLst/>
              <a:rect l="l" t="t" r="r" b="b"/>
              <a:pathLst>
                <a:path w="273050" h="416560">
                  <a:moveTo>
                    <a:pt x="272796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272796" y="41605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97088" y="2347033"/>
              <a:ext cx="233487" cy="1266802"/>
            </a:xfrm>
            <a:custGeom>
              <a:avLst/>
              <a:gdLst/>
              <a:ahLst/>
              <a:cxnLst/>
              <a:rect l="l" t="t" r="r" b="b"/>
              <a:pathLst>
                <a:path w="273050" h="1481454">
                  <a:moveTo>
                    <a:pt x="272796" y="0"/>
                  </a:moveTo>
                  <a:lnTo>
                    <a:pt x="0" y="0"/>
                  </a:lnTo>
                  <a:lnTo>
                    <a:pt x="0" y="1481327"/>
                  </a:lnTo>
                  <a:lnTo>
                    <a:pt x="272796" y="148132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04985" y="2347033"/>
              <a:ext cx="233487" cy="435480"/>
            </a:xfrm>
            <a:custGeom>
              <a:avLst/>
              <a:gdLst/>
              <a:ahLst/>
              <a:cxnLst/>
              <a:rect l="l" t="t" r="r" b="b"/>
              <a:pathLst>
                <a:path w="273050" h="509269">
                  <a:moveTo>
                    <a:pt x="272796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72796" y="5090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12882" y="2109853"/>
              <a:ext cx="233487" cy="237288"/>
            </a:xfrm>
            <a:custGeom>
              <a:avLst/>
              <a:gdLst/>
              <a:ahLst/>
              <a:cxnLst/>
              <a:rect l="l" t="t" r="r" b="b"/>
              <a:pathLst>
                <a:path w="273050" h="277494">
                  <a:moveTo>
                    <a:pt x="272795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72795" y="277368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20778" y="2347033"/>
              <a:ext cx="234573" cy="592948"/>
            </a:xfrm>
            <a:custGeom>
              <a:avLst/>
              <a:gdLst/>
              <a:ahLst/>
              <a:cxnLst/>
              <a:rect l="l" t="t" r="r" b="b"/>
              <a:pathLst>
                <a:path w="274320" h="693419">
                  <a:moveTo>
                    <a:pt x="274319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274319" y="69341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29977" y="2347032"/>
              <a:ext cx="233487" cy="1543186"/>
            </a:xfrm>
            <a:custGeom>
              <a:avLst/>
              <a:gdLst/>
              <a:ahLst/>
              <a:cxnLst/>
              <a:rect l="l" t="t" r="r" b="b"/>
              <a:pathLst>
                <a:path w="273050" h="1804670">
                  <a:moveTo>
                    <a:pt x="272796" y="0"/>
                  </a:moveTo>
                  <a:lnTo>
                    <a:pt x="0" y="0"/>
                  </a:lnTo>
                  <a:lnTo>
                    <a:pt x="0" y="1804415"/>
                  </a:lnTo>
                  <a:lnTo>
                    <a:pt x="272796" y="18044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37873" y="2347033"/>
              <a:ext cx="233487" cy="2335412"/>
            </a:xfrm>
            <a:custGeom>
              <a:avLst/>
              <a:gdLst/>
              <a:ahLst/>
              <a:cxnLst/>
              <a:rect l="l" t="t" r="r" b="b"/>
              <a:pathLst>
                <a:path w="273050" h="2731135">
                  <a:moveTo>
                    <a:pt x="272796" y="0"/>
                  </a:moveTo>
                  <a:lnTo>
                    <a:pt x="0" y="0"/>
                  </a:lnTo>
                  <a:lnTo>
                    <a:pt x="0" y="2731008"/>
                  </a:lnTo>
                  <a:lnTo>
                    <a:pt x="272796" y="273100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5769" y="2347033"/>
              <a:ext cx="233487" cy="1266802"/>
            </a:xfrm>
            <a:custGeom>
              <a:avLst/>
              <a:gdLst/>
              <a:ahLst/>
              <a:cxnLst/>
              <a:rect l="l" t="t" r="r" b="b"/>
              <a:pathLst>
                <a:path w="273050" h="1481454">
                  <a:moveTo>
                    <a:pt x="272796" y="0"/>
                  </a:moveTo>
                  <a:lnTo>
                    <a:pt x="0" y="0"/>
                  </a:lnTo>
                  <a:lnTo>
                    <a:pt x="0" y="1481327"/>
                  </a:lnTo>
                  <a:lnTo>
                    <a:pt x="272796" y="148132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4969" y="2347032"/>
              <a:ext cx="233487" cy="910056"/>
            </a:xfrm>
            <a:custGeom>
              <a:avLst/>
              <a:gdLst/>
              <a:ahLst/>
              <a:cxnLst/>
              <a:rect l="l" t="t" r="r" b="b"/>
              <a:pathLst>
                <a:path w="273050" h="1064260">
                  <a:moveTo>
                    <a:pt x="272796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272796" y="106375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62866" y="2347033"/>
              <a:ext cx="233487" cy="514757"/>
            </a:xfrm>
            <a:custGeom>
              <a:avLst/>
              <a:gdLst/>
              <a:ahLst/>
              <a:cxnLst/>
              <a:rect l="l" t="t" r="r" b="b"/>
              <a:pathLst>
                <a:path w="273050" h="601980">
                  <a:moveTo>
                    <a:pt x="272796" y="0"/>
                  </a:moveTo>
                  <a:lnTo>
                    <a:pt x="0" y="0"/>
                  </a:lnTo>
                  <a:lnTo>
                    <a:pt x="0" y="601979"/>
                  </a:lnTo>
                  <a:lnTo>
                    <a:pt x="272796" y="60197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70762" y="2347033"/>
              <a:ext cx="233487" cy="79820"/>
            </a:xfrm>
            <a:custGeom>
              <a:avLst/>
              <a:gdLst/>
              <a:ahLst/>
              <a:cxnLst/>
              <a:rect l="l" t="t" r="r" b="b"/>
              <a:pathLst>
                <a:path w="273050" h="93344">
                  <a:moveTo>
                    <a:pt x="272796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272796" y="9296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79961" y="2347033"/>
              <a:ext cx="233487" cy="712950"/>
            </a:xfrm>
            <a:custGeom>
              <a:avLst/>
              <a:gdLst/>
              <a:ahLst/>
              <a:cxnLst/>
              <a:rect l="l" t="t" r="r" b="b"/>
              <a:pathLst>
                <a:path w="273050" h="833754">
                  <a:moveTo>
                    <a:pt x="272795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272795" y="833627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87857" y="2347033"/>
              <a:ext cx="233487" cy="1107705"/>
            </a:xfrm>
            <a:custGeom>
              <a:avLst/>
              <a:gdLst/>
              <a:ahLst/>
              <a:cxnLst/>
              <a:rect l="l" t="t" r="r" b="b"/>
              <a:pathLst>
                <a:path w="273050" h="1295400">
                  <a:moveTo>
                    <a:pt x="272796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272796" y="129540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95753" y="2347032"/>
              <a:ext cx="233487" cy="791140"/>
            </a:xfrm>
            <a:custGeom>
              <a:avLst/>
              <a:gdLst/>
              <a:ahLst/>
              <a:cxnLst/>
              <a:rect l="l" t="t" r="r" b="b"/>
              <a:pathLst>
                <a:path w="273050" h="925195">
                  <a:moveTo>
                    <a:pt x="272796" y="0"/>
                  </a:moveTo>
                  <a:lnTo>
                    <a:pt x="0" y="0"/>
                  </a:lnTo>
                  <a:lnTo>
                    <a:pt x="0" y="925067"/>
                  </a:lnTo>
                  <a:lnTo>
                    <a:pt x="272796" y="92506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04952" y="2347033"/>
              <a:ext cx="233487" cy="1107705"/>
            </a:xfrm>
            <a:custGeom>
              <a:avLst/>
              <a:gdLst/>
              <a:ahLst/>
              <a:cxnLst/>
              <a:rect l="l" t="t" r="r" b="b"/>
              <a:pathLst>
                <a:path w="273050" h="1295400">
                  <a:moveTo>
                    <a:pt x="272796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272796" y="129540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12849" y="2347033"/>
              <a:ext cx="233487" cy="1583367"/>
            </a:xfrm>
            <a:custGeom>
              <a:avLst/>
              <a:gdLst/>
              <a:ahLst/>
              <a:cxnLst/>
              <a:rect l="l" t="t" r="r" b="b"/>
              <a:pathLst>
                <a:path w="273050" h="1851660">
                  <a:moveTo>
                    <a:pt x="272796" y="0"/>
                  </a:moveTo>
                  <a:lnTo>
                    <a:pt x="0" y="0"/>
                  </a:lnTo>
                  <a:lnTo>
                    <a:pt x="0" y="1851659"/>
                  </a:lnTo>
                  <a:lnTo>
                    <a:pt x="272796" y="185165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20745" y="1991264"/>
              <a:ext cx="233487" cy="356202"/>
            </a:xfrm>
            <a:custGeom>
              <a:avLst/>
              <a:gdLst/>
              <a:ahLst/>
              <a:cxnLst/>
              <a:rect l="l" t="t" r="r" b="b"/>
              <a:pathLst>
                <a:path w="273050" h="416560">
                  <a:moveTo>
                    <a:pt x="272796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272796" y="41605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4078" y="2346924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567492" y="341553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325101" y="5116294"/>
              <a:ext cx="147151" cy="108575"/>
            </a:xfrm>
            <a:prstGeom prst="rect">
              <a:avLst/>
            </a:prstGeom>
          </p:spPr>
          <p:txBody>
            <a:bodyPr vert="horz" wrap="square" lIns="0" tIns="3258" rIns="0" bIns="0" rtlCol="0">
              <a:spAutoFit/>
            </a:bodyPr>
            <a:lstStyle/>
            <a:p>
              <a:pPr marL="10860">
                <a:spcBef>
                  <a:spcPts val="26"/>
                </a:spcBef>
              </a:pPr>
              <a:r>
                <a:rPr sz="684" spc="-4" dirty="0">
                  <a:latin typeface="Arial"/>
                  <a:cs typeface="Arial"/>
                </a:rPr>
                <a:t>-70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975909" y="329672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1452072" y="1757125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1792527" y="365303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2206071" y="2821608"/>
              <a:ext cx="21882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2677063" y="1875932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3017737" y="298005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3426175" y="393029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3834290" y="472208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4242728" y="365303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4651168" y="329672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5059607" y="290077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5509639" y="2465296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5876160" y="309886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6284599" y="349481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6692929" y="317813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7101368" y="349481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7509809" y="396992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7986013" y="1757125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272974" y="4663006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272974" y="4267056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272974" y="387110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272974" y="347526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272974" y="307931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272974" y="26834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350382" y="2287521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301903" y="1891570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301903" y="1495729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1877235" y="1106728"/>
              <a:ext cx="481037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Rantasalmella 2000 - 2018,</a:t>
              </a:r>
              <a:r>
                <a:rPr sz="1368" b="1" spc="9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F32B0792-C54C-4C51-8A50-ED0F537E8FB6}"/>
              </a:ext>
            </a:extLst>
          </p:cNvPr>
          <p:cNvGrpSpPr/>
          <p:nvPr/>
        </p:nvGrpSpPr>
        <p:grpSpPr>
          <a:xfrm>
            <a:off x="251520" y="404664"/>
            <a:ext cx="7911659" cy="5113335"/>
            <a:chOff x="-252536" y="548680"/>
            <a:chExt cx="7911659" cy="5113335"/>
          </a:xfrm>
        </p:grpSpPr>
        <p:sp>
          <p:nvSpPr>
            <p:cNvPr id="11" name="object 11"/>
            <p:cNvSpPr txBox="1"/>
            <p:nvPr/>
          </p:nvSpPr>
          <p:spPr>
            <a:xfrm>
              <a:off x="-108520" y="5517232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0F94BDBA-E6DB-44FA-B465-A7B2C212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2536" y="548680"/>
              <a:ext cx="7911659" cy="468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085EED6B-2ADC-41E0-BB19-3BB34EB1A80F}"/>
              </a:ext>
            </a:extLst>
          </p:cNvPr>
          <p:cNvGrpSpPr/>
          <p:nvPr/>
        </p:nvGrpSpPr>
        <p:grpSpPr>
          <a:xfrm>
            <a:off x="395536" y="404664"/>
            <a:ext cx="8055362" cy="5113335"/>
            <a:chOff x="24083" y="404664"/>
            <a:chExt cx="8055362" cy="5113335"/>
          </a:xfrm>
        </p:grpSpPr>
        <p:sp>
          <p:nvSpPr>
            <p:cNvPr id="11" name="object 11"/>
            <p:cNvSpPr txBox="1"/>
            <p:nvPr/>
          </p:nvSpPr>
          <p:spPr>
            <a:xfrm>
              <a:off x="240107" y="5373216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28A6A00-B180-4759-B9B1-B1554ED2A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83" y="404664"/>
              <a:ext cx="8055362" cy="477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1D3C8028-AE4D-48A9-8DD2-7C7670943EA7}"/>
              </a:ext>
            </a:extLst>
          </p:cNvPr>
          <p:cNvGrpSpPr/>
          <p:nvPr/>
        </p:nvGrpSpPr>
        <p:grpSpPr>
          <a:xfrm>
            <a:off x="251520" y="476672"/>
            <a:ext cx="8087438" cy="5035492"/>
            <a:chOff x="0" y="620688"/>
            <a:chExt cx="8087438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5F970A8A-F44D-400C-AD20-36303B653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0688"/>
              <a:ext cx="8087438" cy="4775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41AC2816-3266-4632-B057-D57F15C29F1B}"/>
              </a:ext>
            </a:extLst>
          </p:cNvPr>
          <p:cNvGrpSpPr/>
          <p:nvPr/>
        </p:nvGrpSpPr>
        <p:grpSpPr>
          <a:xfrm>
            <a:off x="467544" y="548680"/>
            <a:ext cx="7757485" cy="4963484"/>
            <a:chOff x="107504" y="692696"/>
            <a:chExt cx="7757485" cy="4963484"/>
          </a:xfrm>
        </p:grpSpPr>
        <p:sp>
          <p:nvSpPr>
            <p:cNvPr id="18" name="object 18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264DB4F-CC2E-42DB-9EDF-D550C8B6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92696"/>
              <a:ext cx="7757485" cy="4722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Ryhmä 375">
            <a:extLst>
              <a:ext uri="{FF2B5EF4-FFF2-40B4-BE49-F238E27FC236}">
                <a16:creationId xmlns:a16="http://schemas.microsoft.com/office/drawing/2014/main" id="{BBAA7614-44EC-4481-8396-60A046C416B6}"/>
              </a:ext>
            </a:extLst>
          </p:cNvPr>
          <p:cNvGrpSpPr/>
          <p:nvPr/>
        </p:nvGrpSpPr>
        <p:grpSpPr>
          <a:xfrm>
            <a:off x="683568" y="404664"/>
            <a:ext cx="7344816" cy="5193868"/>
            <a:chOff x="683568" y="404664"/>
            <a:chExt cx="7344816" cy="5193868"/>
          </a:xfrm>
        </p:grpSpPr>
        <p:pic>
          <p:nvPicPr>
            <p:cNvPr id="373" name="Kuva 372">
              <a:extLst>
                <a:ext uri="{FF2B5EF4-FFF2-40B4-BE49-F238E27FC236}">
                  <a16:creationId xmlns:a16="http://schemas.microsoft.com/office/drawing/2014/main" id="{2DD38D5E-6595-420C-9BA9-4877A259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404664"/>
              <a:ext cx="7244648" cy="4678509"/>
            </a:xfrm>
            <a:prstGeom prst="rect">
              <a:avLst/>
            </a:prstGeom>
          </p:spPr>
        </p:pic>
        <p:sp>
          <p:nvSpPr>
            <p:cNvPr id="375" name="Suorakulmio 374">
              <a:extLst>
                <a:ext uri="{FF2B5EF4-FFF2-40B4-BE49-F238E27FC236}">
                  <a16:creationId xmlns:a16="http://schemas.microsoft.com/office/drawing/2014/main" id="{398162B3-C997-467C-B291-E3BF53D0757F}"/>
                </a:ext>
              </a:extLst>
            </p:cNvPr>
            <p:cNvSpPr/>
            <p:nvPr/>
          </p:nvSpPr>
          <p:spPr>
            <a:xfrm>
              <a:off x="827584" y="5229200"/>
              <a:ext cx="7200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Tilastokeskus, </a:t>
              </a:r>
              <a:r>
                <a:rPr lang="fi-FI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Statfin</a:t>
              </a:r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 / Työ- ja elinkeinoministeriö, Työnvälitystilasto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Ryhmä 191">
            <a:extLst>
              <a:ext uri="{FF2B5EF4-FFF2-40B4-BE49-F238E27FC236}">
                <a16:creationId xmlns:a16="http://schemas.microsoft.com/office/drawing/2014/main" id="{69076B4C-AC14-45F4-92DC-1E4E19B81EE0}"/>
              </a:ext>
            </a:extLst>
          </p:cNvPr>
          <p:cNvGrpSpPr/>
          <p:nvPr/>
        </p:nvGrpSpPr>
        <p:grpSpPr>
          <a:xfrm>
            <a:off x="539552" y="620688"/>
            <a:ext cx="7788212" cy="4593371"/>
            <a:chOff x="200516" y="1062746"/>
            <a:chExt cx="7788212" cy="4593371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66891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897288" y="45311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6786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77585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7083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7883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47381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8182" y="45311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7679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8479" y="45311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7977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8777" y="45311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8275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7773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8573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8071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48870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368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9168" y="45311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976" y="45311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7288" y="41219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86786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77585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083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57883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7381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38182" y="41219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7679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18479" y="41219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7977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98777" y="41219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88275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7773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68573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58071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8870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38368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9168" y="41219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976" y="41219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97288" y="3711465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86786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77585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67083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57883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47381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38182" y="37114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27679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18479" y="37114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07977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98777" y="37114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88275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77773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68573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58071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48870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38368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29168" y="37114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976" y="3711465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97288" y="3300962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86786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77585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67083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57883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47381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8182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27679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18479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07977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98777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88275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77773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68573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58071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48870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38368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29168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9976" y="3300962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67083" y="2891763"/>
              <a:ext cx="1321645" cy="0"/>
            </a:xfrm>
            <a:custGeom>
              <a:avLst/>
              <a:gdLst/>
              <a:ahLst/>
              <a:cxnLst/>
              <a:rect l="l" t="t" r="r" b="b"/>
              <a:pathLst>
                <a:path w="1545590">
                  <a:moveTo>
                    <a:pt x="0" y="0"/>
                  </a:moveTo>
                  <a:lnTo>
                    <a:pt x="15450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7883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47381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38182" y="28917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27679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18479" y="28917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07977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798777" y="28917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88275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977773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68573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8071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48870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38368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29168" y="28917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9976" y="2891763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207978" y="2481260"/>
              <a:ext cx="3780316" cy="0"/>
            </a:xfrm>
            <a:custGeom>
              <a:avLst/>
              <a:gdLst/>
              <a:ahLst/>
              <a:cxnLst/>
              <a:rect l="l" t="t" r="r" b="b"/>
              <a:pathLst>
                <a:path w="4420870">
                  <a:moveTo>
                    <a:pt x="0" y="0"/>
                  </a:moveTo>
                  <a:lnTo>
                    <a:pt x="4420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98777" y="2481260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88275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77773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68573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58071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48870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38368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29168" y="2481260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9976" y="2481260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29168" y="2072061"/>
              <a:ext cx="7059450" cy="0"/>
            </a:xfrm>
            <a:custGeom>
              <a:avLst/>
              <a:gdLst/>
              <a:ahLst/>
              <a:cxnLst/>
              <a:rect l="l" t="t" r="r" b="b"/>
              <a:pathLst>
                <a:path w="8255634">
                  <a:moveTo>
                    <a:pt x="0" y="0"/>
                  </a:moveTo>
                  <a:lnTo>
                    <a:pt x="82552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9976" y="2072061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5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9976" y="1661775"/>
              <a:ext cx="7378730" cy="0"/>
            </a:xfrm>
            <a:custGeom>
              <a:avLst/>
              <a:gdLst/>
              <a:ahLst/>
              <a:cxnLst/>
              <a:rect l="l" t="t" r="r" b="b"/>
              <a:pathLst>
                <a:path w="8629015">
                  <a:moveTo>
                    <a:pt x="0" y="0"/>
                  </a:moveTo>
                  <a:lnTo>
                    <a:pt x="8628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9976" y="1661667"/>
              <a:ext cx="7378730" cy="3279677"/>
            </a:xfrm>
            <a:custGeom>
              <a:avLst/>
              <a:gdLst/>
              <a:ahLst/>
              <a:cxnLst/>
              <a:rect l="l" t="t" r="r" b="b"/>
              <a:pathLst>
                <a:path w="8629015" h="3835400">
                  <a:moveTo>
                    <a:pt x="0" y="3835400"/>
                  </a:moveTo>
                  <a:lnTo>
                    <a:pt x="8628507" y="3835400"/>
                  </a:lnTo>
                  <a:lnTo>
                    <a:pt x="8628507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1112" y="2022540"/>
              <a:ext cx="228057" cy="2919130"/>
            </a:xfrm>
            <a:custGeom>
              <a:avLst/>
              <a:gdLst/>
              <a:ahLst/>
              <a:cxnLst/>
              <a:rect l="l" t="t" r="r" b="b"/>
              <a:pathLst>
                <a:path w="266700" h="3413760">
                  <a:moveTo>
                    <a:pt x="266700" y="0"/>
                  </a:moveTo>
                  <a:lnTo>
                    <a:pt x="0" y="0"/>
                  </a:lnTo>
                  <a:lnTo>
                    <a:pt x="0" y="3413379"/>
                  </a:lnTo>
                  <a:lnTo>
                    <a:pt x="266700" y="341337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11615" y="2137220"/>
              <a:ext cx="226971" cy="2804558"/>
            </a:xfrm>
            <a:custGeom>
              <a:avLst/>
              <a:gdLst/>
              <a:ahLst/>
              <a:cxnLst/>
              <a:rect l="l" t="t" r="r" b="b"/>
              <a:pathLst>
                <a:path w="265430" h="3279775">
                  <a:moveTo>
                    <a:pt x="265175" y="0"/>
                  </a:moveTo>
                  <a:lnTo>
                    <a:pt x="0" y="0"/>
                  </a:lnTo>
                  <a:lnTo>
                    <a:pt x="0" y="3279266"/>
                  </a:lnTo>
                  <a:lnTo>
                    <a:pt x="265175" y="327926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20814" y="2172406"/>
              <a:ext cx="228057" cy="2769264"/>
            </a:xfrm>
            <a:custGeom>
              <a:avLst/>
              <a:gdLst/>
              <a:ahLst/>
              <a:cxnLst/>
              <a:rect l="l" t="t" r="r" b="b"/>
              <a:pathLst>
                <a:path w="266700" h="3238500">
                  <a:moveTo>
                    <a:pt x="266700" y="0"/>
                  </a:moveTo>
                  <a:lnTo>
                    <a:pt x="0" y="0"/>
                  </a:lnTo>
                  <a:lnTo>
                    <a:pt x="0" y="3238119"/>
                  </a:lnTo>
                  <a:lnTo>
                    <a:pt x="266700" y="323811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31316" y="2250597"/>
              <a:ext cx="226971" cy="2691073"/>
            </a:xfrm>
            <a:custGeom>
              <a:avLst/>
              <a:gdLst/>
              <a:ahLst/>
              <a:cxnLst/>
              <a:rect l="l" t="t" r="r" b="b"/>
              <a:pathLst>
                <a:path w="265430" h="3147060">
                  <a:moveTo>
                    <a:pt x="265175" y="0"/>
                  </a:moveTo>
                  <a:lnTo>
                    <a:pt x="0" y="0"/>
                  </a:lnTo>
                  <a:lnTo>
                    <a:pt x="0" y="3146679"/>
                  </a:lnTo>
                  <a:lnTo>
                    <a:pt x="265175" y="314667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40516" y="2169800"/>
              <a:ext cx="228057" cy="2771979"/>
            </a:xfrm>
            <a:custGeom>
              <a:avLst/>
              <a:gdLst/>
              <a:ahLst/>
              <a:cxnLst/>
              <a:rect l="l" t="t" r="r" b="b"/>
              <a:pathLst>
                <a:path w="266700" h="3241675">
                  <a:moveTo>
                    <a:pt x="266700" y="0"/>
                  </a:moveTo>
                  <a:lnTo>
                    <a:pt x="0" y="0"/>
                  </a:lnTo>
                  <a:lnTo>
                    <a:pt x="0" y="3241166"/>
                  </a:lnTo>
                  <a:lnTo>
                    <a:pt x="266700" y="324116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51019" y="2264932"/>
              <a:ext cx="226971" cy="2676412"/>
            </a:xfrm>
            <a:custGeom>
              <a:avLst/>
              <a:gdLst/>
              <a:ahLst/>
              <a:cxnLst/>
              <a:rect l="l" t="t" r="r" b="b"/>
              <a:pathLst>
                <a:path w="265429" h="3129915">
                  <a:moveTo>
                    <a:pt x="265175" y="0"/>
                  </a:moveTo>
                  <a:lnTo>
                    <a:pt x="0" y="0"/>
                  </a:lnTo>
                  <a:lnTo>
                    <a:pt x="0" y="3129915"/>
                  </a:lnTo>
                  <a:lnTo>
                    <a:pt x="265175" y="312991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60219" y="2258416"/>
              <a:ext cx="228057" cy="2682928"/>
            </a:xfrm>
            <a:custGeom>
              <a:avLst/>
              <a:gdLst/>
              <a:ahLst/>
              <a:cxnLst/>
              <a:rect l="l" t="t" r="r" b="b"/>
              <a:pathLst>
                <a:path w="266700" h="3137535">
                  <a:moveTo>
                    <a:pt x="266700" y="0"/>
                  </a:moveTo>
                  <a:lnTo>
                    <a:pt x="0" y="0"/>
                  </a:lnTo>
                  <a:lnTo>
                    <a:pt x="0" y="3137535"/>
                  </a:lnTo>
                  <a:lnTo>
                    <a:pt x="266700" y="313753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70720" y="2251900"/>
              <a:ext cx="228057" cy="2689444"/>
            </a:xfrm>
            <a:custGeom>
              <a:avLst/>
              <a:gdLst/>
              <a:ahLst/>
              <a:cxnLst/>
              <a:rect l="l" t="t" r="r" b="b"/>
              <a:pathLst>
                <a:path w="266700" h="3145154">
                  <a:moveTo>
                    <a:pt x="266700" y="0"/>
                  </a:moveTo>
                  <a:lnTo>
                    <a:pt x="0" y="0"/>
                  </a:lnTo>
                  <a:lnTo>
                    <a:pt x="0" y="3145154"/>
                  </a:lnTo>
                  <a:lnTo>
                    <a:pt x="266700" y="314515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979921" y="2298815"/>
              <a:ext cx="228057" cy="2642746"/>
            </a:xfrm>
            <a:custGeom>
              <a:avLst/>
              <a:gdLst/>
              <a:ahLst/>
              <a:cxnLst/>
              <a:rect l="l" t="t" r="r" b="b"/>
              <a:pathLst>
                <a:path w="266700" h="3090545">
                  <a:moveTo>
                    <a:pt x="266700" y="0"/>
                  </a:moveTo>
                  <a:lnTo>
                    <a:pt x="0" y="0"/>
                  </a:lnTo>
                  <a:lnTo>
                    <a:pt x="0" y="3090291"/>
                  </a:lnTo>
                  <a:lnTo>
                    <a:pt x="266700" y="309029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90422" y="2494292"/>
              <a:ext cx="228057" cy="2447269"/>
            </a:xfrm>
            <a:custGeom>
              <a:avLst/>
              <a:gdLst/>
              <a:ahLst/>
              <a:cxnLst/>
              <a:rect l="l" t="t" r="r" b="b"/>
              <a:pathLst>
                <a:path w="266700" h="2861945">
                  <a:moveTo>
                    <a:pt x="266700" y="0"/>
                  </a:moveTo>
                  <a:lnTo>
                    <a:pt x="0" y="0"/>
                  </a:lnTo>
                  <a:lnTo>
                    <a:pt x="0" y="2861691"/>
                  </a:lnTo>
                  <a:lnTo>
                    <a:pt x="266700" y="286169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99622" y="2522962"/>
              <a:ext cx="228057" cy="2418490"/>
            </a:xfrm>
            <a:custGeom>
              <a:avLst/>
              <a:gdLst/>
              <a:ahLst/>
              <a:cxnLst/>
              <a:rect l="l" t="t" r="r" b="b"/>
              <a:pathLst>
                <a:path w="266700" h="2828290">
                  <a:moveTo>
                    <a:pt x="266700" y="0"/>
                  </a:moveTo>
                  <a:lnTo>
                    <a:pt x="0" y="0"/>
                  </a:lnTo>
                  <a:lnTo>
                    <a:pt x="0" y="2828163"/>
                  </a:lnTo>
                  <a:lnTo>
                    <a:pt x="266700" y="2828163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10125" y="2605063"/>
              <a:ext cx="228057" cy="2336498"/>
            </a:xfrm>
            <a:custGeom>
              <a:avLst/>
              <a:gdLst/>
              <a:ahLst/>
              <a:cxnLst/>
              <a:rect l="l" t="t" r="r" b="b"/>
              <a:pathLst>
                <a:path w="266700" h="2732404">
                  <a:moveTo>
                    <a:pt x="266700" y="0"/>
                  </a:moveTo>
                  <a:lnTo>
                    <a:pt x="0" y="0"/>
                  </a:lnTo>
                  <a:lnTo>
                    <a:pt x="0" y="2732151"/>
                  </a:lnTo>
                  <a:lnTo>
                    <a:pt x="266700" y="273215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19325" y="2676738"/>
              <a:ext cx="228057" cy="2264823"/>
            </a:xfrm>
            <a:custGeom>
              <a:avLst/>
              <a:gdLst/>
              <a:ahLst/>
              <a:cxnLst/>
              <a:rect l="l" t="t" r="r" b="b"/>
              <a:pathLst>
                <a:path w="266700" h="2648585">
                  <a:moveTo>
                    <a:pt x="266700" y="0"/>
                  </a:moveTo>
                  <a:lnTo>
                    <a:pt x="0" y="0"/>
                  </a:lnTo>
                  <a:lnTo>
                    <a:pt x="0" y="2648331"/>
                  </a:lnTo>
                  <a:lnTo>
                    <a:pt x="266700" y="264833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29826" y="2676738"/>
              <a:ext cx="228057" cy="2264823"/>
            </a:xfrm>
            <a:custGeom>
              <a:avLst/>
              <a:gdLst/>
              <a:ahLst/>
              <a:cxnLst/>
              <a:rect l="l" t="t" r="r" b="b"/>
              <a:pathLst>
                <a:path w="266700" h="2648585">
                  <a:moveTo>
                    <a:pt x="266700" y="0"/>
                  </a:moveTo>
                  <a:lnTo>
                    <a:pt x="0" y="0"/>
                  </a:lnTo>
                  <a:lnTo>
                    <a:pt x="0" y="2648331"/>
                  </a:lnTo>
                  <a:lnTo>
                    <a:pt x="266700" y="264833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40329" y="2715833"/>
              <a:ext cx="226971" cy="2225728"/>
            </a:xfrm>
            <a:custGeom>
              <a:avLst/>
              <a:gdLst/>
              <a:ahLst/>
              <a:cxnLst/>
              <a:rect l="l" t="t" r="r" b="b"/>
              <a:pathLst>
                <a:path w="265429" h="2602865">
                  <a:moveTo>
                    <a:pt x="265175" y="0"/>
                  </a:moveTo>
                  <a:lnTo>
                    <a:pt x="0" y="0"/>
                  </a:lnTo>
                  <a:lnTo>
                    <a:pt x="0" y="2602611"/>
                  </a:lnTo>
                  <a:lnTo>
                    <a:pt x="265175" y="260261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49528" y="3016869"/>
              <a:ext cx="228057" cy="1924910"/>
            </a:xfrm>
            <a:custGeom>
              <a:avLst/>
              <a:gdLst/>
              <a:ahLst/>
              <a:cxnLst/>
              <a:rect l="l" t="t" r="r" b="b"/>
              <a:pathLst>
                <a:path w="266700" h="2251075">
                  <a:moveTo>
                    <a:pt x="266700" y="0"/>
                  </a:moveTo>
                  <a:lnTo>
                    <a:pt x="0" y="0"/>
                  </a:lnTo>
                  <a:lnTo>
                    <a:pt x="0" y="2250566"/>
                  </a:lnTo>
                  <a:lnTo>
                    <a:pt x="266700" y="225056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60032" y="3102878"/>
              <a:ext cx="226971" cy="1838574"/>
            </a:xfrm>
            <a:custGeom>
              <a:avLst/>
              <a:gdLst/>
              <a:ahLst/>
              <a:cxnLst/>
              <a:rect l="l" t="t" r="r" b="b"/>
              <a:pathLst>
                <a:path w="265429" h="2150110">
                  <a:moveTo>
                    <a:pt x="265175" y="0"/>
                  </a:moveTo>
                  <a:lnTo>
                    <a:pt x="0" y="0"/>
                  </a:lnTo>
                  <a:lnTo>
                    <a:pt x="0" y="2149983"/>
                  </a:lnTo>
                  <a:lnTo>
                    <a:pt x="265175" y="214998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69231" y="3121124"/>
              <a:ext cx="228057" cy="1820655"/>
            </a:xfrm>
            <a:custGeom>
              <a:avLst/>
              <a:gdLst/>
              <a:ahLst/>
              <a:cxnLst/>
              <a:rect l="l" t="t" r="r" b="b"/>
              <a:pathLst>
                <a:path w="266700" h="2129154">
                  <a:moveTo>
                    <a:pt x="266700" y="0"/>
                  </a:moveTo>
                  <a:lnTo>
                    <a:pt x="0" y="0"/>
                  </a:lnTo>
                  <a:lnTo>
                    <a:pt x="0" y="2128647"/>
                  </a:lnTo>
                  <a:lnTo>
                    <a:pt x="266700" y="212864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01112" y="2022540"/>
              <a:ext cx="228057" cy="2919130"/>
            </a:xfrm>
            <a:custGeom>
              <a:avLst/>
              <a:gdLst/>
              <a:ahLst/>
              <a:cxnLst/>
              <a:rect l="l" t="t" r="r" b="b"/>
              <a:pathLst>
                <a:path w="266700" h="3413760">
                  <a:moveTo>
                    <a:pt x="0" y="0"/>
                  </a:moveTo>
                  <a:lnTo>
                    <a:pt x="266700" y="0"/>
                  </a:lnTo>
                  <a:lnTo>
                    <a:pt x="266700" y="3413379"/>
                  </a:lnTo>
                  <a:lnTo>
                    <a:pt x="0" y="3413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11615" y="2137220"/>
              <a:ext cx="226971" cy="2804558"/>
            </a:xfrm>
            <a:custGeom>
              <a:avLst/>
              <a:gdLst/>
              <a:ahLst/>
              <a:cxnLst/>
              <a:rect l="l" t="t" r="r" b="b"/>
              <a:pathLst>
                <a:path w="265430" h="3279775">
                  <a:moveTo>
                    <a:pt x="0" y="0"/>
                  </a:moveTo>
                  <a:lnTo>
                    <a:pt x="265175" y="0"/>
                  </a:lnTo>
                  <a:lnTo>
                    <a:pt x="265175" y="3279266"/>
                  </a:lnTo>
                  <a:lnTo>
                    <a:pt x="0" y="32792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0814" y="2172406"/>
              <a:ext cx="228057" cy="2769264"/>
            </a:xfrm>
            <a:custGeom>
              <a:avLst/>
              <a:gdLst/>
              <a:ahLst/>
              <a:cxnLst/>
              <a:rect l="l" t="t" r="r" b="b"/>
              <a:pathLst>
                <a:path w="266700" h="3238500">
                  <a:moveTo>
                    <a:pt x="0" y="0"/>
                  </a:moveTo>
                  <a:lnTo>
                    <a:pt x="266700" y="0"/>
                  </a:lnTo>
                  <a:lnTo>
                    <a:pt x="266700" y="3238119"/>
                  </a:lnTo>
                  <a:lnTo>
                    <a:pt x="0" y="32381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31316" y="2250597"/>
              <a:ext cx="226971" cy="2691073"/>
            </a:xfrm>
            <a:custGeom>
              <a:avLst/>
              <a:gdLst/>
              <a:ahLst/>
              <a:cxnLst/>
              <a:rect l="l" t="t" r="r" b="b"/>
              <a:pathLst>
                <a:path w="265430" h="3147060">
                  <a:moveTo>
                    <a:pt x="0" y="0"/>
                  </a:moveTo>
                  <a:lnTo>
                    <a:pt x="265175" y="0"/>
                  </a:lnTo>
                  <a:lnTo>
                    <a:pt x="265175" y="3146679"/>
                  </a:lnTo>
                  <a:lnTo>
                    <a:pt x="0" y="31466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40516" y="2169800"/>
              <a:ext cx="228057" cy="2771979"/>
            </a:xfrm>
            <a:custGeom>
              <a:avLst/>
              <a:gdLst/>
              <a:ahLst/>
              <a:cxnLst/>
              <a:rect l="l" t="t" r="r" b="b"/>
              <a:pathLst>
                <a:path w="266700" h="3241675">
                  <a:moveTo>
                    <a:pt x="0" y="0"/>
                  </a:moveTo>
                  <a:lnTo>
                    <a:pt x="266700" y="0"/>
                  </a:lnTo>
                  <a:lnTo>
                    <a:pt x="266700" y="3241166"/>
                  </a:lnTo>
                  <a:lnTo>
                    <a:pt x="0" y="3241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51019" y="2264932"/>
              <a:ext cx="226971" cy="2676412"/>
            </a:xfrm>
            <a:custGeom>
              <a:avLst/>
              <a:gdLst/>
              <a:ahLst/>
              <a:cxnLst/>
              <a:rect l="l" t="t" r="r" b="b"/>
              <a:pathLst>
                <a:path w="265429" h="3129915">
                  <a:moveTo>
                    <a:pt x="0" y="0"/>
                  </a:moveTo>
                  <a:lnTo>
                    <a:pt x="265175" y="0"/>
                  </a:lnTo>
                  <a:lnTo>
                    <a:pt x="265175" y="3129915"/>
                  </a:lnTo>
                  <a:lnTo>
                    <a:pt x="0" y="31299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60219" y="2258416"/>
              <a:ext cx="228057" cy="2682928"/>
            </a:xfrm>
            <a:custGeom>
              <a:avLst/>
              <a:gdLst/>
              <a:ahLst/>
              <a:cxnLst/>
              <a:rect l="l" t="t" r="r" b="b"/>
              <a:pathLst>
                <a:path w="266700" h="3137535">
                  <a:moveTo>
                    <a:pt x="0" y="0"/>
                  </a:moveTo>
                  <a:lnTo>
                    <a:pt x="266700" y="0"/>
                  </a:lnTo>
                  <a:lnTo>
                    <a:pt x="266700" y="3137535"/>
                  </a:lnTo>
                  <a:lnTo>
                    <a:pt x="0" y="31375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570720" y="2251900"/>
              <a:ext cx="228057" cy="2689444"/>
            </a:xfrm>
            <a:custGeom>
              <a:avLst/>
              <a:gdLst/>
              <a:ahLst/>
              <a:cxnLst/>
              <a:rect l="l" t="t" r="r" b="b"/>
              <a:pathLst>
                <a:path w="266700" h="3145154">
                  <a:moveTo>
                    <a:pt x="0" y="0"/>
                  </a:moveTo>
                  <a:lnTo>
                    <a:pt x="266700" y="0"/>
                  </a:lnTo>
                  <a:lnTo>
                    <a:pt x="266700" y="3145154"/>
                  </a:lnTo>
                  <a:lnTo>
                    <a:pt x="0" y="31451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979921" y="2298815"/>
              <a:ext cx="228057" cy="2642746"/>
            </a:xfrm>
            <a:custGeom>
              <a:avLst/>
              <a:gdLst/>
              <a:ahLst/>
              <a:cxnLst/>
              <a:rect l="l" t="t" r="r" b="b"/>
              <a:pathLst>
                <a:path w="266700" h="3090545">
                  <a:moveTo>
                    <a:pt x="0" y="0"/>
                  </a:moveTo>
                  <a:lnTo>
                    <a:pt x="266700" y="0"/>
                  </a:lnTo>
                  <a:lnTo>
                    <a:pt x="266700" y="3090291"/>
                  </a:lnTo>
                  <a:lnTo>
                    <a:pt x="0" y="30902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90422" y="2494292"/>
              <a:ext cx="228057" cy="2447269"/>
            </a:xfrm>
            <a:custGeom>
              <a:avLst/>
              <a:gdLst/>
              <a:ahLst/>
              <a:cxnLst/>
              <a:rect l="l" t="t" r="r" b="b"/>
              <a:pathLst>
                <a:path w="266700" h="2861945">
                  <a:moveTo>
                    <a:pt x="0" y="0"/>
                  </a:moveTo>
                  <a:lnTo>
                    <a:pt x="266700" y="0"/>
                  </a:lnTo>
                  <a:lnTo>
                    <a:pt x="266700" y="2861691"/>
                  </a:lnTo>
                  <a:lnTo>
                    <a:pt x="0" y="28616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99622" y="2522962"/>
              <a:ext cx="228057" cy="2418490"/>
            </a:xfrm>
            <a:custGeom>
              <a:avLst/>
              <a:gdLst/>
              <a:ahLst/>
              <a:cxnLst/>
              <a:rect l="l" t="t" r="r" b="b"/>
              <a:pathLst>
                <a:path w="266700" h="2828290">
                  <a:moveTo>
                    <a:pt x="0" y="0"/>
                  </a:moveTo>
                  <a:lnTo>
                    <a:pt x="266700" y="0"/>
                  </a:lnTo>
                  <a:lnTo>
                    <a:pt x="266700" y="2828163"/>
                  </a:lnTo>
                  <a:lnTo>
                    <a:pt x="0" y="28281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10125" y="2605063"/>
              <a:ext cx="228057" cy="2336498"/>
            </a:xfrm>
            <a:custGeom>
              <a:avLst/>
              <a:gdLst/>
              <a:ahLst/>
              <a:cxnLst/>
              <a:rect l="l" t="t" r="r" b="b"/>
              <a:pathLst>
                <a:path w="266700" h="2732404">
                  <a:moveTo>
                    <a:pt x="0" y="0"/>
                  </a:moveTo>
                  <a:lnTo>
                    <a:pt x="266700" y="0"/>
                  </a:lnTo>
                  <a:lnTo>
                    <a:pt x="266700" y="2732151"/>
                  </a:lnTo>
                  <a:lnTo>
                    <a:pt x="0" y="27321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19325" y="2676738"/>
              <a:ext cx="228057" cy="2264823"/>
            </a:xfrm>
            <a:custGeom>
              <a:avLst/>
              <a:gdLst/>
              <a:ahLst/>
              <a:cxnLst/>
              <a:rect l="l" t="t" r="r" b="b"/>
              <a:pathLst>
                <a:path w="266700" h="2648585">
                  <a:moveTo>
                    <a:pt x="0" y="0"/>
                  </a:moveTo>
                  <a:lnTo>
                    <a:pt x="266700" y="0"/>
                  </a:lnTo>
                  <a:lnTo>
                    <a:pt x="266700" y="2648331"/>
                  </a:lnTo>
                  <a:lnTo>
                    <a:pt x="0" y="2648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029826" y="2676738"/>
              <a:ext cx="228057" cy="2264823"/>
            </a:xfrm>
            <a:custGeom>
              <a:avLst/>
              <a:gdLst/>
              <a:ahLst/>
              <a:cxnLst/>
              <a:rect l="l" t="t" r="r" b="b"/>
              <a:pathLst>
                <a:path w="266700" h="2648585">
                  <a:moveTo>
                    <a:pt x="0" y="0"/>
                  </a:moveTo>
                  <a:lnTo>
                    <a:pt x="266700" y="0"/>
                  </a:lnTo>
                  <a:lnTo>
                    <a:pt x="266700" y="2648331"/>
                  </a:lnTo>
                  <a:lnTo>
                    <a:pt x="0" y="2648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40329" y="2715833"/>
              <a:ext cx="226971" cy="2225728"/>
            </a:xfrm>
            <a:custGeom>
              <a:avLst/>
              <a:gdLst/>
              <a:ahLst/>
              <a:cxnLst/>
              <a:rect l="l" t="t" r="r" b="b"/>
              <a:pathLst>
                <a:path w="265429" h="2602865">
                  <a:moveTo>
                    <a:pt x="0" y="0"/>
                  </a:moveTo>
                  <a:lnTo>
                    <a:pt x="265175" y="0"/>
                  </a:lnTo>
                  <a:lnTo>
                    <a:pt x="265175" y="2602611"/>
                  </a:lnTo>
                  <a:lnTo>
                    <a:pt x="0" y="26026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49528" y="3016869"/>
              <a:ext cx="228057" cy="1924910"/>
            </a:xfrm>
            <a:custGeom>
              <a:avLst/>
              <a:gdLst/>
              <a:ahLst/>
              <a:cxnLst/>
              <a:rect l="l" t="t" r="r" b="b"/>
              <a:pathLst>
                <a:path w="266700" h="2251075">
                  <a:moveTo>
                    <a:pt x="0" y="0"/>
                  </a:moveTo>
                  <a:lnTo>
                    <a:pt x="266700" y="0"/>
                  </a:lnTo>
                  <a:lnTo>
                    <a:pt x="266700" y="2250566"/>
                  </a:lnTo>
                  <a:lnTo>
                    <a:pt x="0" y="22505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60032" y="3102878"/>
              <a:ext cx="226971" cy="1838574"/>
            </a:xfrm>
            <a:custGeom>
              <a:avLst/>
              <a:gdLst/>
              <a:ahLst/>
              <a:cxnLst/>
              <a:rect l="l" t="t" r="r" b="b"/>
              <a:pathLst>
                <a:path w="265429" h="2150110">
                  <a:moveTo>
                    <a:pt x="0" y="0"/>
                  </a:moveTo>
                  <a:lnTo>
                    <a:pt x="265175" y="0"/>
                  </a:lnTo>
                  <a:lnTo>
                    <a:pt x="265175" y="2149983"/>
                  </a:lnTo>
                  <a:lnTo>
                    <a:pt x="0" y="21499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669231" y="3121124"/>
              <a:ext cx="228057" cy="1820655"/>
            </a:xfrm>
            <a:custGeom>
              <a:avLst/>
              <a:gdLst/>
              <a:ahLst/>
              <a:cxnLst/>
              <a:rect l="l" t="t" r="r" b="b"/>
              <a:pathLst>
                <a:path w="266700" h="2129154">
                  <a:moveTo>
                    <a:pt x="0" y="0"/>
                  </a:moveTo>
                  <a:lnTo>
                    <a:pt x="266700" y="0"/>
                  </a:lnTo>
                  <a:lnTo>
                    <a:pt x="266700" y="2128647"/>
                  </a:lnTo>
                  <a:lnTo>
                    <a:pt x="0" y="21286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09976" y="4941344"/>
              <a:ext cx="7378730" cy="0"/>
            </a:xfrm>
            <a:custGeom>
              <a:avLst/>
              <a:gdLst/>
              <a:ahLst/>
              <a:cxnLst/>
              <a:rect l="l" t="t" r="r" b="b"/>
              <a:pathLst>
                <a:path w="8629015">
                  <a:moveTo>
                    <a:pt x="0" y="0"/>
                  </a:moveTo>
                  <a:lnTo>
                    <a:pt x="86285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39950" y="181609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424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1049932" y="193110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1459890" y="196595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351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1869850" y="2043608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2279919" y="196389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352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89879" y="205794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9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3099838" y="205197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3509798" y="204578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312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3919758" y="209291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4329826" y="228784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194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4739785" y="2316515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180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5149745" y="239839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5559487" y="247029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5969446" y="247029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105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6379406" y="250917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6844098" y="2810422"/>
              <a:ext cx="24108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7254167" y="2896758"/>
              <a:ext cx="24108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7664126" y="2915220"/>
              <a:ext cx="24108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888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460892" y="4875750"/>
              <a:ext cx="76562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352206" y="4465791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352206" y="4055722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352206" y="3645763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352206" y="3235586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270628" y="2825518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270628" y="2415558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200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70628" y="2005381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400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270628" y="159531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600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659236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106921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1479221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1889181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2299140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2709100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311916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352912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3939087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4349047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4759007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516907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5579034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5988777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6398737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6808696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7218656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762861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1983553" y="1062746"/>
              <a:ext cx="494829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Rantasalmella 2000 -</a:t>
              </a:r>
              <a:r>
                <a:rPr sz="1368" b="1" spc="269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Ryhmä 265">
            <a:extLst>
              <a:ext uri="{FF2B5EF4-FFF2-40B4-BE49-F238E27FC236}">
                <a16:creationId xmlns:a16="http://schemas.microsoft.com/office/drawing/2014/main" id="{87E85371-D7DF-41B3-85D6-308278B57E3F}"/>
              </a:ext>
            </a:extLst>
          </p:cNvPr>
          <p:cNvGrpSpPr/>
          <p:nvPr/>
        </p:nvGrpSpPr>
        <p:grpSpPr>
          <a:xfrm>
            <a:off x="539552" y="620688"/>
            <a:ext cx="7498408" cy="4969319"/>
            <a:chOff x="107504" y="692696"/>
            <a:chExt cx="7498408" cy="4969319"/>
          </a:xfrm>
        </p:grpSpPr>
        <p:sp>
          <p:nvSpPr>
            <p:cNvPr id="2" name="object 2"/>
            <p:cNvSpPr txBox="1"/>
            <p:nvPr/>
          </p:nvSpPr>
          <p:spPr>
            <a:xfrm>
              <a:off x="251520" y="5517232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65" name="Kuva 264">
              <a:extLst>
                <a:ext uri="{FF2B5EF4-FFF2-40B4-BE49-F238E27FC236}">
                  <a16:creationId xmlns:a16="http://schemas.microsoft.com/office/drawing/2014/main" id="{31B813AB-98AD-45C2-AB31-F4FC46CB0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92696"/>
              <a:ext cx="7498408" cy="4559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4E4DE42C-CC30-4FBF-B5D0-B1DBD9A50592}"/>
              </a:ext>
            </a:extLst>
          </p:cNvPr>
          <p:cNvGrpSpPr/>
          <p:nvPr/>
        </p:nvGrpSpPr>
        <p:grpSpPr>
          <a:xfrm>
            <a:off x="323528" y="404664"/>
            <a:ext cx="7849528" cy="5179508"/>
            <a:chOff x="107504" y="476672"/>
            <a:chExt cx="7849528" cy="5179508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8CDB150-6199-4957-8205-8989F3D8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476672"/>
              <a:ext cx="7849528" cy="477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Ryhmä 45">
            <a:extLst>
              <a:ext uri="{FF2B5EF4-FFF2-40B4-BE49-F238E27FC236}">
                <a16:creationId xmlns:a16="http://schemas.microsoft.com/office/drawing/2014/main" id="{1350CA8A-084B-4010-A56F-BA5C665C2315}"/>
              </a:ext>
            </a:extLst>
          </p:cNvPr>
          <p:cNvGrpSpPr/>
          <p:nvPr/>
        </p:nvGrpSpPr>
        <p:grpSpPr>
          <a:xfrm>
            <a:off x="467544" y="692696"/>
            <a:ext cx="7834486" cy="4540220"/>
            <a:chOff x="200516" y="1115960"/>
            <a:chExt cx="7834486" cy="4540220"/>
          </a:xfrm>
        </p:grpSpPr>
        <p:sp>
          <p:nvSpPr>
            <p:cNvPr id="2" name="object 2"/>
            <p:cNvSpPr/>
            <p:nvPr/>
          </p:nvSpPr>
          <p:spPr>
            <a:xfrm>
              <a:off x="572651" y="4520741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72651" y="4062021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651" y="3601998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651" y="3143277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651" y="268325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651" y="2223230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651" y="176418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651" y="1764184"/>
              <a:ext cx="7462351" cy="3216690"/>
            </a:xfrm>
            <a:custGeom>
              <a:avLst/>
              <a:gdLst/>
              <a:ahLst/>
              <a:cxnLst/>
              <a:rect l="l" t="t" r="r" b="b"/>
              <a:pathLst>
                <a:path w="8726805" h="3761740">
                  <a:moveTo>
                    <a:pt x="0" y="3761613"/>
                  </a:moveTo>
                  <a:lnTo>
                    <a:pt x="8726805" y="3761613"/>
                  </a:lnTo>
                  <a:lnTo>
                    <a:pt x="8726805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651" y="4980765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3579" y="2315539"/>
              <a:ext cx="6840624" cy="1470425"/>
            </a:xfrm>
            <a:custGeom>
              <a:avLst/>
              <a:gdLst/>
              <a:ahLst/>
              <a:cxnLst/>
              <a:rect l="l" t="t" r="r" b="b"/>
              <a:pathLst>
                <a:path w="7999730" h="1719579">
                  <a:moveTo>
                    <a:pt x="0" y="0"/>
                  </a:moveTo>
                  <a:lnTo>
                    <a:pt x="726922" y="536701"/>
                  </a:lnTo>
                  <a:lnTo>
                    <a:pt x="1453870" y="753110"/>
                  </a:lnTo>
                  <a:lnTo>
                    <a:pt x="2182342" y="1397762"/>
                  </a:lnTo>
                  <a:lnTo>
                    <a:pt x="2909290" y="1074674"/>
                  </a:lnTo>
                  <a:lnTo>
                    <a:pt x="3636238" y="1719580"/>
                  </a:lnTo>
                  <a:lnTo>
                    <a:pt x="4363186" y="1182878"/>
                  </a:lnTo>
                  <a:lnTo>
                    <a:pt x="5090134" y="1719580"/>
                  </a:lnTo>
                  <a:lnTo>
                    <a:pt x="5818606" y="967994"/>
                  </a:lnTo>
                  <a:lnTo>
                    <a:pt x="6545554" y="1074674"/>
                  </a:lnTo>
                  <a:lnTo>
                    <a:pt x="7272502" y="536701"/>
                  </a:lnTo>
                  <a:lnTo>
                    <a:pt x="7999577" y="536701"/>
                  </a:lnTo>
                </a:path>
              </a:pathLst>
            </a:custGeom>
            <a:ln w="60324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76523" y="2029165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398424" y="2488863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020259" y="2672611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642203" y="3224184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264255" y="2948452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886200" y="3499914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508035" y="3040435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129980" y="3499914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752031" y="285636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9" dirty="0">
                  <a:latin typeface="Arial"/>
                  <a:cs typeface="Arial"/>
                </a:rPr>
                <a:t>20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373975" y="2948452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995812" y="2488863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7617972" y="2488863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08244" y="4907135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08244" y="4447329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47776" y="3987848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47776" y="3528042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47776" y="3068560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47776" y="2608755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47776" y="214927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347776" y="168979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70380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32566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94782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256965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319160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381376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4435600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505743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567937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630154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692337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754521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086420" y="1115960"/>
              <a:ext cx="6054913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81818" marR="4344" indent="-2070958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Rantasalmella  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195F79FA-4015-4CA7-BBC7-7E52C3E82371}"/>
              </a:ext>
            </a:extLst>
          </p:cNvPr>
          <p:cNvGrpSpPr/>
          <p:nvPr/>
        </p:nvGrpSpPr>
        <p:grpSpPr>
          <a:xfrm>
            <a:off x="539552" y="548680"/>
            <a:ext cx="7612966" cy="5041327"/>
            <a:chOff x="0" y="764704"/>
            <a:chExt cx="7612966" cy="5041327"/>
          </a:xfrm>
        </p:grpSpPr>
        <p:sp>
          <p:nvSpPr>
            <p:cNvPr id="17" name="object 17"/>
            <p:cNvSpPr txBox="1"/>
            <p:nvPr/>
          </p:nvSpPr>
          <p:spPr>
            <a:xfrm>
              <a:off x="144016" y="5661248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2971C23D-5B25-4A5D-8567-516DB0C60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4704"/>
              <a:ext cx="7612966" cy="4634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31861D56-8966-4989-B122-23B81DDF96D4}"/>
              </a:ext>
            </a:extLst>
          </p:cNvPr>
          <p:cNvGrpSpPr/>
          <p:nvPr/>
        </p:nvGrpSpPr>
        <p:grpSpPr>
          <a:xfrm>
            <a:off x="323528" y="692696"/>
            <a:ext cx="8023437" cy="4752887"/>
            <a:chOff x="200516" y="1169281"/>
            <a:chExt cx="8023437" cy="4752887"/>
          </a:xfrm>
        </p:grpSpPr>
        <p:sp>
          <p:nvSpPr>
            <p:cNvPr id="2" name="object 2"/>
            <p:cNvSpPr/>
            <p:nvPr/>
          </p:nvSpPr>
          <p:spPr>
            <a:xfrm>
              <a:off x="536194" y="5178414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923810" y="4671911"/>
              <a:ext cx="1299925" cy="0"/>
            </a:xfrm>
            <a:custGeom>
              <a:avLst/>
              <a:gdLst/>
              <a:ahLst/>
              <a:cxnLst/>
              <a:rect l="l" t="t" r="r" b="b"/>
              <a:pathLst>
                <a:path w="1520190">
                  <a:moveTo>
                    <a:pt x="0" y="0"/>
                  </a:moveTo>
                  <a:lnTo>
                    <a:pt x="15201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6194" y="4671911"/>
              <a:ext cx="6155910" cy="0"/>
            </a:xfrm>
            <a:custGeom>
              <a:avLst/>
              <a:gdLst/>
              <a:ahLst/>
              <a:cxnLst/>
              <a:rect l="l" t="t" r="r" b="b"/>
              <a:pathLst>
                <a:path w="7198995">
                  <a:moveTo>
                    <a:pt x="0" y="0"/>
                  </a:moveTo>
                  <a:lnTo>
                    <a:pt x="71986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31784" y="4164973"/>
              <a:ext cx="491952" cy="0"/>
            </a:xfrm>
            <a:custGeom>
              <a:avLst/>
              <a:gdLst/>
              <a:ahLst/>
              <a:cxnLst/>
              <a:rect l="l" t="t" r="r" b="b"/>
              <a:pathLst>
                <a:path w="575309">
                  <a:moveTo>
                    <a:pt x="0" y="0"/>
                  </a:moveTo>
                  <a:lnTo>
                    <a:pt x="575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27797" y="41649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23810" y="416497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9968" y="4164973"/>
              <a:ext cx="1791876" cy="0"/>
            </a:xfrm>
            <a:custGeom>
              <a:avLst/>
              <a:gdLst/>
              <a:ahLst/>
              <a:cxnLst/>
              <a:rect l="l" t="t" r="r" b="b"/>
              <a:pathLst>
                <a:path w="2095500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0690" y="4164973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194" y="4164973"/>
              <a:ext cx="3324202" cy="0"/>
            </a:xfrm>
            <a:custGeom>
              <a:avLst/>
              <a:gdLst/>
              <a:ahLst/>
              <a:cxnLst/>
              <a:rect l="l" t="t" r="r" b="b"/>
              <a:pathLst>
                <a:path w="3887470">
                  <a:moveTo>
                    <a:pt x="0" y="0"/>
                  </a:moveTo>
                  <a:lnTo>
                    <a:pt x="388703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7074" y="3659338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31784" y="365933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27797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23810" y="365933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99968" y="3659338"/>
              <a:ext cx="1791876" cy="0"/>
            </a:xfrm>
            <a:custGeom>
              <a:avLst/>
              <a:gdLst/>
              <a:ahLst/>
              <a:cxnLst/>
              <a:rect l="l" t="t" r="r" b="b"/>
              <a:pathLst>
                <a:path w="2095500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90690" y="3659338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7427" y="3659338"/>
              <a:ext cx="982817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8151" y="3659338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6194" y="3659338"/>
              <a:ext cx="1300468" cy="0"/>
            </a:xfrm>
            <a:custGeom>
              <a:avLst/>
              <a:gdLst/>
              <a:ahLst/>
              <a:cxnLst/>
              <a:rect l="l" t="t" r="r" b="b"/>
              <a:pathLst>
                <a:path w="1520825">
                  <a:moveTo>
                    <a:pt x="0" y="0"/>
                  </a:moveTo>
                  <a:lnTo>
                    <a:pt x="15202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37074" y="3152399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31784" y="3152399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27797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3810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4534" y="3152399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40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05257" y="3152399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40">
                  <a:moveTo>
                    <a:pt x="0" y="0"/>
                  </a:moveTo>
                  <a:lnTo>
                    <a:pt x="6751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99968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5981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0690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81415" y="3152399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77427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68151" y="3152399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58874" y="3152399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3584" y="31523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6194" y="3152399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37074" y="264546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31784" y="2645461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27797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23810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18520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14533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09243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05257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99968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5981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90690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81415" y="2645461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77427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68151" y="2645461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2860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58874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3584" y="264546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6194" y="264546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37074" y="213982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1784" y="213982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2779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23810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8520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4533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09243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0525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99968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95981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90690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86704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81414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7742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72137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68151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62860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58874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584" y="213982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6194" y="213982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6194" y="1632671"/>
              <a:ext cx="7687693" cy="3545743"/>
            </a:xfrm>
            <a:custGeom>
              <a:avLst/>
              <a:gdLst/>
              <a:ahLst/>
              <a:cxnLst/>
              <a:rect l="l" t="t" r="r" b="b"/>
              <a:pathLst>
                <a:path w="8990330" h="4146550">
                  <a:moveTo>
                    <a:pt x="0" y="4146550"/>
                  </a:moveTo>
                  <a:lnTo>
                    <a:pt x="8990076" y="4146550"/>
                  </a:lnTo>
                  <a:lnTo>
                    <a:pt x="8990076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2922" y="1632780"/>
              <a:ext cx="230772" cy="1721830"/>
            </a:xfrm>
            <a:custGeom>
              <a:avLst/>
              <a:gdLst/>
              <a:ahLst/>
              <a:cxnLst/>
              <a:rect l="l" t="t" r="r" b="b"/>
              <a:pathLst>
                <a:path w="269875" h="2013585">
                  <a:moveTo>
                    <a:pt x="269747" y="0"/>
                  </a:moveTo>
                  <a:lnTo>
                    <a:pt x="0" y="0"/>
                  </a:lnTo>
                  <a:lnTo>
                    <a:pt x="0" y="2013331"/>
                  </a:lnTo>
                  <a:lnTo>
                    <a:pt x="269747" y="2013331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26907" y="1632780"/>
              <a:ext cx="232401" cy="1570878"/>
            </a:xfrm>
            <a:custGeom>
              <a:avLst/>
              <a:gdLst/>
              <a:ahLst/>
              <a:cxnLst/>
              <a:rect l="l" t="t" r="r" b="b"/>
              <a:pathLst>
                <a:path w="271780" h="1837054">
                  <a:moveTo>
                    <a:pt x="271272" y="0"/>
                  </a:moveTo>
                  <a:lnTo>
                    <a:pt x="0" y="0"/>
                  </a:lnTo>
                  <a:lnTo>
                    <a:pt x="0" y="1836547"/>
                  </a:lnTo>
                  <a:lnTo>
                    <a:pt x="271272" y="183654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32198" y="1632780"/>
              <a:ext cx="230772" cy="1519836"/>
            </a:xfrm>
            <a:custGeom>
              <a:avLst/>
              <a:gdLst/>
              <a:ahLst/>
              <a:cxnLst/>
              <a:rect l="l" t="t" r="r" b="b"/>
              <a:pathLst>
                <a:path w="269875" h="1777364">
                  <a:moveTo>
                    <a:pt x="269748" y="0"/>
                  </a:moveTo>
                  <a:lnTo>
                    <a:pt x="0" y="0"/>
                  </a:lnTo>
                  <a:lnTo>
                    <a:pt x="0" y="1777111"/>
                  </a:lnTo>
                  <a:lnTo>
                    <a:pt x="269748" y="177711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6185" y="1632780"/>
              <a:ext cx="232401" cy="2381024"/>
            </a:xfrm>
            <a:custGeom>
              <a:avLst/>
              <a:gdLst/>
              <a:ahLst/>
              <a:cxnLst/>
              <a:rect l="l" t="t" r="r" b="b"/>
              <a:pathLst>
                <a:path w="271780" h="2784475">
                  <a:moveTo>
                    <a:pt x="271271" y="0"/>
                  </a:moveTo>
                  <a:lnTo>
                    <a:pt x="0" y="0"/>
                  </a:lnTo>
                  <a:lnTo>
                    <a:pt x="0" y="2784475"/>
                  </a:lnTo>
                  <a:lnTo>
                    <a:pt x="271271" y="2784475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41474" y="1632779"/>
              <a:ext cx="230772" cy="861729"/>
            </a:xfrm>
            <a:custGeom>
              <a:avLst/>
              <a:gdLst/>
              <a:ahLst/>
              <a:cxnLst/>
              <a:rect l="l" t="t" r="r" b="b"/>
              <a:pathLst>
                <a:path w="269875" h="1007744">
                  <a:moveTo>
                    <a:pt x="269747" y="0"/>
                  </a:moveTo>
                  <a:lnTo>
                    <a:pt x="0" y="0"/>
                  </a:lnTo>
                  <a:lnTo>
                    <a:pt x="0" y="1007491"/>
                  </a:lnTo>
                  <a:lnTo>
                    <a:pt x="269747" y="1007491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45461" y="1632780"/>
              <a:ext cx="232401" cy="2330525"/>
            </a:xfrm>
            <a:custGeom>
              <a:avLst/>
              <a:gdLst/>
              <a:ahLst/>
              <a:cxnLst/>
              <a:rect l="l" t="t" r="r" b="b"/>
              <a:pathLst>
                <a:path w="271779" h="2725420">
                  <a:moveTo>
                    <a:pt x="271271" y="0"/>
                  </a:moveTo>
                  <a:lnTo>
                    <a:pt x="0" y="0"/>
                  </a:lnTo>
                  <a:lnTo>
                    <a:pt x="0" y="2725039"/>
                  </a:lnTo>
                  <a:lnTo>
                    <a:pt x="271271" y="272503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50752" y="1632780"/>
              <a:ext cx="230772" cy="1823370"/>
            </a:xfrm>
            <a:custGeom>
              <a:avLst/>
              <a:gdLst/>
              <a:ahLst/>
              <a:cxnLst/>
              <a:rect l="l" t="t" r="r" b="b"/>
              <a:pathLst>
                <a:path w="269875" h="2132329">
                  <a:moveTo>
                    <a:pt x="269748" y="0"/>
                  </a:moveTo>
                  <a:lnTo>
                    <a:pt x="0" y="0"/>
                  </a:lnTo>
                  <a:lnTo>
                    <a:pt x="0" y="2132203"/>
                  </a:lnTo>
                  <a:lnTo>
                    <a:pt x="269748" y="213220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454737" y="1632780"/>
              <a:ext cx="232401" cy="1012682"/>
            </a:xfrm>
            <a:custGeom>
              <a:avLst/>
              <a:gdLst/>
              <a:ahLst/>
              <a:cxnLst/>
              <a:rect l="l" t="t" r="r" b="b"/>
              <a:pathLst>
                <a:path w="271779" h="1184275">
                  <a:moveTo>
                    <a:pt x="271272" y="0"/>
                  </a:moveTo>
                  <a:lnTo>
                    <a:pt x="0" y="0"/>
                  </a:lnTo>
                  <a:lnTo>
                    <a:pt x="0" y="1184275"/>
                  </a:lnTo>
                  <a:lnTo>
                    <a:pt x="271272" y="118427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60028" y="1632780"/>
              <a:ext cx="230772" cy="2837138"/>
            </a:xfrm>
            <a:custGeom>
              <a:avLst/>
              <a:gdLst/>
              <a:ahLst/>
              <a:cxnLst/>
              <a:rect l="l" t="t" r="r" b="b"/>
              <a:pathLst>
                <a:path w="269875" h="3317875">
                  <a:moveTo>
                    <a:pt x="269748" y="0"/>
                  </a:moveTo>
                  <a:lnTo>
                    <a:pt x="0" y="0"/>
                  </a:lnTo>
                  <a:lnTo>
                    <a:pt x="0" y="3317875"/>
                  </a:lnTo>
                  <a:lnTo>
                    <a:pt x="269748" y="331787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64014" y="1632780"/>
              <a:ext cx="232401" cy="1874411"/>
            </a:xfrm>
            <a:custGeom>
              <a:avLst/>
              <a:gdLst/>
              <a:ahLst/>
              <a:cxnLst/>
              <a:rect l="l" t="t" r="r" b="b"/>
              <a:pathLst>
                <a:path w="271779" h="2192020">
                  <a:moveTo>
                    <a:pt x="271272" y="0"/>
                  </a:moveTo>
                  <a:lnTo>
                    <a:pt x="0" y="0"/>
                  </a:lnTo>
                  <a:lnTo>
                    <a:pt x="0" y="2191639"/>
                  </a:lnTo>
                  <a:lnTo>
                    <a:pt x="271272" y="219163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69304" y="1632780"/>
              <a:ext cx="230772" cy="2735598"/>
            </a:xfrm>
            <a:custGeom>
              <a:avLst/>
              <a:gdLst/>
              <a:ahLst/>
              <a:cxnLst/>
              <a:rect l="l" t="t" r="r" b="b"/>
              <a:pathLst>
                <a:path w="269875" h="3199129">
                  <a:moveTo>
                    <a:pt x="269748" y="0"/>
                  </a:moveTo>
                  <a:lnTo>
                    <a:pt x="0" y="0"/>
                  </a:lnTo>
                  <a:lnTo>
                    <a:pt x="0" y="3199003"/>
                  </a:lnTo>
                  <a:lnTo>
                    <a:pt x="269748" y="319900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73291" y="1632780"/>
              <a:ext cx="232401" cy="1823370"/>
            </a:xfrm>
            <a:custGeom>
              <a:avLst/>
              <a:gdLst/>
              <a:ahLst/>
              <a:cxnLst/>
              <a:rect l="l" t="t" r="r" b="b"/>
              <a:pathLst>
                <a:path w="271779" h="2132329">
                  <a:moveTo>
                    <a:pt x="271271" y="0"/>
                  </a:moveTo>
                  <a:lnTo>
                    <a:pt x="0" y="0"/>
                  </a:lnTo>
                  <a:lnTo>
                    <a:pt x="0" y="2132203"/>
                  </a:lnTo>
                  <a:lnTo>
                    <a:pt x="271271" y="2132203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78581" y="1632780"/>
              <a:ext cx="230772" cy="1316758"/>
            </a:xfrm>
            <a:custGeom>
              <a:avLst/>
              <a:gdLst/>
              <a:ahLst/>
              <a:cxnLst/>
              <a:rect l="l" t="t" r="r" b="b"/>
              <a:pathLst>
                <a:path w="269875" h="1539875">
                  <a:moveTo>
                    <a:pt x="269748" y="0"/>
                  </a:moveTo>
                  <a:lnTo>
                    <a:pt x="0" y="0"/>
                  </a:lnTo>
                  <a:lnTo>
                    <a:pt x="0" y="1539367"/>
                  </a:lnTo>
                  <a:lnTo>
                    <a:pt x="269748" y="15393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82567" y="1632780"/>
              <a:ext cx="232401" cy="1672418"/>
            </a:xfrm>
            <a:custGeom>
              <a:avLst/>
              <a:gdLst/>
              <a:ahLst/>
              <a:cxnLst/>
              <a:rect l="l" t="t" r="r" b="b"/>
              <a:pathLst>
                <a:path w="271779" h="1955800">
                  <a:moveTo>
                    <a:pt x="271272" y="0"/>
                  </a:moveTo>
                  <a:lnTo>
                    <a:pt x="0" y="0"/>
                  </a:lnTo>
                  <a:lnTo>
                    <a:pt x="0" y="1955419"/>
                  </a:lnTo>
                  <a:lnTo>
                    <a:pt x="271272" y="195541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287858" y="1632780"/>
              <a:ext cx="230772" cy="1519836"/>
            </a:xfrm>
            <a:custGeom>
              <a:avLst/>
              <a:gdLst/>
              <a:ahLst/>
              <a:cxnLst/>
              <a:rect l="l" t="t" r="r" b="b"/>
              <a:pathLst>
                <a:path w="269875" h="1777364">
                  <a:moveTo>
                    <a:pt x="269748" y="0"/>
                  </a:moveTo>
                  <a:lnTo>
                    <a:pt x="0" y="0"/>
                  </a:lnTo>
                  <a:lnTo>
                    <a:pt x="0" y="1777111"/>
                  </a:lnTo>
                  <a:lnTo>
                    <a:pt x="269748" y="177711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91844" y="1632780"/>
              <a:ext cx="232401" cy="3191711"/>
            </a:xfrm>
            <a:custGeom>
              <a:avLst/>
              <a:gdLst/>
              <a:ahLst/>
              <a:cxnLst/>
              <a:rect l="l" t="t" r="r" b="b"/>
              <a:pathLst>
                <a:path w="271779" h="3732529">
                  <a:moveTo>
                    <a:pt x="271271" y="0"/>
                  </a:moveTo>
                  <a:lnTo>
                    <a:pt x="0" y="0"/>
                  </a:lnTo>
                  <a:lnTo>
                    <a:pt x="0" y="3732403"/>
                  </a:lnTo>
                  <a:lnTo>
                    <a:pt x="271271" y="3732403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97134" y="1632780"/>
              <a:ext cx="230772" cy="2735598"/>
            </a:xfrm>
            <a:custGeom>
              <a:avLst/>
              <a:gdLst/>
              <a:ahLst/>
              <a:cxnLst/>
              <a:rect l="l" t="t" r="r" b="b"/>
              <a:pathLst>
                <a:path w="269875" h="3199129">
                  <a:moveTo>
                    <a:pt x="269748" y="0"/>
                  </a:moveTo>
                  <a:lnTo>
                    <a:pt x="0" y="0"/>
                  </a:lnTo>
                  <a:lnTo>
                    <a:pt x="0" y="3199003"/>
                  </a:lnTo>
                  <a:lnTo>
                    <a:pt x="269748" y="319900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01120" y="1632780"/>
              <a:ext cx="230772" cy="2887093"/>
            </a:xfrm>
            <a:custGeom>
              <a:avLst/>
              <a:gdLst/>
              <a:ahLst/>
              <a:cxnLst/>
              <a:rect l="l" t="t" r="r" b="b"/>
              <a:pathLst>
                <a:path w="269875" h="3376295">
                  <a:moveTo>
                    <a:pt x="269748" y="0"/>
                  </a:moveTo>
                  <a:lnTo>
                    <a:pt x="0" y="0"/>
                  </a:lnTo>
                  <a:lnTo>
                    <a:pt x="0" y="3375787"/>
                  </a:lnTo>
                  <a:lnTo>
                    <a:pt x="269748" y="337578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06410" y="1632780"/>
              <a:ext cx="230772" cy="2481477"/>
            </a:xfrm>
            <a:custGeom>
              <a:avLst/>
              <a:gdLst/>
              <a:ahLst/>
              <a:cxnLst/>
              <a:rect l="l" t="t" r="r" b="b"/>
              <a:pathLst>
                <a:path w="269875" h="2901950">
                  <a:moveTo>
                    <a:pt x="269748" y="0"/>
                  </a:moveTo>
                  <a:lnTo>
                    <a:pt x="0" y="0"/>
                  </a:lnTo>
                  <a:lnTo>
                    <a:pt x="0" y="2901823"/>
                  </a:lnTo>
                  <a:lnTo>
                    <a:pt x="269748" y="290182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2922" y="1632780"/>
              <a:ext cx="230772" cy="1721830"/>
            </a:xfrm>
            <a:custGeom>
              <a:avLst/>
              <a:gdLst/>
              <a:ahLst/>
              <a:cxnLst/>
              <a:rect l="l" t="t" r="r" b="b"/>
              <a:pathLst>
                <a:path w="269875" h="2013585">
                  <a:moveTo>
                    <a:pt x="0" y="2013331"/>
                  </a:moveTo>
                  <a:lnTo>
                    <a:pt x="269747" y="2013331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0133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26907" y="1632780"/>
              <a:ext cx="232401" cy="1570878"/>
            </a:xfrm>
            <a:custGeom>
              <a:avLst/>
              <a:gdLst/>
              <a:ahLst/>
              <a:cxnLst/>
              <a:rect l="l" t="t" r="r" b="b"/>
              <a:pathLst>
                <a:path w="271780" h="1837054">
                  <a:moveTo>
                    <a:pt x="0" y="1836547"/>
                  </a:moveTo>
                  <a:lnTo>
                    <a:pt x="271272" y="183654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8365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32198" y="1632780"/>
              <a:ext cx="230772" cy="1519836"/>
            </a:xfrm>
            <a:custGeom>
              <a:avLst/>
              <a:gdLst/>
              <a:ahLst/>
              <a:cxnLst/>
              <a:rect l="l" t="t" r="r" b="b"/>
              <a:pathLst>
                <a:path w="269875" h="1777364">
                  <a:moveTo>
                    <a:pt x="0" y="1777111"/>
                  </a:moveTo>
                  <a:lnTo>
                    <a:pt x="269748" y="177711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7771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36185" y="1632780"/>
              <a:ext cx="232401" cy="2381024"/>
            </a:xfrm>
            <a:custGeom>
              <a:avLst/>
              <a:gdLst/>
              <a:ahLst/>
              <a:cxnLst/>
              <a:rect l="l" t="t" r="r" b="b"/>
              <a:pathLst>
                <a:path w="271780" h="2784475">
                  <a:moveTo>
                    <a:pt x="0" y="2784475"/>
                  </a:moveTo>
                  <a:lnTo>
                    <a:pt x="271271" y="2784475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784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41474" y="1632779"/>
              <a:ext cx="230772" cy="861729"/>
            </a:xfrm>
            <a:custGeom>
              <a:avLst/>
              <a:gdLst/>
              <a:ahLst/>
              <a:cxnLst/>
              <a:rect l="l" t="t" r="r" b="b"/>
              <a:pathLst>
                <a:path w="269875" h="1007744">
                  <a:moveTo>
                    <a:pt x="0" y="1007491"/>
                  </a:moveTo>
                  <a:lnTo>
                    <a:pt x="269747" y="1007491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0074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45461" y="1632780"/>
              <a:ext cx="232401" cy="2330525"/>
            </a:xfrm>
            <a:custGeom>
              <a:avLst/>
              <a:gdLst/>
              <a:ahLst/>
              <a:cxnLst/>
              <a:rect l="l" t="t" r="r" b="b"/>
              <a:pathLst>
                <a:path w="271779" h="2725420">
                  <a:moveTo>
                    <a:pt x="0" y="2725039"/>
                  </a:moveTo>
                  <a:lnTo>
                    <a:pt x="271271" y="272503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7250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50752" y="1632780"/>
              <a:ext cx="230772" cy="1823370"/>
            </a:xfrm>
            <a:custGeom>
              <a:avLst/>
              <a:gdLst/>
              <a:ahLst/>
              <a:cxnLst/>
              <a:rect l="l" t="t" r="r" b="b"/>
              <a:pathLst>
                <a:path w="269875" h="2132329">
                  <a:moveTo>
                    <a:pt x="0" y="2132203"/>
                  </a:moveTo>
                  <a:lnTo>
                    <a:pt x="269748" y="213220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1322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454737" y="1632780"/>
              <a:ext cx="232401" cy="1012682"/>
            </a:xfrm>
            <a:custGeom>
              <a:avLst/>
              <a:gdLst/>
              <a:ahLst/>
              <a:cxnLst/>
              <a:rect l="l" t="t" r="r" b="b"/>
              <a:pathLst>
                <a:path w="271779" h="1184275">
                  <a:moveTo>
                    <a:pt x="0" y="1184275"/>
                  </a:moveTo>
                  <a:lnTo>
                    <a:pt x="271272" y="118427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184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60028" y="1632780"/>
              <a:ext cx="230772" cy="2837138"/>
            </a:xfrm>
            <a:custGeom>
              <a:avLst/>
              <a:gdLst/>
              <a:ahLst/>
              <a:cxnLst/>
              <a:rect l="l" t="t" r="r" b="b"/>
              <a:pathLst>
                <a:path w="269875" h="3317875">
                  <a:moveTo>
                    <a:pt x="0" y="3317875"/>
                  </a:moveTo>
                  <a:lnTo>
                    <a:pt x="269748" y="331787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3178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64014" y="1632780"/>
              <a:ext cx="232401" cy="1874411"/>
            </a:xfrm>
            <a:custGeom>
              <a:avLst/>
              <a:gdLst/>
              <a:ahLst/>
              <a:cxnLst/>
              <a:rect l="l" t="t" r="r" b="b"/>
              <a:pathLst>
                <a:path w="271779" h="2192020">
                  <a:moveTo>
                    <a:pt x="0" y="2191639"/>
                  </a:moveTo>
                  <a:lnTo>
                    <a:pt x="271272" y="219163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1916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69304" y="1632780"/>
              <a:ext cx="230772" cy="2735598"/>
            </a:xfrm>
            <a:custGeom>
              <a:avLst/>
              <a:gdLst/>
              <a:ahLst/>
              <a:cxnLst/>
              <a:rect l="l" t="t" r="r" b="b"/>
              <a:pathLst>
                <a:path w="269875" h="3199129">
                  <a:moveTo>
                    <a:pt x="0" y="3199003"/>
                  </a:moveTo>
                  <a:lnTo>
                    <a:pt x="269748" y="319900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990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73291" y="1632780"/>
              <a:ext cx="232401" cy="1823370"/>
            </a:xfrm>
            <a:custGeom>
              <a:avLst/>
              <a:gdLst/>
              <a:ahLst/>
              <a:cxnLst/>
              <a:rect l="l" t="t" r="r" b="b"/>
              <a:pathLst>
                <a:path w="271779" h="2132329">
                  <a:moveTo>
                    <a:pt x="0" y="2132203"/>
                  </a:moveTo>
                  <a:lnTo>
                    <a:pt x="271271" y="2132203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1322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78581" y="1632780"/>
              <a:ext cx="230772" cy="1316758"/>
            </a:xfrm>
            <a:custGeom>
              <a:avLst/>
              <a:gdLst/>
              <a:ahLst/>
              <a:cxnLst/>
              <a:rect l="l" t="t" r="r" b="b"/>
              <a:pathLst>
                <a:path w="269875" h="1539875">
                  <a:moveTo>
                    <a:pt x="0" y="1539367"/>
                  </a:moveTo>
                  <a:lnTo>
                    <a:pt x="269748" y="15393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539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82567" y="1632780"/>
              <a:ext cx="232401" cy="1672418"/>
            </a:xfrm>
            <a:custGeom>
              <a:avLst/>
              <a:gdLst/>
              <a:ahLst/>
              <a:cxnLst/>
              <a:rect l="l" t="t" r="r" b="b"/>
              <a:pathLst>
                <a:path w="271779" h="1955800">
                  <a:moveTo>
                    <a:pt x="0" y="1955419"/>
                  </a:moveTo>
                  <a:lnTo>
                    <a:pt x="271272" y="195541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9554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87858" y="1632780"/>
              <a:ext cx="230772" cy="1519836"/>
            </a:xfrm>
            <a:custGeom>
              <a:avLst/>
              <a:gdLst/>
              <a:ahLst/>
              <a:cxnLst/>
              <a:rect l="l" t="t" r="r" b="b"/>
              <a:pathLst>
                <a:path w="269875" h="1777364">
                  <a:moveTo>
                    <a:pt x="0" y="1777111"/>
                  </a:moveTo>
                  <a:lnTo>
                    <a:pt x="269748" y="177711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7771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91844" y="1632780"/>
              <a:ext cx="232401" cy="3191711"/>
            </a:xfrm>
            <a:custGeom>
              <a:avLst/>
              <a:gdLst/>
              <a:ahLst/>
              <a:cxnLst/>
              <a:rect l="l" t="t" r="r" b="b"/>
              <a:pathLst>
                <a:path w="271779" h="3732529">
                  <a:moveTo>
                    <a:pt x="0" y="3732403"/>
                  </a:moveTo>
                  <a:lnTo>
                    <a:pt x="271271" y="3732403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37324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97134" y="1632780"/>
              <a:ext cx="230772" cy="2735598"/>
            </a:xfrm>
            <a:custGeom>
              <a:avLst/>
              <a:gdLst/>
              <a:ahLst/>
              <a:cxnLst/>
              <a:rect l="l" t="t" r="r" b="b"/>
              <a:pathLst>
                <a:path w="269875" h="3199129">
                  <a:moveTo>
                    <a:pt x="0" y="3199003"/>
                  </a:moveTo>
                  <a:lnTo>
                    <a:pt x="269748" y="319900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990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01120" y="1632780"/>
              <a:ext cx="230772" cy="2887093"/>
            </a:xfrm>
            <a:custGeom>
              <a:avLst/>
              <a:gdLst/>
              <a:ahLst/>
              <a:cxnLst/>
              <a:rect l="l" t="t" r="r" b="b"/>
              <a:pathLst>
                <a:path w="269875" h="3376295">
                  <a:moveTo>
                    <a:pt x="0" y="3375787"/>
                  </a:moveTo>
                  <a:lnTo>
                    <a:pt x="269748" y="337578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3757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06410" y="1632780"/>
              <a:ext cx="230772" cy="2481477"/>
            </a:xfrm>
            <a:custGeom>
              <a:avLst/>
              <a:gdLst/>
              <a:ahLst/>
              <a:cxnLst/>
              <a:rect l="l" t="t" r="r" b="b"/>
              <a:pathLst>
                <a:path w="269875" h="2901950">
                  <a:moveTo>
                    <a:pt x="0" y="2901823"/>
                  </a:moveTo>
                  <a:lnTo>
                    <a:pt x="269748" y="290182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9018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6194" y="1632780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617013" y="339446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25101" y="5116294"/>
              <a:ext cx="147151" cy="108575"/>
            </a:xfrm>
            <a:prstGeom prst="rect">
              <a:avLst/>
            </a:prstGeom>
          </p:spPr>
          <p:txBody>
            <a:bodyPr vert="horz" wrap="square" lIns="0" tIns="3258" rIns="0" bIns="0" rtlCol="0">
              <a:spAutoFit/>
            </a:bodyPr>
            <a:lstStyle/>
            <a:p>
              <a:pPr marL="10860">
                <a:spcBef>
                  <a:spcPts val="26"/>
                </a:spcBef>
              </a:pPr>
              <a:r>
                <a:rPr sz="684" spc="-4" dirty="0">
                  <a:latin typeface="Arial"/>
                  <a:cs typeface="Arial"/>
                </a:rPr>
                <a:t>-70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1021521" y="324253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1426333" y="319192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1831080" y="405311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2235610" y="253327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2640357" y="400250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044887" y="349578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449633" y="268520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854381" y="450923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258910" y="354639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663657" y="440779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5068187" y="349578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5472933" y="298917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5877680" y="334385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6282209" y="319192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6686957" y="486369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7091487" y="440779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7496234" y="455972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7900980" y="415443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25101" y="461315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25101" y="410654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25101" y="3599826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5101" y="309310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25101" y="258649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325101" y="2079772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02509" y="1573159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1580869" y="1169281"/>
              <a:ext cx="543753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Rantasalmella 2000 - 2018,</a:t>
              </a:r>
              <a:r>
                <a:rPr sz="1368" b="1" spc="18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79B25032-8111-419D-896A-1683B12B0E24}"/>
              </a:ext>
            </a:extLst>
          </p:cNvPr>
          <p:cNvGrpSpPr/>
          <p:nvPr/>
        </p:nvGrpSpPr>
        <p:grpSpPr>
          <a:xfrm>
            <a:off x="611560" y="476672"/>
            <a:ext cx="7494685" cy="4891476"/>
            <a:chOff x="107504" y="764704"/>
            <a:chExt cx="7494685" cy="4891476"/>
          </a:xfrm>
        </p:grpSpPr>
        <p:sp>
          <p:nvSpPr>
            <p:cNvPr id="17" name="object 17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592F24D6-2771-46F1-AD79-CC4C912D6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764704"/>
              <a:ext cx="7494685" cy="4562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D25821CE-F2B8-466A-821A-37D820108333}"/>
              </a:ext>
            </a:extLst>
          </p:cNvPr>
          <p:cNvGrpSpPr/>
          <p:nvPr/>
        </p:nvGrpSpPr>
        <p:grpSpPr>
          <a:xfrm>
            <a:off x="467544" y="476672"/>
            <a:ext cx="7616827" cy="4963484"/>
            <a:chOff x="107504" y="692696"/>
            <a:chExt cx="7616827" cy="4963484"/>
          </a:xfrm>
        </p:grpSpPr>
        <p:sp>
          <p:nvSpPr>
            <p:cNvPr id="16" name="object 16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19E0CA17-7C75-4C42-B713-7A6E3F842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92696"/>
              <a:ext cx="7616827" cy="46316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867304FA-7B81-41D6-ACFB-7EB22AE80592}"/>
              </a:ext>
            </a:extLst>
          </p:cNvPr>
          <p:cNvGrpSpPr/>
          <p:nvPr/>
        </p:nvGrpSpPr>
        <p:grpSpPr>
          <a:xfrm>
            <a:off x="683568" y="548680"/>
            <a:ext cx="7024733" cy="4675452"/>
            <a:chOff x="35931" y="980728"/>
            <a:chExt cx="7024733" cy="467545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52934429-50BB-4889-92A1-A857C7742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31" y="980728"/>
              <a:ext cx="7024733" cy="42715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29066"/>
              </p:ext>
            </p:extLst>
          </p:nvPr>
        </p:nvGraphicFramePr>
        <p:xfrm>
          <a:off x="179512" y="4869160"/>
          <a:ext cx="8567936" cy="58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" name="Kuva 152">
            <a:extLst>
              <a:ext uri="{FF2B5EF4-FFF2-40B4-BE49-F238E27FC236}">
                <a16:creationId xmlns:a16="http://schemas.microsoft.com/office/drawing/2014/main" id="{362BCE5C-D412-49E1-92A4-2614F622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5"/>
            <a:ext cx="7704856" cy="43629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E24218E6-7270-405F-81EA-D2D449E082BC}"/>
              </a:ext>
            </a:extLst>
          </p:cNvPr>
          <p:cNvGrpSpPr/>
          <p:nvPr/>
        </p:nvGrpSpPr>
        <p:grpSpPr>
          <a:xfrm>
            <a:off x="467544" y="548680"/>
            <a:ext cx="7849571" cy="4648973"/>
            <a:chOff x="200516" y="1007144"/>
            <a:chExt cx="7849571" cy="4648973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947591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809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9369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9910" y="4076356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0624" y="4076356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1905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188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316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440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4416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569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73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6952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232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8209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22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056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591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809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9369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9910" y="3680189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0624" y="3680189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905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188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316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4440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4416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569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73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6952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8232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8209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922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056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47591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8809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9369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9910" y="3284021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0624" y="3284021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51905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188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3316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4440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14416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569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95673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6952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8232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18209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922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056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47591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809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29369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69910" y="2886550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0624" y="2886550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1905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9188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316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74440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14416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569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95673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6952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78232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8209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922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056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8089" y="2490383"/>
              <a:ext cx="561998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7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9369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9910" y="2490383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10624" y="2490383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51905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9188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316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74440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14416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569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5673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6952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8232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8209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922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2056" y="249038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0624" y="2094215"/>
              <a:ext cx="1939028" cy="0"/>
            </a:xfrm>
            <a:custGeom>
              <a:avLst/>
              <a:gdLst/>
              <a:ahLst/>
              <a:cxnLst/>
              <a:rect l="l" t="t" r="r" b="b"/>
              <a:pathLst>
                <a:path w="2267584">
                  <a:moveTo>
                    <a:pt x="0" y="0"/>
                  </a:moveTo>
                  <a:lnTo>
                    <a:pt x="22675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51905" y="2094215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33160" y="2094215"/>
              <a:ext cx="663537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8232" y="2094215"/>
              <a:ext cx="2499939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0" y="0"/>
                  </a:moveTo>
                  <a:lnTo>
                    <a:pt x="29230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056" y="2094215"/>
              <a:ext cx="1020827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0" y="0"/>
                  </a:moveTo>
                  <a:lnTo>
                    <a:pt x="119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2056" y="1697722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056" y="1697722"/>
              <a:ext cx="7347780" cy="2775237"/>
            </a:xfrm>
            <a:custGeom>
              <a:avLst/>
              <a:gdLst/>
              <a:ahLst/>
              <a:cxnLst/>
              <a:rect l="l" t="t" r="r" b="b"/>
              <a:pathLst>
                <a:path w="8592820" h="3245485">
                  <a:moveTo>
                    <a:pt x="0" y="3245231"/>
                  </a:moveTo>
                  <a:lnTo>
                    <a:pt x="8592566" y="3245231"/>
                  </a:lnTo>
                  <a:lnTo>
                    <a:pt x="8592566" y="0"/>
                  </a:lnTo>
                  <a:lnTo>
                    <a:pt x="0" y="0"/>
                  </a:lnTo>
                  <a:lnTo>
                    <a:pt x="0" y="32452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314789" y="2205203"/>
              <a:ext cx="255207" cy="2267538"/>
            </a:xfrm>
            <a:custGeom>
              <a:avLst/>
              <a:gdLst/>
              <a:ahLst/>
              <a:cxnLst/>
              <a:rect l="l" t="t" r="r" b="b"/>
              <a:pathLst>
                <a:path w="298450" h="2651760">
                  <a:moveTo>
                    <a:pt x="0" y="2651760"/>
                  </a:moveTo>
                  <a:lnTo>
                    <a:pt x="298348" y="2651760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65176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14789" y="2205203"/>
              <a:ext cx="255207" cy="2267538"/>
            </a:xfrm>
            <a:custGeom>
              <a:avLst/>
              <a:gdLst/>
              <a:ahLst/>
              <a:cxnLst/>
              <a:rect l="l" t="t" r="r" b="b"/>
              <a:pathLst>
                <a:path w="298450" h="2651760">
                  <a:moveTo>
                    <a:pt x="0" y="2651760"/>
                  </a:moveTo>
                  <a:lnTo>
                    <a:pt x="298348" y="2651760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6517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298704" y="0"/>
                  </a:moveTo>
                  <a:lnTo>
                    <a:pt x="0" y="0"/>
                  </a:lnTo>
                  <a:lnTo>
                    <a:pt x="0" y="2464561"/>
                  </a:lnTo>
                  <a:lnTo>
                    <a:pt x="298704" y="246456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298704" y="0"/>
                  </a:moveTo>
                  <a:lnTo>
                    <a:pt x="0" y="0"/>
                  </a:lnTo>
                  <a:lnTo>
                    <a:pt x="0" y="3007106"/>
                  </a:lnTo>
                  <a:lnTo>
                    <a:pt x="298704" y="300710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298704" y="0"/>
                  </a:moveTo>
                  <a:lnTo>
                    <a:pt x="0" y="0"/>
                  </a:lnTo>
                  <a:lnTo>
                    <a:pt x="0" y="2514854"/>
                  </a:lnTo>
                  <a:lnTo>
                    <a:pt x="298704" y="251485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297179" y="0"/>
                  </a:moveTo>
                  <a:lnTo>
                    <a:pt x="0" y="0"/>
                  </a:lnTo>
                  <a:lnTo>
                    <a:pt x="0" y="2737358"/>
                  </a:lnTo>
                  <a:lnTo>
                    <a:pt x="297179" y="2737358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298703" y="0"/>
                  </a:moveTo>
                  <a:lnTo>
                    <a:pt x="0" y="0"/>
                  </a:lnTo>
                  <a:lnTo>
                    <a:pt x="0" y="2604770"/>
                  </a:lnTo>
                  <a:lnTo>
                    <a:pt x="298703" y="26047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298703" y="0"/>
                  </a:moveTo>
                  <a:lnTo>
                    <a:pt x="0" y="0"/>
                  </a:lnTo>
                  <a:lnTo>
                    <a:pt x="0" y="2764790"/>
                  </a:lnTo>
                  <a:lnTo>
                    <a:pt x="298703" y="276479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29870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298704" y="2434082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298703" y="0"/>
                  </a:moveTo>
                  <a:lnTo>
                    <a:pt x="0" y="0"/>
                  </a:lnTo>
                  <a:lnTo>
                    <a:pt x="0" y="2883661"/>
                  </a:lnTo>
                  <a:lnTo>
                    <a:pt x="298703" y="288366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297179" y="0"/>
                  </a:moveTo>
                  <a:lnTo>
                    <a:pt x="0" y="0"/>
                  </a:lnTo>
                  <a:lnTo>
                    <a:pt x="0" y="2527046"/>
                  </a:lnTo>
                  <a:lnTo>
                    <a:pt x="297179" y="252704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298704" y="0"/>
                  </a:moveTo>
                  <a:lnTo>
                    <a:pt x="0" y="0"/>
                  </a:lnTo>
                  <a:lnTo>
                    <a:pt x="0" y="2869946"/>
                  </a:lnTo>
                  <a:lnTo>
                    <a:pt x="298704" y="286994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298703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298703" y="286232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298703" y="0"/>
                  </a:moveTo>
                  <a:lnTo>
                    <a:pt x="0" y="0"/>
                  </a:lnTo>
                  <a:lnTo>
                    <a:pt x="0" y="2469134"/>
                  </a:lnTo>
                  <a:lnTo>
                    <a:pt x="298703" y="2469134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298703" y="0"/>
                  </a:moveTo>
                  <a:lnTo>
                    <a:pt x="0" y="0"/>
                  </a:lnTo>
                  <a:lnTo>
                    <a:pt x="0" y="2795270"/>
                  </a:lnTo>
                  <a:lnTo>
                    <a:pt x="298703" y="27952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0" y="0"/>
                  </a:moveTo>
                  <a:lnTo>
                    <a:pt x="298704" y="0"/>
                  </a:lnTo>
                  <a:lnTo>
                    <a:pt x="298704" y="2464561"/>
                  </a:lnTo>
                  <a:lnTo>
                    <a:pt x="0" y="2464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0" y="0"/>
                  </a:moveTo>
                  <a:lnTo>
                    <a:pt x="298704" y="0"/>
                  </a:lnTo>
                  <a:lnTo>
                    <a:pt x="298704" y="3007106"/>
                  </a:lnTo>
                  <a:lnTo>
                    <a:pt x="0" y="3007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0" y="0"/>
                  </a:moveTo>
                  <a:lnTo>
                    <a:pt x="298704" y="0"/>
                  </a:lnTo>
                  <a:lnTo>
                    <a:pt x="298704" y="2514854"/>
                  </a:lnTo>
                  <a:lnTo>
                    <a:pt x="0" y="2514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0" y="0"/>
                  </a:moveTo>
                  <a:lnTo>
                    <a:pt x="297179" y="0"/>
                  </a:lnTo>
                  <a:lnTo>
                    <a:pt x="297179" y="2737358"/>
                  </a:lnTo>
                  <a:lnTo>
                    <a:pt x="0" y="2737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0" y="0"/>
                  </a:moveTo>
                  <a:lnTo>
                    <a:pt x="298703" y="0"/>
                  </a:lnTo>
                  <a:lnTo>
                    <a:pt x="298703" y="2604770"/>
                  </a:lnTo>
                  <a:lnTo>
                    <a:pt x="0" y="2604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0" y="0"/>
                  </a:moveTo>
                  <a:lnTo>
                    <a:pt x="298703" y="0"/>
                  </a:lnTo>
                  <a:lnTo>
                    <a:pt x="298703" y="2764790"/>
                  </a:lnTo>
                  <a:lnTo>
                    <a:pt x="0" y="2764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0" y="0"/>
                  </a:moveTo>
                  <a:lnTo>
                    <a:pt x="298704" y="0"/>
                  </a:lnTo>
                  <a:lnTo>
                    <a:pt x="298704" y="2434082"/>
                  </a:lnTo>
                  <a:lnTo>
                    <a:pt x="0" y="24340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0" y="0"/>
                  </a:moveTo>
                  <a:lnTo>
                    <a:pt x="298703" y="0"/>
                  </a:lnTo>
                  <a:lnTo>
                    <a:pt x="298703" y="2883661"/>
                  </a:lnTo>
                  <a:lnTo>
                    <a:pt x="0" y="28836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0" y="0"/>
                  </a:moveTo>
                  <a:lnTo>
                    <a:pt x="297179" y="0"/>
                  </a:lnTo>
                  <a:lnTo>
                    <a:pt x="297179" y="2527046"/>
                  </a:lnTo>
                  <a:lnTo>
                    <a:pt x="0" y="2527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0" y="0"/>
                  </a:moveTo>
                  <a:lnTo>
                    <a:pt x="298704" y="0"/>
                  </a:lnTo>
                  <a:lnTo>
                    <a:pt x="298704" y="2869946"/>
                  </a:lnTo>
                  <a:lnTo>
                    <a:pt x="0" y="2869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0" y="0"/>
                  </a:moveTo>
                  <a:lnTo>
                    <a:pt x="298703" y="0"/>
                  </a:lnTo>
                  <a:lnTo>
                    <a:pt x="298703" y="2862326"/>
                  </a:lnTo>
                  <a:lnTo>
                    <a:pt x="0" y="286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0" y="0"/>
                  </a:moveTo>
                  <a:lnTo>
                    <a:pt x="298703" y="0"/>
                  </a:lnTo>
                  <a:lnTo>
                    <a:pt x="298703" y="2469134"/>
                  </a:lnTo>
                  <a:lnTo>
                    <a:pt x="0" y="2469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0" y="0"/>
                  </a:moveTo>
                  <a:lnTo>
                    <a:pt x="298703" y="0"/>
                  </a:lnTo>
                  <a:lnTo>
                    <a:pt x="298703" y="2795270"/>
                  </a:lnTo>
                  <a:lnTo>
                    <a:pt x="0" y="2795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2056" y="4472741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65836" y="2054359"/>
              <a:ext cx="331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216195" y="215937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675459" y="169544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34723" y="21158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597895" y="1925560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057050" y="203839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16313" y="1901561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971884" y="218522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31147" y="180078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890412" y="210594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349674" y="181251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808938" y="181848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272328" y="199886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27682" y="215546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186837" y="187604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646100" y="228447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2632" y="2424464"/>
              <a:ext cx="267152" cy="2158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598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62632" y="2027970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62632" y="1631368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61" y="4575475"/>
              <a:ext cx="1880851" cy="5336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1649" y="4601213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389" y="427989"/>
                  </a:lnTo>
                  <a:lnTo>
                    <a:pt x="50546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084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160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20369"/>
                  </a:lnTo>
                  <a:lnTo>
                    <a:pt x="57785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389" y="427989"/>
                  </a:lnTo>
                  <a:lnTo>
                    <a:pt x="71500" y="426719"/>
                  </a:lnTo>
                  <a:lnTo>
                    <a:pt x="74549" y="421639"/>
                  </a:lnTo>
                  <a:lnTo>
                    <a:pt x="77597" y="411479"/>
                  </a:lnTo>
                  <a:lnTo>
                    <a:pt x="77469" y="406400"/>
                  </a:lnTo>
                  <a:lnTo>
                    <a:pt x="73406" y="396239"/>
                  </a:lnTo>
                  <a:lnTo>
                    <a:pt x="69215" y="389889"/>
                  </a:lnTo>
                  <a:lnTo>
                    <a:pt x="10160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79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123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3" y="351789"/>
                  </a:lnTo>
                  <a:lnTo>
                    <a:pt x="70104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487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487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841" y="34035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16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25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46" y="283209"/>
                  </a:lnTo>
                  <a:lnTo>
                    <a:pt x="196215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77037" y="262889"/>
                  </a:lnTo>
                  <a:lnTo>
                    <a:pt x="169799" y="255269"/>
                  </a:lnTo>
                  <a:lnTo>
                    <a:pt x="166116" y="248919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16" y="276859"/>
                  </a:lnTo>
                  <a:lnTo>
                    <a:pt x="131699" y="275589"/>
                  </a:lnTo>
                  <a:lnTo>
                    <a:pt x="132206" y="273050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5890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09550" y="229869"/>
                  </a:lnTo>
                  <a:lnTo>
                    <a:pt x="216916" y="237489"/>
                  </a:lnTo>
                  <a:lnTo>
                    <a:pt x="220853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1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200" y="180339"/>
                  </a:lnTo>
                  <a:lnTo>
                    <a:pt x="259080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9" y="213359"/>
                  </a:lnTo>
                  <a:lnTo>
                    <a:pt x="292227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60019"/>
                  </a:lnTo>
                  <a:lnTo>
                    <a:pt x="192912" y="170179"/>
                  </a:lnTo>
                  <a:lnTo>
                    <a:pt x="202311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7" y="143509"/>
                  </a:lnTo>
                  <a:lnTo>
                    <a:pt x="258191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8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0797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2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042" y="129539"/>
                  </a:lnTo>
                  <a:lnTo>
                    <a:pt x="329692" y="127000"/>
                  </a:lnTo>
                  <a:lnTo>
                    <a:pt x="323215" y="121919"/>
                  </a:lnTo>
                  <a:lnTo>
                    <a:pt x="332051" y="113029"/>
                  </a:lnTo>
                  <a:lnTo>
                    <a:pt x="315849" y="113029"/>
                  </a:lnTo>
                  <a:lnTo>
                    <a:pt x="311404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4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253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20650"/>
                  </a:lnTo>
                  <a:lnTo>
                    <a:pt x="359029" y="123189"/>
                  </a:lnTo>
                  <a:lnTo>
                    <a:pt x="354330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3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253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1" y="81279"/>
                  </a:lnTo>
                  <a:lnTo>
                    <a:pt x="315849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8" y="78739"/>
                  </a:lnTo>
                  <a:lnTo>
                    <a:pt x="362966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5" y="1269"/>
                  </a:lnTo>
                  <a:lnTo>
                    <a:pt x="378587" y="3809"/>
                  </a:lnTo>
                  <a:lnTo>
                    <a:pt x="374904" y="6350"/>
                  </a:lnTo>
                  <a:lnTo>
                    <a:pt x="371602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6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74142" y="45719"/>
                  </a:lnTo>
                  <a:lnTo>
                    <a:pt x="370840" y="39369"/>
                  </a:lnTo>
                  <a:lnTo>
                    <a:pt x="371030" y="36829"/>
                  </a:lnTo>
                  <a:lnTo>
                    <a:pt x="362966" y="36829"/>
                  </a:lnTo>
                  <a:lnTo>
                    <a:pt x="355092" y="29209"/>
                  </a:lnTo>
                  <a:lnTo>
                    <a:pt x="371602" y="29209"/>
                  </a:lnTo>
                  <a:lnTo>
                    <a:pt x="373761" y="24129"/>
                  </a:lnTo>
                  <a:lnTo>
                    <a:pt x="377825" y="20319"/>
                  </a:lnTo>
                  <a:lnTo>
                    <a:pt x="380365" y="17779"/>
                  </a:lnTo>
                  <a:lnTo>
                    <a:pt x="383031" y="15239"/>
                  </a:lnTo>
                  <a:lnTo>
                    <a:pt x="389128" y="13969"/>
                  </a:lnTo>
                  <a:lnTo>
                    <a:pt x="413512" y="13969"/>
                  </a:lnTo>
                  <a:lnTo>
                    <a:pt x="409067" y="8889"/>
                  </a:lnTo>
                  <a:lnTo>
                    <a:pt x="405765" y="6350"/>
                  </a:lnTo>
                  <a:lnTo>
                    <a:pt x="403733" y="5079"/>
                  </a:lnTo>
                  <a:lnTo>
                    <a:pt x="400431" y="2539"/>
                  </a:lnTo>
                  <a:lnTo>
                    <a:pt x="397129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8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9683" y="4575475"/>
              <a:ext cx="68351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37982" y="4575475"/>
              <a:ext cx="3091801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5577" y="4600345"/>
              <a:ext cx="833168" cy="443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903298" y="1007144"/>
              <a:ext cx="36559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6116" y="2489731"/>
              <a:ext cx="7335291" cy="0"/>
            </a:xfrm>
            <a:custGeom>
              <a:avLst/>
              <a:gdLst/>
              <a:ahLst/>
              <a:cxnLst/>
              <a:rect l="l" t="t" r="r" b="b"/>
              <a:pathLst>
                <a:path w="8578215">
                  <a:moveTo>
                    <a:pt x="0" y="0"/>
                  </a:moveTo>
                  <a:lnTo>
                    <a:pt x="857783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172E855B-D444-4005-8826-668220F59E7A}"/>
              </a:ext>
            </a:extLst>
          </p:cNvPr>
          <p:cNvGrpSpPr/>
          <p:nvPr/>
        </p:nvGrpSpPr>
        <p:grpSpPr>
          <a:xfrm>
            <a:off x="467544" y="404664"/>
            <a:ext cx="7735246" cy="5107437"/>
            <a:chOff x="107504" y="548680"/>
            <a:chExt cx="7735246" cy="5107437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E1D6E80-8E3F-49C3-95D4-841C2EB40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548680"/>
              <a:ext cx="7735246" cy="4703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Ryhmä 242">
            <a:extLst>
              <a:ext uri="{FF2B5EF4-FFF2-40B4-BE49-F238E27FC236}">
                <a16:creationId xmlns:a16="http://schemas.microsoft.com/office/drawing/2014/main" id="{5945ECF3-42AC-4CB5-84ED-811C853B9273}"/>
              </a:ext>
            </a:extLst>
          </p:cNvPr>
          <p:cNvGrpSpPr/>
          <p:nvPr/>
        </p:nvGrpSpPr>
        <p:grpSpPr>
          <a:xfrm>
            <a:off x="683568" y="548680"/>
            <a:ext cx="7223545" cy="5049852"/>
            <a:chOff x="683568" y="548680"/>
            <a:chExt cx="7223545" cy="5049852"/>
          </a:xfrm>
        </p:grpSpPr>
        <p:pic>
          <p:nvPicPr>
            <p:cNvPr id="240" name="Kuva 239">
              <a:extLst>
                <a:ext uri="{FF2B5EF4-FFF2-40B4-BE49-F238E27FC236}">
                  <a16:creationId xmlns:a16="http://schemas.microsoft.com/office/drawing/2014/main" id="{9070EC58-8F12-4738-9EB0-AA7688D2F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548680"/>
              <a:ext cx="7223545" cy="4392488"/>
            </a:xfrm>
            <a:prstGeom prst="rect">
              <a:avLst/>
            </a:prstGeom>
          </p:spPr>
        </p:pic>
        <p:sp>
          <p:nvSpPr>
            <p:cNvPr id="242" name="Suorakulmio 241">
              <a:extLst>
                <a:ext uri="{FF2B5EF4-FFF2-40B4-BE49-F238E27FC236}">
                  <a16:creationId xmlns:a16="http://schemas.microsoft.com/office/drawing/2014/main" id="{CD4097AD-CA6E-4B09-B41F-42D4633DEBDD}"/>
                </a:ext>
              </a:extLst>
            </p:cNvPr>
            <p:cNvSpPr/>
            <p:nvPr/>
          </p:nvSpPr>
          <p:spPr>
            <a:xfrm>
              <a:off x="755576" y="5229200"/>
              <a:ext cx="3943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3E53667B-51DA-40F7-A785-C2421E2212F5}"/>
              </a:ext>
            </a:extLst>
          </p:cNvPr>
          <p:cNvGrpSpPr/>
          <p:nvPr/>
        </p:nvGrpSpPr>
        <p:grpSpPr>
          <a:xfrm>
            <a:off x="611560" y="548680"/>
            <a:ext cx="7776864" cy="5014138"/>
            <a:chOff x="611560" y="548680"/>
            <a:chExt cx="7776864" cy="5014138"/>
          </a:xfrm>
        </p:grpSpPr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814308C1-C817-46B3-9F25-135FD43D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548680"/>
              <a:ext cx="7503723" cy="4559627"/>
            </a:xfrm>
            <a:prstGeom prst="rect">
              <a:avLst/>
            </a:prstGeom>
          </p:spPr>
        </p:pic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1AE0FA8C-7B09-40D4-9972-2328BD006337}"/>
                </a:ext>
              </a:extLst>
            </p:cNvPr>
            <p:cNvSpPr/>
            <p:nvPr/>
          </p:nvSpPr>
          <p:spPr>
            <a:xfrm>
              <a:off x="611560" y="5301208"/>
              <a:ext cx="77768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Tilastokeskus, </a:t>
              </a:r>
              <a:r>
                <a:rPr lang="fi-FI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Statfin</a:t>
              </a:r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-tietokanta  &gt; Asuminen/Rakennukset ja kesämökit </a:t>
              </a:r>
              <a:endParaRPr lang="fi-FI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321785E9-C21D-448F-99F0-C588124E3152}"/>
              </a:ext>
            </a:extLst>
          </p:cNvPr>
          <p:cNvGrpSpPr/>
          <p:nvPr/>
        </p:nvGrpSpPr>
        <p:grpSpPr>
          <a:xfrm>
            <a:off x="539552" y="692696"/>
            <a:ext cx="7925441" cy="4753295"/>
            <a:chOff x="272524" y="1072412"/>
            <a:chExt cx="7925441" cy="4753295"/>
          </a:xfrm>
        </p:grpSpPr>
        <p:sp>
          <p:nvSpPr>
            <p:cNvPr id="2" name="object 2"/>
            <p:cNvSpPr/>
            <p:nvPr/>
          </p:nvSpPr>
          <p:spPr>
            <a:xfrm>
              <a:off x="553168" y="5086214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53168" y="4712309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09629" y="4338296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8085" y="4338296"/>
              <a:ext cx="3390990" cy="0"/>
            </a:xfrm>
            <a:custGeom>
              <a:avLst/>
              <a:gdLst/>
              <a:ahLst/>
              <a:cxnLst/>
              <a:rect l="l" t="t" r="r" b="b"/>
              <a:pathLst>
                <a:path w="3965575">
                  <a:moveTo>
                    <a:pt x="0" y="0"/>
                  </a:moveTo>
                  <a:lnTo>
                    <a:pt x="39654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168" y="4338296"/>
              <a:ext cx="3305740" cy="0"/>
            </a:xfrm>
            <a:custGeom>
              <a:avLst/>
              <a:gdLst/>
              <a:ahLst/>
              <a:cxnLst/>
              <a:rect l="l" t="t" r="r" b="b"/>
              <a:pathLst>
                <a:path w="3865879">
                  <a:moveTo>
                    <a:pt x="0" y="0"/>
                  </a:moveTo>
                  <a:lnTo>
                    <a:pt x="3865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09629" y="3964282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8085" y="3964282"/>
              <a:ext cx="3390990" cy="0"/>
            </a:xfrm>
            <a:custGeom>
              <a:avLst/>
              <a:gdLst/>
              <a:ahLst/>
              <a:cxnLst/>
              <a:rect l="l" t="t" r="r" b="b"/>
              <a:pathLst>
                <a:path w="3965575">
                  <a:moveTo>
                    <a:pt x="0" y="0"/>
                  </a:moveTo>
                  <a:lnTo>
                    <a:pt x="39654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2718" y="3964282"/>
              <a:ext cx="57611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73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168" y="3964282"/>
              <a:ext cx="2500482" cy="0"/>
            </a:xfrm>
            <a:custGeom>
              <a:avLst/>
              <a:gdLst/>
              <a:ahLst/>
              <a:cxnLst/>
              <a:rect l="l" t="t" r="r" b="b"/>
              <a:pathLst>
                <a:path w="2924175">
                  <a:moveTo>
                    <a:pt x="0" y="0"/>
                  </a:moveTo>
                  <a:lnTo>
                    <a:pt x="2923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09629" y="3590269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0198" y="3590269"/>
              <a:ext cx="1379202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8085" y="3590269"/>
              <a:ext cx="1781560" cy="0"/>
            </a:xfrm>
            <a:custGeom>
              <a:avLst/>
              <a:gdLst/>
              <a:ahLst/>
              <a:cxnLst/>
              <a:rect l="l" t="t" r="r" b="b"/>
              <a:pathLst>
                <a:path w="2083434">
                  <a:moveTo>
                    <a:pt x="0" y="0"/>
                  </a:moveTo>
                  <a:lnTo>
                    <a:pt x="2083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2718" y="3590269"/>
              <a:ext cx="57611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73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3168" y="3590269"/>
              <a:ext cx="2500482" cy="0"/>
            </a:xfrm>
            <a:custGeom>
              <a:avLst/>
              <a:gdLst/>
              <a:ahLst/>
              <a:cxnLst/>
              <a:rect l="l" t="t" r="r" b="b"/>
              <a:pathLst>
                <a:path w="2924175">
                  <a:moveTo>
                    <a:pt x="0" y="0"/>
                  </a:moveTo>
                  <a:lnTo>
                    <a:pt x="2923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09629" y="3217558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01579" y="3217558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0199" y="3217558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0767" y="3217558"/>
              <a:ext cx="1379202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88085" y="3217558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82718" y="3217558"/>
              <a:ext cx="57611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73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81338" y="3217558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75971" y="3217558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1907" y="3217558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3168" y="3217558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9629" y="2843545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01579" y="2843545"/>
              <a:ext cx="977387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00199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0767" y="2843545"/>
              <a:ext cx="1379202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88085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82718" y="2843545"/>
              <a:ext cx="57611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73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81338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75971" y="2843545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4589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1907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9223" y="2843545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3168" y="284354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09629" y="2469532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6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06947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01579" y="2469532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00199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97516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4832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0768" y="2469532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88085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85400" y="246953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82717" y="246953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81338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8654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75970" y="246953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74589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1907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9223" y="2469532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3168" y="246953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3168" y="1721613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3168" y="1721614"/>
              <a:ext cx="7644797" cy="3364927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9862" y="2095519"/>
              <a:ext cx="229686" cy="822634"/>
            </a:xfrm>
            <a:custGeom>
              <a:avLst/>
              <a:gdLst/>
              <a:ahLst/>
              <a:cxnLst/>
              <a:rect l="l" t="t" r="r" b="b"/>
              <a:pathLst>
                <a:path w="268605" h="962025">
                  <a:moveTo>
                    <a:pt x="268224" y="0"/>
                  </a:moveTo>
                  <a:lnTo>
                    <a:pt x="0" y="0"/>
                  </a:lnTo>
                  <a:lnTo>
                    <a:pt x="0" y="961644"/>
                  </a:lnTo>
                  <a:lnTo>
                    <a:pt x="268224" y="96164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1243" y="2095518"/>
              <a:ext cx="230772" cy="1420469"/>
            </a:xfrm>
            <a:custGeom>
              <a:avLst/>
              <a:gdLst/>
              <a:ahLst/>
              <a:cxnLst/>
              <a:rect l="l" t="t" r="r" b="b"/>
              <a:pathLst>
                <a:path w="269875" h="1661160">
                  <a:moveTo>
                    <a:pt x="269748" y="0"/>
                  </a:moveTo>
                  <a:lnTo>
                    <a:pt x="0" y="0"/>
                  </a:lnTo>
                  <a:lnTo>
                    <a:pt x="0" y="1661160"/>
                  </a:lnTo>
                  <a:lnTo>
                    <a:pt x="269748" y="166116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43927" y="2095519"/>
              <a:ext cx="230772" cy="972500"/>
            </a:xfrm>
            <a:custGeom>
              <a:avLst/>
              <a:gdLst/>
              <a:ahLst/>
              <a:cxnLst/>
              <a:rect l="l" t="t" r="r" b="b"/>
              <a:pathLst>
                <a:path w="269875" h="1137285">
                  <a:moveTo>
                    <a:pt x="269747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269747" y="113690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6610" y="2095518"/>
              <a:ext cx="229686" cy="1270603"/>
            </a:xfrm>
            <a:custGeom>
              <a:avLst/>
              <a:gdLst/>
              <a:ahLst/>
              <a:cxnLst/>
              <a:rect l="l" t="t" r="r" b="b"/>
              <a:pathLst>
                <a:path w="268605" h="1485900">
                  <a:moveTo>
                    <a:pt x="268224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268224" y="148590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49293" y="2095519"/>
              <a:ext cx="229686" cy="672768"/>
            </a:xfrm>
            <a:custGeom>
              <a:avLst/>
              <a:gdLst/>
              <a:ahLst/>
              <a:cxnLst/>
              <a:rect l="l" t="t" r="r" b="b"/>
              <a:pathLst>
                <a:path w="268605" h="786764">
                  <a:moveTo>
                    <a:pt x="268224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68224" y="78638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50674" y="2095518"/>
              <a:ext cx="230772" cy="1196756"/>
            </a:xfrm>
            <a:custGeom>
              <a:avLst/>
              <a:gdLst/>
              <a:ahLst/>
              <a:cxnLst/>
              <a:rect l="l" t="t" r="r" b="b"/>
              <a:pathLst>
                <a:path w="269875" h="1399539">
                  <a:moveTo>
                    <a:pt x="269747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269747" y="1399032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53358" y="2095518"/>
              <a:ext cx="229686" cy="2018848"/>
            </a:xfrm>
            <a:custGeom>
              <a:avLst/>
              <a:gdLst/>
              <a:ahLst/>
              <a:cxnLst/>
              <a:rect l="l" t="t" r="r" b="b"/>
              <a:pathLst>
                <a:path w="268604" h="2360929">
                  <a:moveTo>
                    <a:pt x="268223" y="0"/>
                  </a:moveTo>
                  <a:lnTo>
                    <a:pt x="0" y="0"/>
                  </a:lnTo>
                  <a:lnTo>
                    <a:pt x="0" y="2360676"/>
                  </a:lnTo>
                  <a:lnTo>
                    <a:pt x="268223" y="2360676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56041" y="2095519"/>
              <a:ext cx="229686" cy="523988"/>
            </a:xfrm>
            <a:custGeom>
              <a:avLst/>
              <a:gdLst/>
              <a:ahLst/>
              <a:cxnLst/>
              <a:rect l="l" t="t" r="r" b="b"/>
              <a:pathLst>
                <a:path w="268604" h="612775">
                  <a:moveTo>
                    <a:pt x="268224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268224" y="61264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58725" y="2095518"/>
              <a:ext cx="229686" cy="2542836"/>
            </a:xfrm>
            <a:custGeom>
              <a:avLst/>
              <a:gdLst/>
              <a:ahLst/>
              <a:cxnLst/>
              <a:rect l="l" t="t" r="r" b="b"/>
              <a:pathLst>
                <a:path w="268604" h="2973704">
                  <a:moveTo>
                    <a:pt x="268224" y="0"/>
                  </a:moveTo>
                  <a:lnTo>
                    <a:pt x="0" y="0"/>
                  </a:lnTo>
                  <a:lnTo>
                    <a:pt x="0" y="2973324"/>
                  </a:lnTo>
                  <a:lnTo>
                    <a:pt x="268224" y="297332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60104" y="2095518"/>
              <a:ext cx="230772" cy="1270603"/>
            </a:xfrm>
            <a:custGeom>
              <a:avLst/>
              <a:gdLst/>
              <a:ahLst/>
              <a:cxnLst/>
              <a:rect l="l" t="t" r="r" b="b"/>
              <a:pathLst>
                <a:path w="269875" h="1485900">
                  <a:moveTo>
                    <a:pt x="269748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269748" y="148590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62788" y="1945652"/>
              <a:ext cx="229686" cy="149866"/>
            </a:xfrm>
            <a:custGeom>
              <a:avLst/>
              <a:gdLst/>
              <a:ahLst/>
              <a:cxnLst/>
              <a:rect l="l" t="t" r="r" b="b"/>
              <a:pathLst>
                <a:path w="268604" h="175260">
                  <a:moveTo>
                    <a:pt x="268224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268224" y="17526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65472" y="2095518"/>
              <a:ext cx="229686" cy="448512"/>
            </a:xfrm>
            <a:custGeom>
              <a:avLst/>
              <a:gdLst/>
              <a:ahLst/>
              <a:cxnLst/>
              <a:rect l="l" t="t" r="r" b="b"/>
              <a:pathLst>
                <a:path w="268604" h="524510">
                  <a:moveTo>
                    <a:pt x="268224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268224" y="52425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66852" y="2095518"/>
              <a:ext cx="230772" cy="598378"/>
            </a:xfrm>
            <a:custGeom>
              <a:avLst/>
              <a:gdLst/>
              <a:ahLst/>
              <a:cxnLst/>
              <a:rect l="l" t="t" r="r" b="b"/>
              <a:pathLst>
                <a:path w="269875" h="699769">
                  <a:moveTo>
                    <a:pt x="269748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269748" y="69951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69535" y="2095518"/>
              <a:ext cx="230772" cy="1868981"/>
            </a:xfrm>
            <a:custGeom>
              <a:avLst/>
              <a:gdLst/>
              <a:ahLst/>
              <a:cxnLst/>
              <a:rect l="l" t="t" r="r" b="b"/>
              <a:pathLst>
                <a:path w="269875" h="2185670">
                  <a:moveTo>
                    <a:pt x="269748" y="0"/>
                  </a:moveTo>
                  <a:lnTo>
                    <a:pt x="0" y="0"/>
                  </a:lnTo>
                  <a:lnTo>
                    <a:pt x="0" y="2185416"/>
                  </a:lnTo>
                  <a:lnTo>
                    <a:pt x="269748" y="218541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72219" y="2095518"/>
              <a:ext cx="229686" cy="1270603"/>
            </a:xfrm>
            <a:custGeom>
              <a:avLst/>
              <a:gdLst/>
              <a:ahLst/>
              <a:cxnLst/>
              <a:rect l="l" t="t" r="r" b="b"/>
              <a:pathLst>
                <a:path w="268604" h="1485900">
                  <a:moveTo>
                    <a:pt x="268224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268224" y="148590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74903" y="2095519"/>
              <a:ext cx="229686" cy="74390"/>
            </a:xfrm>
            <a:custGeom>
              <a:avLst/>
              <a:gdLst/>
              <a:ahLst/>
              <a:cxnLst/>
              <a:rect l="l" t="t" r="r" b="b"/>
              <a:pathLst>
                <a:path w="268604" h="86994">
                  <a:moveTo>
                    <a:pt x="268224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268224" y="8686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76283" y="2095519"/>
              <a:ext cx="230772" cy="672768"/>
            </a:xfrm>
            <a:custGeom>
              <a:avLst/>
              <a:gdLst/>
              <a:ahLst/>
              <a:cxnLst/>
              <a:rect l="l" t="t" r="r" b="b"/>
              <a:pathLst>
                <a:path w="269875" h="786764">
                  <a:moveTo>
                    <a:pt x="269748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269748" y="78638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78966" y="2095518"/>
              <a:ext cx="230772" cy="2318580"/>
            </a:xfrm>
            <a:custGeom>
              <a:avLst/>
              <a:gdLst/>
              <a:ahLst/>
              <a:cxnLst/>
              <a:rect l="l" t="t" r="r" b="b"/>
              <a:pathLst>
                <a:path w="269875" h="2711450">
                  <a:moveTo>
                    <a:pt x="269748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69748" y="271119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9862" y="2095519"/>
              <a:ext cx="229686" cy="822634"/>
            </a:xfrm>
            <a:custGeom>
              <a:avLst/>
              <a:gdLst/>
              <a:ahLst/>
              <a:cxnLst/>
              <a:rect l="l" t="t" r="r" b="b"/>
              <a:pathLst>
                <a:path w="268605" h="962025">
                  <a:moveTo>
                    <a:pt x="0" y="961644"/>
                  </a:moveTo>
                  <a:lnTo>
                    <a:pt x="268224" y="961644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616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41243" y="2095518"/>
              <a:ext cx="230772" cy="1420469"/>
            </a:xfrm>
            <a:custGeom>
              <a:avLst/>
              <a:gdLst/>
              <a:ahLst/>
              <a:cxnLst/>
              <a:rect l="l" t="t" r="r" b="b"/>
              <a:pathLst>
                <a:path w="269875" h="1661160">
                  <a:moveTo>
                    <a:pt x="0" y="1661160"/>
                  </a:moveTo>
                  <a:lnTo>
                    <a:pt x="269748" y="1661160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6611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43927" y="2095519"/>
              <a:ext cx="230772" cy="972500"/>
            </a:xfrm>
            <a:custGeom>
              <a:avLst/>
              <a:gdLst/>
              <a:ahLst/>
              <a:cxnLst/>
              <a:rect l="l" t="t" r="r" b="b"/>
              <a:pathLst>
                <a:path w="269875" h="1137285">
                  <a:moveTo>
                    <a:pt x="0" y="1136903"/>
                  </a:moveTo>
                  <a:lnTo>
                    <a:pt x="269747" y="1136903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1369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46610" y="2095518"/>
              <a:ext cx="229686" cy="1270603"/>
            </a:xfrm>
            <a:custGeom>
              <a:avLst/>
              <a:gdLst/>
              <a:ahLst/>
              <a:cxnLst/>
              <a:rect l="l" t="t" r="r" b="b"/>
              <a:pathLst>
                <a:path w="268605" h="1485900">
                  <a:moveTo>
                    <a:pt x="0" y="1485900"/>
                  </a:moveTo>
                  <a:lnTo>
                    <a:pt x="268224" y="148590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49293" y="2095519"/>
              <a:ext cx="229686" cy="672768"/>
            </a:xfrm>
            <a:custGeom>
              <a:avLst/>
              <a:gdLst/>
              <a:ahLst/>
              <a:cxnLst/>
              <a:rect l="l" t="t" r="r" b="b"/>
              <a:pathLst>
                <a:path w="268605" h="786764">
                  <a:moveTo>
                    <a:pt x="0" y="786384"/>
                  </a:moveTo>
                  <a:lnTo>
                    <a:pt x="268224" y="786384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50674" y="2095518"/>
              <a:ext cx="230772" cy="1196756"/>
            </a:xfrm>
            <a:custGeom>
              <a:avLst/>
              <a:gdLst/>
              <a:ahLst/>
              <a:cxnLst/>
              <a:rect l="l" t="t" r="r" b="b"/>
              <a:pathLst>
                <a:path w="269875" h="1399539">
                  <a:moveTo>
                    <a:pt x="0" y="1399032"/>
                  </a:moveTo>
                  <a:lnTo>
                    <a:pt x="269747" y="1399032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53358" y="2095518"/>
              <a:ext cx="229686" cy="2018848"/>
            </a:xfrm>
            <a:custGeom>
              <a:avLst/>
              <a:gdLst/>
              <a:ahLst/>
              <a:cxnLst/>
              <a:rect l="l" t="t" r="r" b="b"/>
              <a:pathLst>
                <a:path w="268604" h="2360929">
                  <a:moveTo>
                    <a:pt x="0" y="2360676"/>
                  </a:moveTo>
                  <a:lnTo>
                    <a:pt x="268223" y="2360676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23606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56041" y="2095519"/>
              <a:ext cx="229686" cy="523988"/>
            </a:xfrm>
            <a:custGeom>
              <a:avLst/>
              <a:gdLst/>
              <a:ahLst/>
              <a:cxnLst/>
              <a:rect l="l" t="t" r="r" b="b"/>
              <a:pathLst>
                <a:path w="268604" h="612775">
                  <a:moveTo>
                    <a:pt x="0" y="612648"/>
                  </a:moveTo>
                  <a:lnTo>
                    <a:pt x="268224" y="612648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6126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58725" y="2095518"/>
              <a:ext cx="229686" cy="2542836"/>
            </a:xfrm>
            <a:custGeom>
              <a:avLst/>
              <a:gdLst/>
              <a:ahLst/>
              <a:cxnLst/>
              <a:rect l="l" t="t" r="r" b="b"/>
              <a:pathLst>
                <a:path w="268604" h="2973704">
                  <a:moveTo>
                    <a:pt x="0" y="2973324"/>
                  </a:moveTo>
                  <a:lnTo>
                    <a:pt x="268224" y="2973324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9733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0104" y="2095518"/>
              <a:ext cx="230772" cy="1270603"/>
            </a:xfrm>
            <a:custGeom>
              <a:avLst/>
              <a:gdLst/>
              <a:ahLst/>
              <a:cxnLst/>
              <a:rect l="l" t="t" r="r" b="b"/>
              <a:pathLst>
                <a:path w="269875" h="1485900">
                  <a:moveTo>
                    <a:pt x="0" y="1485900"/>
                  </a:moveTo>
                  <a:lnTo>
                    <a:pt x="269748" y="1485900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62788" y="1945652"/>
              <a:ext cx="229686" cy="149866"/>
            </a:xfrm>
            <a:custGeom>
              <a:avLst/>
              <a:gdLst/>
              <a:ahLst/>
              <a:cxnLst/>
              <a:rect l="l" t="t" r="r" b="b"/>
              <a:pathLst>
                <a:path w="268604" h="175260">
                  <a:moveTo>
                    <a:pt x="0" y="0"/>
                  </a:moveTo>
                  <a:lnTo>
                    <a:pt x="268224" y="0"/>
                  </a:lnTo>
                  <a:lnTo>
                    <a:pt x="268224" y="175260"/>
                  </a:lnTo>
                  <a:lnTo>
                    <a:pt x="0" y="175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65472" y="2095518"/>
              <a:ext cx="229686" cy="448512"/>
            </a:xfrm>
            <a:custGeom>
              <a:avLst/>
              <a:gdLst/>
              <a:ahLst/>
              <a:cxnLst/>
              <a:rect l="l" t="t" r="r" b="b"/>
              <a:pathLst>
                <a:path w="268604" h="524510">
                  <a:moveTo>
                    <a:pt x="0" y="524256"/>
                  </a:moveTo>
                  <a:lnTo>
                    <a:pt x="268224" y="52425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66852" y="2095518"/>
              <a:ext cx="230772" cy="598378"/>
            </a:xfrm>
            <a:custGeom>
              <a:avLst/>
              <a:gdLst/>
              <a:ahLst/>
              <a:cxnLst/>
              <a:rect l="l" t="t" r="r" b="b"/>
              <a:pathLst>
                <a:path w="269875" h="699769">
                  <a:moveTo>
                    <a:pt x="0" y="699515"/>
                  </a:moveTo>
                  <a:lnTo>
                    <a:pt x="269748" y="69951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69535" y="2095518"/>
              <a:ext cx="230772" cy="1868981"/>
            </a:xfrm>
            <a:custGeom>
              <a:avLst/>
              <a:gdLst/>
              <a:ahLst/>
              <a:cxnLst/>
              <a:rect l="l" t="t" r="r" b="b"/>
              <a:pathLst>
                <a:path w="269875" h="2185670">
                  <a:moveTo>
                    <a:pt x="0" y="2185416"/>
                  </a:moveTo>
                  <a:lnTo>
                    <a:pt x="269748" y="2185416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1854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72219" y="2095518"/>
              <a:ext cx="229686" cy="1270603"/>
            </a:xfrm>
            <a:custGeom>
              <a:avLst/>
              <a:gdLst/>
              <a:ahLst/>
              <a:cxnLst/>
              <a:rect l="l" t="t" r="r" b="b"/>
              <a:pathLst>
                <a:path w="268604" h="1485900">
                  <a:moveTo>
                    <a:pt x="0" y="1485900"/>
                  </a:moveTo>
                  <a:lnTo>
                    <a:pt x="268224" y="148590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74903" y="2095519"/>
              <a:ext cx="229686" cy="74390"/>
            </a:xfrm>
            <a:custGeom>
              <a:avLst/>
              <a:gdLst/>
              <a:ahLst/>
              <a:cxnLst/>
              <a:rect l="l" t="t" r="r" b="b"/>
              <a:pathLst>
                <a:path w="268604" h="86994">
                  <a:moveTo>
                    <a:pt x="0" y="86868"/>
                  </a:moveTo>
                  <a:lnTo>
                    <a:pt x="268224" y="86868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868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76283" y="2095519"/>
              <a:ext cx="230772" cy="672768"/>
            </a:xfrm>
            <a:custGeom>
              <a:avLst/>
              <a:gdLst/>
              <a:ahLst/>
              <a:cxnLst/>
              <a:rect l="l" t="t" r="r" b="b"/>
              <a:pathLst>
                <a:path w="269875" h="786764">
                  <a:moveTo>
                    <a:pt x="0" y="786384"/>
                  </a:moveTo>
                  <a:lnTo>
                    <a:pt x="269748" y="786384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78966" y="2095518"/>
              <a:ext cx="230772" cy="2318580"/>
            </a:xfrm>
            <a:custGeom>
              <a:avLst/>
              <a:gdLst/>
              <a:ahLst/>
              <a:cxnLst/>
              <a:rect l="l" t="t" r="r" b="b"/>
              <a:pathLst>
                <a:path w="269875" h="2711450">
                  <a:moveTo>
                    <a:pt x="0" y="2711196"/>
                  </a:moveTo>
                  <a:lnTo>
                    <a:pt x="269748" y="2711196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111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53168" y="2095518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639688" y="2957356"/>
              <a:ext cx="21882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598769" y="5155790"/>
              <a:ext cx="755520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3213" algn="l"/>
                  <a:tab pos="815568" algn="l"/>
                  <a:tab pos="1217380" algn="l"/>
                  <a:tab pos="1620277" algn="l"/>
                  <a:tab pos="2022632" algn="l"/>
                  <a:tab pos="2424987" algn="l"/>
                  <a:tab pos="2827341" algn="l"/>
                  <a:tab pos="3229695" algn="l"/>
                  <a:tab pos="3632050" algn="l"/>
                  <a:tab pos="4034405" algn="l"/>
                  <a:tab pos="4436759" algn="l"/>
                  <a:tab pos="4839114" algn="l"/>
                  <a:tab pos="5241468" algn="l"/>
                  <a:tab pos="5643822" algn="l"/>
                  <a:tab pos="6046177" algn="l"/>
                  <a:tab pos="6448531" algn="l"/>
                  <a:tab pos="6851429" algn="l"/>
                  <a:tab pos="725378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272524" y="5680924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1035596" y="355573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1438061" y="310700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1840420" y="340619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2285891" y="2807708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2645244" y="333137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3047492" y="415389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3493182" y="2658167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852317" y="467755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4254674" y="340619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4724906" y="171260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5102612" y="2583343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5504970" y="2732992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5864432" y="400435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6266788" y="340619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6712261" y="2209547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7114727" y="2807708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7473862" y="445319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7943986" y="186214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42042" y="50275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42042" y="465355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42042" y="4279544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42042" y="390585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42042" y="353184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42042" y="315782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42042" y="278403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90519" y="2410020"/>
              <a:ext cx="988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419450" y="2036006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19450" y="1661993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2093998" y="1072412"/>
              <a:ext cx="440041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35752" marR="4344" indent="-1325435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Rantasalmella  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Ryhmä 209">
            <a:extLst>
              <a:ext uri="{FF2B5EF4-FFF2-40B4-BE49-F238E27FC236}">
                <a16:creationId xmlns:a16="http://schemas.microsoft.com/office/drawing/2014/main" id="{B403F6AD-F0D1-48A6-9EF6-C7BF88E04961}"/>
              </a:ext>
            </a:extLst>
          </p:cNvPr>
          <p:cNvGrpSpPr/>
          <p:nvPr/>
        </p:nvGrpSpPr>
        <p:grpSpPr>
          <a:xfrm>
            <a:off x="683568" y="692696"/>
            <a:ext cx="7492578" cy="4681287"/>
            <a:chOff x="488548" y="1128448"/>
            <a:chExt cx="7492578" cy="4681287"/>
          </a:xfrm>
        </p:grpSpPr>
        <p:sp>
          <p:nvSpPr>
            <p:cNvPr id="2" name="object 2"/>
            <p:cNvSpPr/>
            <p:nvPr/>
          </p:nvSpPr>
          <p:spPr>
            <a:xfrm>
              <a:off x="840553" y="4986521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40553" y="4714916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6413" y="4443854"/>
              <a:ext cx="564713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4654" y="4443854"/>
              <a:ext cx="3246554" cy="0"/>
            </a:xfrm>
            <a:custGeom>
              <a:avLst/>
              <a:gdLst/>
              <a:ahLst/>
              <a:cxnLst/>
              <a:rect l="l" t="t" r="r" b="b"/>
              <a:pathLst>
                <a:path w="3796665">
                  <a:moveTo>
                    <a:pt x="0" y="0"/>
                  </a:moveTo>
                  <a:lnTo>
                    <a:pt x="3796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553" y="4443854"/>
              <a:ext cx="3057593" cy="0"/>
            </a:xfrm>
            <a:custGeom>
              <a:avLst/>
              <a:gdLst/>
              <a:ahLst/>
              <a:cxnLst/>
              <a:rect l="l" t="t" r="r" b="b"/>
              <a:pathLst>
                <a:path w="3575685">
                  <a:moveTo>
                    <a:pt x="0" y="0"/>
                  </a:moveTo>
                  <a:lnTo>
                    <a:pt x="35753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6413" y="4172792"/>
              <a:ext cx="564713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4654" y="4172792"/>
              <a:ext cx="3246554" cy="0"/>
            </a:xfrm>
            <a:custGeom>
              <a:avLst/>
              <a:gdLst/>
              <a:ahLst/>
              <a:cxnLst/>
              <a:rect l="l" t="t" r="r" b="b"/>
              <a:pathLst>
                <a:path w="3796665">
                  <a:moveTo>
                    <a:pt x="0" y="0"/>
                  </a:moveTo>
                  <a:lnTo>
                    <a:pt x="37962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0553" y="4172792"/>
              <a:ext cx="3057593" cy="0"/>
            </a:xfrm>
            <a:custGeom>
              <a:avLst/>
              <a:gdLst/>
              <a:ahLst/>
              <a:cxnLst/>
              <a:rect l="l" t="t" r="r" b="b"/>
              <a:pathLst>
                <a:path w="3575685">
                  <a:moveTo>
                    <a:pt x="0" y="0"/>
                  </a:moveTo>
                  <a:lnTo>
                    <a:pt x="35753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16413" y="3900426"/>
              <a:ext cx="564713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3843" y="3900426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34654" y="3900426"/>
              <a:ext cx="1742463" cy="0"/>
            </a:xfrm>
            <a:custGeom>
              <a:avLst/>
              <a:gdLst/>
              <a:ahLst/>
              <a:cxnLst/>
              <a:rect l="l" t="t" r="r" b="b"/>
              <a:pathLst>
                <a:path w="2037715">
                  <a:moveTo>
                    <a:pt x="0" y="0"/>
                  </a:moveTo>
                  <a:lnTo>
                    <a:pt x="2037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553" y="3900426"/>
              <a:ext cx="3057593" cy="0"/>
            </a:xfrm>
            <a:custGeom>
              <a:avLst/>
              <a:gdLst/>
              <a:ahLst/>
              <a:cxnLst/>
              <a:rect l="l" t="t" r="r" b="b"/>
              <a:pathLst>
                <a:path w="3575685">
                  <a:moveTo>
                    <a:pt x="0" y="0"/>
                  </a:moveTo>
                  <a:lnTo>
                    <a:pt x="35753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9868" y="3629364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16413" y="3629364"/>
              <a:ext cx="376837" cy="0"/>
            </a:xfrm>
            <a:custGeom>
              <a:avLst/>
              <a:gdLst/>
              <a:ahLst/>
              <a:cxnLst/>
              <a:rect l="l" t="t" r="r" b="b"/>
              <a:pathLst>
                <a:path w="440690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3843" y="3629364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34654" y="3629364"/>
              <a:ext cx="1742463" cy="0"/>
            </a:xfrm>
            <a:custGeom>
              <a:avLst/>
              <a:gdLst/>
              <a:ahLst/>
              <a:cxnLst/>
              <a:rect l="l" t="t" r="r" b="b"/>
              <a:pathLst>
                <a:path w="2037715">
                  <a:moveTo>
                    <a:pt x="0" y="0"/>
                  </a:moveTo>
                  <a:lnTo>
                    <a:pt x="2037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2717" y="3629364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0553" y="3629364"/>
              <a:ext cx="2306634" cy="0"/>
            </a:xfrm>
            <a:custGeom>
              <a:avLst/>
              <a:gdLst/>
              <a:ahLst/>
              <a:cxnLst/>
              <a:rect l="l" t="t" r="r" b="b"/>
              <a:pathLst>
                <a:path w="2697479">
                  <a:moveTo>
                    <a:pt x="0" y="0"/>
                  </a:moveTo>
                  <a:lnTo>
                    <a:pt x="2697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29868" y="3358302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6413" y="3358302"/>
              <a:ext cx="376837" cy="0"/>
            </a:xfrm>
            <a:custGeom>
              <a:avLst/>
              <a:gdLst/>
              <a:ahLst/>
              <a:cxnLst/>
              <a:rect l="l" t="t" r="r" b="b"/>
              <a:pathLst>
                <a:path w="440690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9160" y="3358302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3843" y="3358302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1274" y="3358302"/>
              <a:ext cx="1366170" cy="0"/>
            </a:xfrm>
            <a:custGeom>
              <a:avLst/>
              <a:gdLst/>
              <a:ahLst/>
              <a:cxnLst/>
              <a:rect l="l" t="t" r="r" b="b"/>
              <a:pathLst>
                <a:path w="1597659">
                  <a:moveTo>
                    <a:pt x="0" y="0"/>
                  </a:moveTo>
                  <a:lnTo>
                    <a:pt x="1597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34653" y="3358302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82717" y="3358302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0553" y="3358302"/>
              <a:ext cx="2306634" cy="0"/>
            </a:xfrm>
            <a:custGeom>
              <a:avLst/>
              <a:gdLst/>
              <a:ahLst/>
              <a:cxnLst/>
              <a:rect l="l" t="t" r="r" b="b"/>
              <a:pathLst>
                <a:path w="2697479">
                  <a:moveTo>
                    <a:pt x="0" y="0"/>
                  </a:moveTo>
                  <a:lnTo>
                    <a:pt x="2697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9868" y="3087239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16413" y="3087239"/>
              <a:ext cx="376837" cy="0"/>
            </a:xfrm>
            <a:custGeom>
              <a:avLst/>
              <a:gdLst/>
              <a:ahLst/>
              <a:cxnLst/>
              <a:rect l="l" t="t" r="r" b="b"/>
              <a:pathLst>
                <a:path w="440690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9160" y="3087239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3843" y="3087239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1274" y="3087239"/>
              <a:ext cx="1366170" cy="0"/>
            </a:xfrm>
            <a:custGeom>
              <a:avLst/>
              <a:gdLst/>
              <a:ahLst/>
              <a:cxnLst/>
              <a:rect l="l" t="t" r="r" b="b"/>
              <a:pathLst>
                <a:path w="1597659">
                  <a:moveTo>
                    <a:pt x="0" y="0"/>
                  </a:moveTo>
                  <a:lnTo>
                    <a:pt x="1597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4653" y="308723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96171" y="308723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82717" y="3087239"/>
              <a:ext cx="376837" cy="0"/>
            </a:xfrm>
            <a:custGeom>
              <a:avLst/>
              <a:gdLst/>
              <a:ahLst/>
              <a:cxnLst/>
              <a:rect l="l" t="t" r="r" b="b"/>
              <a:pathLst>
                <a:path w="440689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07401" y="3087239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5464" y="3087239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5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0362" y="3087239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5044" y="3087239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0553" y="3087239"/>
              <a:ext cx="187876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29868" y="2814875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53248" y="2814875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41096" y="2814875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89160" y="2814875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13843" y="2814875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74057" y="281487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11274" y="2814875"/>
              <a:ext cx="1127253" cy="0"/>
            </a:xfrm>
            <a:custGeom>
              <a:avLst/>
              <a:gdLst/>
              <a:ahLst/>
              <a:cxnLst/>
              <a:rect l="l" t="t" r="r" b="b"/>
              <a:pathLst>
                <a:path w="1318260">
                  <a:moveTo>
                    <a:pt x="0" y="0"/>
                  </a:moveTo>
                  <a:lnTo>
                    <a:pt x="1318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71487" y="281487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96171" y="2814875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19552" y="2814875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44235" y="281487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299" y="2814875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16982" y="2814875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40361" y="281487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65044" y="281487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0553" y="2814875"/>
              <a:ext cx="187876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29868" y="254381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53248" y="254381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77931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02615" y="25438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25994" y="254381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50677" y="25438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74057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98741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23424" y="25438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46804" y="254381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71487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96171" y="25438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19552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44235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68918" y="25438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292299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16982" y="254381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40361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65044" y="254381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0553" y="254381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40553" y="2000929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0553" y="2000929"/>
              <a:ext cx="7140356" cy="2985918"/>
            </a:xfrm>
            <a:custGeom>
              <a:avLst/>
              <a:gdLst/>
              <a:ahLst/>
              <a:cxnLst/>
              <a:rect l="l" t="t" r="r" b="b"/>
              <a:pathLst>
                <a:path w="8350250" h="3491865">
                  <a:moveTo>
                    <a:pt x="0" y="3491484"/>
                  </a:moveTo>
                  <a:lnTo>
                    <a:pt x="8349996" y="3491484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4914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1377" y="2272751"/>
              <a:ext cx="136834" cy="534305"/>
            </a:xfrm>
            <a:custGeom>
              <a:avLst/>
              <a:gdLst/>
              <a:ahLst/>
              <a:cxnLst/>
              <a:rect l="l" t="t" r="r" b="b"/>
              <a:pathLst>
                <a:path w="160019" h="624839">
                  <a:moveTo>
                    <a:pt x="16002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160020" y="62483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67997" y="2272751"/>
              <a:ext cx="136834" cy="985532"/>
            </a:xfrm>
            <a:custGeom>
              <a:avLst/>
              <a:gdLst/>
              <a:ahLst/>
              <a:cxnLst/>
              <a:rect l="l" t="t" r="r" b="b"/>
              <a:pathLst>
                <a:path w="160019" h="1152525">
                  <a:moveTo>
                    <a:pt x="160020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160020" y="11521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43314" y="2272751"/>
              <a:ext cx="136834" cy="693402"/>
            </a:xfrm>
            <a:custGeom>
              <a:avLst/>
              <a:gdLst/>
              <a:ahLst/>
              <a:cxnLst/>
              <a:rect l="l" t="t" r="r" b="b"/>
              <a:pathLst>
                <a:path w="160019" h="810894">
                  <a:moveTo>
                    <a:pt x="160019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160019" y="81076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18630" y="2272751"/>
              <a:ext cx="136834" cy="951324"/>
            </a:xfrm>
            <a:custGeom>
              <a:avLst/>
              <a:gdLst/>
              <a:ahLst/>
              <a:cxnLst/>
              <a:rect l="l" t="t" r="r" b="b"/>
              <a:pathLst>
                <a:path w="160019" h="1112520">
                  <a:moveTo>
                    <a:pt x="160019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160019" y="111252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95249" y="2272752"/>
              <a:ext cx="136834" cy="517472"/>
            </a:xfrm>
            <a:custGeom>
              <a:avLst/>
              <a:gdLst/>
              <a:ahLst/>
              <a:cxnLst/>
              <a:rect l="l" t="t" r="r" b="b"/>
              <a:pathLst>
                <a:path w="160019" h="605155">
                  <a:moveTo>
                    <a:pt x="160019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160019" y="60502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70566" y="2272751"/>
              <a:ext cx="136834" cy="939921"/>
            </a:xfrm>
            <a:custGeom>
              <a:avLst/>
              <a:gdLst/>
              <a:ahLst/>
              <a:cxnLst/>
              <a:rect l="l" t="t" r="r" b="b"/>
              <a:pathLst>
                <a:path w="160020" h="1099185">
                  <a:moveTo>
                    <a:pt x="160020" y="0"/>
                  </a:moveTo>
                  <a:lnTo>
                    <a:pt x="0" y="0"/>
                  </a:lnTo>
                  <a:lnTo>
                    <a:pt x="0" y="1098804"/>
                  </a:lnTo>
                  <a:lnTo>
                    <a:pt x="160020" y="109880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47186" y="2272751"/>
              <a:ext cx="135748" cy="1613775"/>
            </a:xfrm>
            <a:custGeom>
              <a:avLst/>
              <a:gdLst/>
              <a:ahLst/>
              <a:cxnLst/>
              <a:rect l="l" t="t" r="r" b="b"/>
              <a:pathLst>
                <a:path w="158750" h="1887220">
                  <a:moveTo>
                    <a:pt x="158495" y="0"/>
                  </a:moveTo>
                  <a:lnTo>
                    <a:pt x="0" y="0"/>
                  </a:lnTo>
                  <a:lnTo>
                    <a:pt x="0" y="1886712"/>
                  </a:lnTo>
                  <a:lnTo>
                    <a:pt x="158495" y="1886712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22503" y="2272752"/>
              <a:ext cx="136834" cy="426249"/>
            </a:xfrm>
            <a:custGeom>
              <a:avLst/>
              <a:gdLst/>
              <a:ahLst/>
              <a:cxnLst/>
              <a:rect l="l" t="t" r="r" b="b"/>
              <a:pathLst>
                <a:path w="160020" h="498475">
                  <a:moveTo>
                    <a:pt x="16001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160019" y="49834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97820" y="2272751"/>
              <a:ext cx="136834" cy="2324010"/>
            </a:xfrm>
            <a:custGeom>
              <a:avLst/>
              <a:gdLst/>
              <a:ahLst/>
              <a:cxnLst/>
              <a:rect l="l" t="t" r="r" b="b"/>
              <a:pathLst>
                <a:path w="160020" h="2717800">
                  <a:moveTo>
                    <a:pt x="160019" y="0"/>
                  </a:moveTo>
                  <a:lnTo>
                    <a:pt x="0" y="0"/>
                  </a:lnTo>
                  <a:lnTo>
                    <a:pt x="0" y="2717292"/>
                  </a:lnTo>
                  <a:lnTo>
                    <a:pt x="160019" y="271729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74440" y="2272751"/>
              <a:ext cx="136834" cy="1179381"/>
            </a:xfrm>
            <a:custGeom>
              <a:avLst/>
              <a:gdLst/>
              <a:ahLst/>
              <a:cxnLst/>
              <a:rect l="l" t="t" r="r" b="b"/>
              <a:pathLst>
                <a:path w="160020" h="1379220">
                  <a:moveTo>
                    <a:pt x="160019" y="0"/>
                  </a:moveTo>
                  <a:lnTo>
                    <a:pt x="0" y="0"/>
                  </a:lnTo>
                  <a:lnTo>
                    <a:pt x="0" y="1379220"/>
                  </a:lnTo>
                  <a:lnTo>
                    <a:pt x="160019" y="137922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9757" y="2135917"/>
              <a:ext cx="136834" cy="136834"/>
            </a:xfrm>
            <a:custGeom>
              <a:avLst/>
              <a:gdLst/>
              <a:ahLst/>
              <a:cxnLst/>
              <a:rect l="l" t="t" r="r" b="b"/>
              <a:pathLst>
                <a:path w="160020" h="160019">
                  <a:moveTo>
                    <a:pt x="160019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160019" y="16001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25073" y="2272751"/>
              <a:ext cx="136834" cy="401815"/>
            </a:xfrm>
            <a:custGeom>
              <a:avLst/>
              <a:gdLst/>
              <a:ahLst/>
              <a:cxnLst/>
              <a:rect l="l" t="t" r="r" b="b"/>
              <a:pathLst>
                <a:path w="160020" h="469900">
                  <a:moveTo>
                    <a:pt x="160019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160019" y="46939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01692" y="2272751"/>
              <a:ext cx="136834" cy="530504"/>
            </a:xfrm>
            <a:custGeom>
              <a:avLst/>
              <a:gdLst/>
              <a:ahLst/>
              <a:cxnLst/>
              <a:rect l="l" t="t" r="r" b="b"/>
              <a:pathLst>
                <a:path w="160020" h="620394">
                  <a:moveTo>
                    <a:pt x="160020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160020" y="6202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77010" y="2272751"/>
              <a:ext cx="136834" cy="1683821"/>
            </a:xfrm>
            <a:custGeom>
              <a:avLst/>
              <a:gdLst/>
              <a:ahLst/>
              <a:cxnLst/>
              <a:rect l="l" t="t" r="r" b="b"/>
              <a:pathLst>
                <a:path w="160020" h="1969135">
                  <a:moveTo>
                    <a:pt x="160019" y="0"/>
                  </a:moveTo>
                  <a:lnTo>
                    <a:pt x="0" y="0"/>
                  </a:lnTo>
                  <a:lnTo>
                    <a:pt x="0" y="1969008"/>
                  </a:lnTo>
                  <a:lnTo>
                    <a:pt x="160019" y="196900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152327" y="2272751"/>
              <a:ext cx="136834" cy="1177209"/>
            </a:xfrm>
            <a:custGeom>
              <a:avLst/>
              <a:gdLst/>
              <a:ahLst/>
              <a:cxnLst/>
              <a:rect l="l" t="t" r="r" b="b"/>
              <a:pathLst>
                <a:path w="160020" h="1376679">
                  <a:moveTo>
                    <a:pt x="160020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160020" y="137617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528946" y="2272751"/>
              <a:ext cx="136834" cy="70589"/>
            </a:xfrm>
            <a:custGeom>
              <a:avLst/>
              <a:gdLst/>
              <a:ahLst/>
              <a:cxnLst/>
              <a:rect l="l" t="t" r="r" b="b"/>
              <a:pathLst>
                <a:path w="160020" h="82550">
                  <a:moveTo>
                    <a:pt x="16001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60019" y="8229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04263" y="2272751"/>
              <a:ext cx="136834" cy="634759"/>
            </a:xfrm>
            <a:custGeom>
              <a:avLst/>
              <a:gdLst/>
              <a:ahLst/>
              <a:cxnLst/>
              <a:rect l="l" t="t" r="r" b="b"/>
              <a:pathLst>
                <a:path w="160020" h="742314">
                  <a:moveTo>
                    <a:pt x="16002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160020" y="74218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280883" y="2272751"/>
              <a:ext cx="135748" cy="2286000"/>
            </a:xfrm>
            <a:custGeom>
              <a:avLst/>
              <a:gdLst/>
              <a:ahLst/>
              <a:cxnLst/>
              <a:rect l="l" t="t" r="r" b="b"/>
              <a:pathLst>
                <a:path w="158750" h="2673350">
                  <a:moveTo>
                    <a:pt x="158495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158495" y="2673096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1377" y="2272751"/>
              <a:ext cx="136834" cy="534305"/>
            </a:xfrm>
            <a:custGeom>
              <a:avLst/>
              <a:gdLst/>
              <a:ahLst/>
              <a:cxnLst/>
              <a:rect l="l" t="t" r="r" b="b"/>
              <a:pathLst>
                <a:path w="160019" h="624839">
                  <a:moveTo>
                    <a:pt x="0" y="624839"/>
                  </a:moveTo>
                  <a:lnTo>
                    <a:pt x="160020" y="62483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67997" y="2272751"/>
              <a:ext cx="136834" cy="985532"/>
            </a:xfrm>
            <a:custGeom>
              <a:avLst/>
              <a:gdLst/>
              <a:ahLst/>
              <a:cxnLst/>
              <a:rect l="l" t="t" r="r" b="b"/>
              <a:pathLst>
                <a:path w="160019" h="1152525">
                  <a:moveTo>
                    <a:pt x="0" y="1152144"/>
                  </a:moveTo>
                  <a:lnTo>
                    <a:pt x="160020" y="11521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521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43314" y="2272751"/>
              <a:ext cx="136834" cy="693402"/>
            </a:xfrm>
            <a:custGeom>
              <a:avLst/>
              <a:gdLst/>
              <a:ahLst/>
              <a:cxnLst/>
              <a:rect l="l" t="t" r="r" b="b"/>
              <a:pathLst>
                <a:path w="160019" h="810894">
                  <a:moveTo>
                    <a:pt x="0" y="810768"/>
                  </a:moveTo>
                  <a:lnTo>
                    <a:pt x="160019" y="81076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018630" y="2272751"/>
              <a:ext cx="136834" cy="951324"/>
            </a:xfrm>
            <a:custGeom>
              <a:avLst/>
              <a:gdLst/>
              <a:ahLst/>
              <a:cxnLst/>
              <a:rect l="l" t="t" r="r" b="b"/>
              <a:pathLst>
                <a:path w="160019" h="1112520">
                  <a:moveTo>
                    <a:pt x="0" y="1112520"/>
                  </a:moveTo>
                  <a:lnTo>
                    <a:pt x="160019" y="111252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95249" y="2272752"/>
              <a:ext cx="136834" cy="517472"/>
            </a:xfrm>
            <a:custGeom>
              <a:avLst/>
              <a:gdLst/>
              <a:ahLst/>
              <a:cxnLst/>
              <a:rect l="l" t="t" r="r" b="b"/>
              <a:pathLst>
                <a:path w="160019" h="605155">
                  <a:moveTo>
                    <a:pt x="0" y="605028"/>
                  </a:moveTo>
                  <a:lnTo>
                    <a:pt x="160019" y="60502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70566" y="2272751"/>
              <a:ext cx="136834" cy="939921"/>
            </a:xfrm>
            <a:custGeom>
              <a:avLst/>
              <a:gdLst/>
              <a:ahLst/>
              <a:cxnLst/>
              <a:rect l="l" t="t" r="r" b="b"/>
              <a:pathLst>
                <a:path w="160020" h="1099185">
                  <a:moveTo>
                    <a:pt x="0" y="1098804"/>
                  </a:moveTo>
                  <a:lnTo>
                    <a:pt x="160020" y="109880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988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47186" y="2272751"/>
              <a:ext cx="135748" cy="1613775"/>
            </a:xfrm>
            <a:custGeom>
              <a:avLst/>
              <a:gdLst/>
              <a:ahLst/>
              <a:cxnLst/>
              <a:rect l="l" t="t" r="r" b="b"/>
              <a:pathLst>
                <a:path w="158750" h="1887220">
                  <a:moveTo>
                    <a:pt x="0" y="1886712"/>
                  </a:moveTo>
                  <a:lnTo>
                    <a:pt x="158495" y="1886712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88671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22503" y="2272752"/>
              <a:ext cx="136834" cy="426249"/>
            </a:xfrm>
            <a:custGeom>
              <a:avLst/>
              <a:gdLst/>
              <a:ahLst/>
              <a:cxnLst/>
              <a:rect l="l" t="t" r="r" b="b"/>
              <a:pathLst>
                <a:path w="160020" h="498475">
                  <a:moveTo>
                    <a:pt x="0" y="498348"/>
                  </a:moveTo>
                  <a:lnTo>
                    <a:pt x="160019" y="49834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4983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97820" y="2272751"/>
              <a:ext cx="136834" cy="2324010"/>
            </a:xfrm>
            <a:custGeom>
              <a:avLst/>
              <a:gdLst/>
              <a:ahLst/>
              <a:cxnLst/>
              <a:rect l="l" t="t" r="r" b="b"/>
              <a:pathLst>
                <a:path w="160020" h="2717800">
                  <a:moveTo>
                    <a:pt x="0" y="2717292"/>
                  </a:moveTo>
                  <a:lnTo>
                    <a:pt x="160019" y="271729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7172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74440" y="2272751"/>
              <a:ext cx="136834" cy="1179381"/>
            </a:xfrm>
            <a:custGeom>
              <a:avLst/>
              <a:gdLst/>
              <a:ahLst/>
              <a:cxnLst/>
              <a:rect l="l" t="t" r="r" b="b"/>
              <a:pathLst>
                <a:path w="160020" h="1379220">
                  <a:moveTo>
                    <a:pt x="0" y="1379220"/>
                  </a:moveTo>
                  <a:lnTo>
                    <a:pt x="160019" y="137922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79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49757" y="2135917"/>
              <a:ext cx="136834" cy="136834"/>
            </a:xfrm>
            <a:custGeom>
              <a:avLst/>
              <a:gdLst/>
              <a:ahLst/>
              <a:cxnLst/>
              <a:rect l="l" t="t" r="r" b="b"/>
              <a:pathLst>
                <a:path w="160020" h="160019">
                  <a:moveTo>
                    <a:pt x="0" y="0"/>
                  </a:moveTo>
                  <a:lnTo>
                    <a:pt x="160019" y="0"/>
                  </a:lnTo>
                  <a:lnTo>
                    <a:pt x="160019" y="160019"/>
                  </a:lnTo>
                  <a:lnTo>
                    <a:pt x="0" y="1600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25073" y="2272751"/>
              <a:ext cx="136834" cy="401815"/>
            </a:xfrm>
            <a:custGeom>
              <a:avLst/>
              <a:gdLst/>
              <a:ahLst/>
              <a:cxnLst/>
              <a:rect l="l" t="t" r="r" b="b"/>
              <a:pathLst>
                <a:path w="160020" h="469900">
                  <a:moveTo>
                    <a:pt x="0" y="469392"/>
                  </a:moveTo>
                  <a:lnTo>
                    <a:pt x="160019" y="46939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01692" y="2272751"/>
              <a:ext cx="136834" cy="530504"/>
            </a:xfrm>
            <a:custGeom>
              <a:avLst/>
              <a:gdLst/>
              <a:ahLst/>
              <a:cxnLst/>
              <a:rect l="l" t="t" r="r" b="b"/>
              <a:pathLst>
                <a:path w="160020" h="620394">
                  <a:moveTo>
                    <a:pt x="0" y="620268"/>
                  </a:moveTo>
                  <a:lnTo>
                    <a:pt x="160020" y="6202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77010" y="2272751"/>
              <a:ext cx="136834" cy="1683821"/>
            </a:xfrm>
            <a:custGeom>
              <a:avLst/>
              <a:gdLst/>
              <a:ahLst/>
              <a:cxnLst/>
              <a:rect l="l" t="t" r="r" b="b"/>
              <a:pathLst>
                <a:path w="160020" h="1969135">
                  <a:moveTo>
                    <a:pt x="0" y="1969008"/>
                  </a:moveTo>
                  <a:lnTo>
                    <a:pt x="160019" y="196900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9690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52327" y="2272751"/>
              <a:ext cx="136834" cy="1177209"/>
            </a:xfrm>
            <a:custGeom>
              <a:avLst/>
              <a:gdLst/>
              <a:ahLst/>
              <a:cxnLst/>
              <a:rect l="l" t="t" r="r" b="b"/>
              <a:pathLst>
                <a:path w="160020" h="1376679">
                  <a:moveTo>
                    <a:pt x="0" y="1376172"/>
                  </a:moveTo>
                  <a:lnTo>
                    <a:pt x="160020" y="137617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528946" y="2272751"/>
              <a:ext cx="136834" cy="70589"/>
            </a:xfrm>
            <a:custGeom>
              <a:avLst/>
              <a:gdLst/>
              <a:ahLst/>
              <a:cxnLst/>
              <a:rect l="l" t="t" r="r" b="b"/>
              <a:pathLst>
                <a:path w="160020" h="82550">
                  <a:moveTo>
                    <a:pt x="0" y="82296"/>
                  </a:moveTo>
                  <a:lnTo>
                    <a:pt x="160019" y="8229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904263" y="2272751"/>
              <a:ext cx="136834" cy="634759"/>
            </a:xfrm>
            <a:custGeom>
              <a:avLst/>
              <a:gdLst/>
              <a:ahLst/>
              <a:cxnLst/>
              <a:rect l="l" t="t" r="r" b="b"/>
              <a:pathLst>
                <a:path w="160020" h="742314">
                  <a:moveTo>
                    <a:pt x="0" y="742188"/>
                  </a:moveTo>
                  <a:lnTo>
                    <a:pt x="160020" y="74218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421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80883" y="2272751"/>
              <a:ext cx="135748" cy="2286000"/>
            </a:xfrm>
            <a:custGeom>
              <a:avLst/>
              <a:gdLst/>
              <a:ahLst/>
              <a:cxnLst/>
              <a:rect l="l" t="t" r="r" b="b"/>
              <a:pathLst>
                <a:path w="158750" h="2673350">
                  <a:moveTo>
                    <a:pt x="0" y="2673096"/>
                  </a:moveTo>
                  <a:lnTo>
                    <a:pt x="158495" y="2673096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26730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8211" y="2272751"/>
              <a:ext cx="136834" cy="1033858"/>
            </a:xfrm>
            <a:custGeom>
              <a:avLst/>
              <a:gdLst/>
              <a:ahLst/>
              <a:cxnLst/>
              <a:rect l="l" t="t" r="r" b="b"/>
              <a:pathLst>
                <a:path w="160019" h="1209039">
                  <a:moveTo>
                    <a:pt x="160019" y="0"/>
                  </a:moveTo>
                  <a:lnTo>
                    <a:pt x="0" y="0"/>
                  </a:lnTo>
                  <a:lnTo>
                    <a:pt x="0" y="1208532"/>
                  </a:lnTo>
                  <a:lnTo>
                    <a:pt x="160019" y="120853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04831" y="2272751"/>
              <a:ext cx="135748" cy="897024"/>
            </a:xfrm>
            <a:custGeom>
              <a:avLst/>
              <a:gdLst/>
              <a:ahLst/>
              <a:cxnLst/>
              <a:rect l="l" t="t" r="r" b="b"/>
              <a:pathLst>
                <a:path w="158750" h="1049020">
                  <a:moveTo>
                    <a:pt x="158495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58495" y="1048512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80147" y="2272751"/>
              <a:ext cx="136834" cy="790055"/>
            </a:xfrm>
            <a:custGeom>
              <a:avLst/>
              <a:gdLst/>
              <a:ahLst/>
              <a:cxnLst/>
              <a:rect l="l" t="t" r="r" b="b"/>
              <a:pathLst>
                <a:path w="160019" h="923925">
                  <a:moveTo>
                    <a:pt x="16002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160020" y="9235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155464" y="2272751"/>
              <a:ext cx="136834" cy="645076"/>
            </a:xfrm>
            <a:custGeom>
              <a:avLst/>
              <a:gdLst/>
              <a:ahLst/>
              <a:cxnLst/>
              <a:rect l="l" t="t" r="r" b="b"/>
              <a:pathLst>
                <a:path w="160019" h="754380">
                  <a:moveTo>
                    <a:pt x="160020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160020" y="75438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32084" y="2272751"/>
              <a:ext cx="136834" cy="547337"/>
            </a:xfrm>
            <a:custGeom>
              <a:avLst/>
              <a:gdLst/>
              <a:ahLst/>
              <a:cxnLst/>
              <a:rect l="l" t="t" r="r" b="b"/>
              <a:pathLst>
                <a:path w="160019" h="640080">
                  <a:moveTo>
                    <a:pt x="160019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160019" y="64008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07401" y="2272751"/>
              <a:ext cx="136834" cy="585346"/>
            </a:xfrm>
            <a:custGeom>
              <a:avLst/>
              <a:gdLst/>
              <a:ahLst/>
              <a:cxnLst/>
              <a:rect l="l" t="t" r="r" b="b"/>
              <a:pathLst>
                <a:path w="160020" h="684530">
                  <a:moveTo>
                    <a:pt x="160019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160019" y="68427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82717" y="2272751"/>
              <a:ext cx="136834" cy="794942"/>
            </a:xfrm>
            <a:custGeom>
              <a:avLst/>
              <a:gdLst/>
              <a:ahLst/>
              <a:cxnLst/>
              <a:rect l="l" t="t" r="r" b="b"/>
              <a:pathLst>
                <a:path w="160020" h="929639">
                  <a:moveTo>
                    <a:pt x="160020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60020" y="92963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659337" y="2272751"/>
              <a:ext cx="136834" cy="1033858"/>
            </a:xfrm>
            <a:custGeom>
              <a:avLst/>
              <a:gdLst/>
              <a:ahLst/>
              <a:cxnLst/>
              <a:rect l="l" t="t" r="r" b="b"/>
              <a:pathLst>
                <a:path w="160020" h="1209039">
                  <a:moveTo>
                    <a:pt x="160020" y="0"/>
                  </a:moveTo>
                  <a:lnTo>
                    <a:pt x="0" y="0"/>
                  </a:lnTo>
                  <a:lnTo>
                    <a:pt x="0" y="1208532"/>
                  </a:lnTo>
                  <a:lnTo>
                    <a:pt x="160020" y="12085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34653" y="2272752"/>
              <a:ext cx="136834" cy="737927"/>
            </a:xfrm>
            <a:custGeom>
              <a:avLst/>
              <a:gdLst/>
              <a:ahLst/>
              <a:cxnLst/>
              <a:rect l="l" t="t" r="r" b="b"/>
              <a:pathLst>
                <a:path w="160020" h="862964">
                  <a:moveTo>
                    <a:pt x="160020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160020" y="86258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11274" y="2272751"/>
              <a:ext cx="135748" cy="397471"/>
            </a:xfrm>
            <a:custGeom>
              <a:avLst/>
              <a:gdLst/>
              <a:ahLst/>
              <a:cxnLst/>
              <a:rect l="l" t="t" r="r" b="b"/>
              <a:pathLst>
                <a:path w="158750" h="464819">
                  <a:moveTo>
                    <a:pt x="158496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8496" y="46482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86591" y="2272751"/>
              <a:ext cx="136834" cy="324710"/>
            </a:xfrm>
            <a:custGeom>
              <a:avLst/>
              <a:gdLst/>
              <a:ahLst/>
              <a:cxnLst/>
              <a:rect l="l" t="t" r="r" b="b"/>
              <a:pathLst>
                <a:path w="160020" h="379730">
                  <a:moveTo>
                    <a:pt x="160020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160020" y="37947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61908" y="2272751"/>
              <a:ext cx="136834" cy="344257"/>
            </a:xfrm>
            <a:custGeom>
              <a:avLst/>
              <a:gdLst/>
              <a:ahLst/>
              <a:cxnLst/>
              <a:rect l="l" t="t" r="r" b="b"/>
              <a:pathLst>
                <a:path w="160020" h="402589">
                  <a:moveTo>
                    <a:pt x="16002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60020" y="4023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38527" y="2272751"/>
              <a:ext cx="135748" cy="563084"/>
            </a:xfrm>
            <a:custGeom>
              <a:avLst/>
              <a:gdLst/>
              <a:ahLst/>
              <a:cxnLst/>
              <a:rect l="l" t="t" r="r" b="b"/>
              <a:pathLst>
                <a:path w="158750" h="658494">
                  <a:moveTo>
                    <a:pt x="158496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158496" y="658368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913843" y="2272751"/>
              <a:ext cx="136834" cy="317108"/>
            </a:xfrm>
            <a:custGeom>
              <a:avLst/>
              <a:gdLst/>
              <a:ahLst/>
              <a:cxnLst/>
              <a:rect l="l" t="t" r="r" b="b"/>
              <a:pathLst>
                <a:path w="160020" h="370839">
                  <a:moveTo>
                    <a:pt x="16002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60020" y="37033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89160" y="2272751"/>
              <a:ext cx="136834" cy="357289"/>
            </a:xfrm>
            <a:custGeom>
              <a:avLst/>
              <a:gdLst/>
              <a:ahLst/>
              <a:cxnLst/>
              <a:rect l="l" t="t" r="r" b="b"/>
              <a:pathLst>
                <a:path w="160020" h="417830">
                  <a:moveTo>
                    <a:pt x="160020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160020" y="41757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665780" y="2272751"/>
              <a:ext cx="136834" cy="399100"/>
            </a:xfrm>
            <a:custGeom>
              <a:avLst/>
              <a:gdLst/>
              <a:ahLst/>
              <a:cxnLst/>
              <a:rect l="l" t="t" r="r" b="b"/>
              <a:pathLst>
                <a:path w="160020" h="466725">
                  <a:moveTo>
                    <a:pt x="160020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160020" y="4663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41096" y="2272752"/>
              <a:ext cx="136834" cy="496838"/>
            </a:xfrm>
            <a:custGeom>
              <a:avLst/>
              <a:gdLst/>
              <a:ahLst/>
              <a:cxnLst/>
              <a:rect l="l" t="t" r="r" b="b"/>
              <a:pathLst>
                <a:path w="160020" h="581025">
                  <a:moveTo>
                    <a:pt x="160020" y="0"/>
                  </a:moveTo>
                  <a:lnTo>
                    <a:pt x="0" y="0"/>
                  </a:lnTo>
                  <a:lnTo>
                    <a:pt x="0" y="580644"/>
                  </a:lnTo>
                  <a:lnTo>
                    <a:pt x="160020" y="5806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416413" y="2272752"/>
              <a:ext cx="136834" cy="660822"/>
            </a:xfrm>
            <a:custGeom>
              <a:avLst/>
              <a:gdLst/>
              <a:ahLst/>
              <a:cxnLst/>
              <a:rect l="l" t="t" r="r" b="b"/>
              <a:pathLst>
                <a:path w="160020" h="772794">
                  <a:moveTo>
                    <a:pt x="160020" y="0"/>
                  </a:moveTo>
                  <a:lnTo>
                    <a:pt x="0" y="0"/>
                  </a:lnTo>
                  <a:lnTo>
                    <a:pt x="0" y="772668"/>
                  </a:lnTo>
                  <a:lnTo>
                    <a:pt x="160020" y="7726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93033" y="2272751"/>
              <a:ext cx="136834" cy="1475312"/>
            </a:xfrm>
            <a:custGeom>
              <a:avLst/>
              <a:gdLst/>
              <a:ahLst/>
              <a:cxnLst/>
              <a:rect l="l" t="t" r="r" b="b"/>
              <a:pathLst>
                <a:path w="160020" h="1725295">
                  <a:moveTo>
                    <a:pt x="160020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160020" y="17251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28211" y="2272751"/>
              <a:ext cx="136834" cy="1033858"/>
            </a:xfrm>
            <a:custGeom>
              <a:avLst/>
              <a:gdLst/>
              <a:ahLst/>
              <a:cxnLst/>
              <a:rect l="l" t="t" r="r" b="b"/>
              <a:pathLst>
                <a:path w="160019" h="1209039">
                  <a:moveTo>
                    <a:pt x="0" y="1208532"/>
                  </a:moveTo>
                  <a:lnTo>
                    <a:pt x="160019" y="120853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20853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04831" y="2272751"/>
              <a:ext cx="135748" cy="897024"/>
            </a:xfrm>
            <a:custGeom>
              <a:avLst/>
              <a:gdLst/>
              <a:ahLst/>
              <a:cxnLst/>
              <a:rect l="l" t="t" r="r" b="b"/>
              <a:pathLst>
                <a:path w="158750" h="1049020">
                  <a:moveTo>
                    <a:pt x="0" y="1048512"/>
                  </a:moveTo>
                  <a:lnTo>
                    <a:pt x="158495" y="1048512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80147" y="2272751"/>
              <a:ext cx="136834" cy="790055"/>
            </a:xfrm>
            <a:custGeom>
              <a:avLst/>
              <a:gdLst/>
              <a:ahLst/>
              <a:cxnLst/>
              <a:rect l="l" t="t" r="r" b="b"/>
              <a:pathLst>
                <a:path w="160019" h="923925">
                  <a:moveTo>
                    <a:pt x="0" y="923544"/>
                  </a:moveTo>
                  <a:lnTo>
                    <a:pt x="160020" y="9235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55464" y="2272751"/>
              <a:ext cx="136834" cy="645076"/>
            </a:xfrm>
            <a:custGeom>
              <a:avLst/>
              <a:gdLst/>
              <a:ahLst/>
              <a:cxnLst/>
              <a:rect l="l" t="t" r="r" b="b"/>
              <a:pathLst>
                <a:path w="160019" h="754380">
                  <a:moveTo>
                    <a:pt x="0" y="754380"/>
                  </a:moveTo>
                  <a:lnTo>
                    <a:pt x="160020" y="75438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543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32084" y="2272751"/>
              <a:ext cx="136834" cy="547337"/>
            </a:xfrm>
            <a:custGeom>
              <a:avLst/>
              <a:gdLst/>
              <a:ahLst/>
              <a:cxnLst/>
              <a:rect l="l" t="t" r="r" b="b"/>
              <a:pathLst>
                <a:path w="160019" h="640080">
                  <a:moveTo>
                    <a:pt x="0" y="640080"/>
                  </a:moveTo>
                  <a:lnTo>
                    <a:pt x="160019" y="64008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6400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907401" y="2272751"/>
              <a:ext cx="136834" cy="585346"/>
            </a:xfrm>
            <a:custGeom>
              <a:avLst/>
              <a:gdLst/>
              <a:ahLst/>
              <a:cxnLst/>
              <a:rect l="l" t="t" r="r" b="b"/>
              <a:pathLst>
                <a:path w="160020" h="684530">
                  <a:moveTo>
                    <a:pt x="0" y="684276"/>
                  </a:moveTo>
                  <a:lnTo>
                    <a:pt x="160019" y="68427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68427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282717" y="2272751"/>
              <a:ext cx="136834" cy="794942"/>
            </a:xfrm>
            <a:custGeom>
              <a:avLst/>
              <a:gdLst/>
              <a:ahLst/>
              <a:cxnLst/>
              <a:rect l="l" t="t" r="r" b="b"/>
              <a:pathLst>
                <a:path w="160020" h="929639">
                  <a:moveTo>
                    <a:pt x="0" y="929639"/>
                  </a:moveTo>
                  <a:lnTo>
                    <a:pt x="160020" y="92963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659337" y="2272751"/>
              <a:ext cx="136834" cy="1033858"/>
            </a:xfrm>
            <a:custGeom>
              <a:avLst/>
              <a:gdLst/>
              <a:ahLst/>
              <a:cxnLst/>
              <a:rect l="l" t="t" r="r" b="b"/>
              <a:pathLst>
                <a:path w="160020" h="1209039">
                  <a:moveTo>
                    <a:pt x="0" y="1208532"/>
                  </a:moveTo>
                  <a:lnTo>
                    <a:pt x="160020" y="120853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085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034653" y="2272752"/>
              <a:ext cx="136834" cy="737927"/>
            </a:xfrm>
            <a:custGeom>
              <a:avLst/>
              <a:gdLst/>
              <a:ahLst/>
              <a:cxnLst/>
              <a:rect l="l" t="t" r="r" b="b"/>
              <a:pathLst>
                <a:path w="160020" h="862964">
                  <a:moveTo>
                    <a:pt x="0" y="862584"/>
                  </a:moveTo>
                  <a:lnTo>
                    <a:pt x="160020" y="86258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411274" y="2272751"/>
              <a:ext cx="135748" cy="397471"/>
            </a:xfrm>
            <a:custGeom>
              <a:avLst/>
              <a:gdLst/>
              <a:ahLst/>
              <a:cxnLst/>
              <a:rect l="l" t="t" r="r" b="b"/>
              <a:pathLst>
                <a:path w="158750" h="464819">
                  <a:moveTo>
                    <a:pt x="0" y="464820"/>
                  </a:moveTo>
                  <a:lnTo>
                    <a:pt x="158496" y="464820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786591" y="2272751"/>
              <a:ext cx="136834" cy="324710"/>
            </a:xfrm>
            <a:custGeom>
              <a:avLst/>
              <a:gdLst/>
              <a:ahLst/>
              <a:cxnLst/>
              <a:rect l="l" t="t" r="r" b="b"/>
              <a:pathLst>
                <a:path w="160020" h="379730">
                  <a:moveTo>
                    <a:pt x="0" y="379475"/>
                  </a:moveTo>
                  <a:lnTo>
                    <a:pt x="160020" y="37947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37947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61908" y="2272751"/>
              <a:ext cx="136834" cy="344257"/>
            </a:xfrm>
            <a:custGeom>
              <a:avLst/>
              <a:gdLst/>
              <a:ahLst/>
              <a:cxnLst/>
              <a:rect l="l" t="t" r="r" b="b"/>
              <a:pathLst>
                <a:path w="160020" h="402589">
                  <a:moveTo>
                    <a:pt x="0" y="402336"/>
                  </a:moveTo>
                  <a:lnTo>
                    <a:pt x="160020" y="4023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538527" y="2272751"/>
              <a:ext cx="135748" cy="563084"/>
            </a:xfrm>
            <a:custGeom>
              <a:avLst/>
              <a:gdLst/>
              <a:ahLst/>
              <a:cxnLst/>
              <a:rect l="l" t="t" r="r" b="b"/>
              <a:pathLst>
                <a:path w="158750" h="658494">
                  <a:moveTo>
                    <a:pt x="0" y="658368"/>
                  </a:moveTo>
                  <a:lnTo>
                    <a:pt x="158496" y="658368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6583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13843" y="2272751"/>
              <a:ext cx="136834" cy="317108"/>
            </a:xfrm>
            <a:custGeom>
              <a:avLst/>
              <a:gdLst/>
              <a:ahLst/>
              <a:cxnLst/>
              <a:rect l="l" t="t" r="r" b="b"/>
              <a:pathLst>
                <a:path w="160020" h="370839">
                  <a:moveTo>
                    <a:pt x="0" y="370332"/>
                  </a:moveTo>
                  <a:lnTo>
                    <a:pt x="160020" y="37033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289160" y="2272751"/>
              <a:ext cx="136834" cy="357289"/>
            </a:xfrm>
            <a:custGeom>
              <a:avLst/>
              <a:gdLst/>
              <a:ahLst/>
              <a:cxnLst/>
              <a:rect l="l" t="t" r="r" b="b"/>
              <a:pathLst>
                <a:path w="160020" h="417830">
                  <a:moveTo>
                    <a:pt x="0" y="417575"/>
                  </a:moveTo>
                  <a:lnTo>
                    <a:pt x="160020" y="41757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665780" y="2272751"/>
              <a:ext cx="136834" cy="399100"/>
            </a:xfrm>
            <a:custGeom>
              <a:avLst/>
              <a:gdLst/>
              <a:ahLst/>
              <a:cxnLst/>
              <a:rect l="l" t="t" r="r" b="b"/>
              <a:pathLst>
                <a:path w="160020" h="466725">
                  <a:moveTo>
                    <a:pt x="0" y="466344"/>
                  </a:moveTo>
                  <a:lnTo>
                    <a:pt x="160020" y="4663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41096" y="2272752"/>
              <a:ext cx="136834" cy="496838"/>
            </a:xfrm>
            <a:custGeom>
              <a:avLst/>
              <a:gdLst/>
              <a:ahLst/>
              <a:cxnLst/>
              <a:rect l="l" t="t" r="r" b="b"/>
              <a:pathLst>
                <a:path w="160020" h="581025">
                  <a:moveTo>
                    <a:pt x="0" y="580644"/>
                  </a:moveTo>
                  <a:lnTo>
                    <a:pt x="160020" y="5806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806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416413" y="2272752"/>
              <a:ext cx="136834" cy="660822"/>
            </a:xfrm>
            <a:custGeom>
              <a:avLst/>
              <a:gdLst/>
              <a:ahLst/>
              <a:cxnLst/>
              <a:rect l="l" t="t" r="r" b="b"/>
              <a:pathLst>
                <a:path w="160020" h="772794">
                  <a:moveTo>
                    <a:pt x="0" y="772668"/>
                  </a:moveTo>
                  <a:lnTo>
                    <a:pt x="160020" y="7726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793033" y="2272751"/>
              <a:ext cx="136834" cy="1475312"/>
            </a:xfrm>
            <a:custGeom>
              <a:avLst/>
              <a:gdLst/>
              <a:ahLst/>
              <a:cxnLst/>
              <a:rect l="l" t="t" r="r" b="b"/>
              <a:pathLst>
                <a:path w="160020" h="1725295">
                  <a:moveTo>
                    <a:pt x="0" y="1725168"/>
                  </a:moveTo>
                  <a:lnTo>
                    <a:pt x="160020" y="17251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725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40553" y="2272317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1522769" y="298711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1956728" y="326566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708339" y="325448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084199" y="392877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401959" y="268911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835919" y="463922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8,6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211670" y="349448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4640960" y="1993762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281366" y="283507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5715108" y="399838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090859" y="349166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6842795" y="2948777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7218656" y="460121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8,4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7647945" y="2079012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953235" y="3300637"/>
              <a:ext cx="51312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47" baseline="-15873" dirty="0">
                  <a:solidFill>
                    <a:srgbClr val="ED2C74"/>
                  </a:solidFill>
                  <a:latin typeface="Arial"/>
                  <a:cs typeface="Arial"/>
                </a:rPr>
                <a:t>-3,8 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154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1421880" y="315044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1739531" y="310483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150577" y="296018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2274380" y="2791092"/>
              <a:ext cx="4588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1,9</a:t>
              </a:r>
              <a:r>
                <a:rPr sz="1347" baseline="-10582" dirty="0">
                  <a:solidFill>
                    <a:srgbClr val="ED2C74"/>
                  </a:solidFill>
                  <a:latin typeface="Arial"/>
                  <a:cs typeface="Arial"/>
                </a:rPr>
                <a:t>-2,0</a:t>
              </a:r>
              <a:endParaRPr sz="1347" baseline="-10582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902297" y="290077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243188" y="3109829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619048" y="3348529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3994906" y="3053249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4441030" y="270215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4746519" y="2634384"/>
              <a:ext cx="653220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-1,2 </a:t>
              </a:r>
              <a:r>
                <a:rPr sz="1411" baseline="-37878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263" baseline="-37878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spc="-38" baseline="-37878" dirty="0">
                  <a:solidFill>
                    <a:srgbClr val="2E5496"/>
                  </a:solidFill>
                  <a:latin typeface="Arial"/>
                  <a:cs typeface="Arial"/>
                </a:rPr>
                <a:t>1,5</a:t>
              </a:r>
              <a:r>
                <a:rPr sz="1347" spc="-38" baseline="-10582" dirty="0">
                  <a:solidFill>
                    <a:srgbClr val="ED2C74"/>
                  </a:solidFill>
                  <a:latin typeface="Arial"/>
                  <a:cs typeface="Arial"/>
                </a:rPr>
                <a:t>-1,3</a:t>
              </a:r>
              <a:endParaRPr sz="1347" baseline="-10582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498237" y="287829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9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5920686" y="261038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6249848" y="267163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6602793" y="266229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7036536" y="277067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7377427" y="297505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7753287" y="379030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532828" y="4927769"/>
              <a:ext cx="24380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10,0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581306" y="4656164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581306" y="4384885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581306" y="4113280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581306" y="3842001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581306" y="3570396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581306" y="3298791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581306" y="3027511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581306" y="2755906"/>
              <a:ext cx="439824" cy="2180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697"/>
                </a:lnSpc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  <a:p>
              <a:pPr marL="188417">
                <a:lnSpc>
                  <a:spcPts val="1005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581306" y="2213021"/>
              <a:ext cx="6089122" cy="3745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4073"/>
              <a:r>
                <a:rPr sz="684" spc="-4" dirty="0">
                  <a:latin typeface="Arial"/>
                  <a:cs typeface="Arial"/>
                </a:rPr>
                <a:t>0,0</a:t>
              </a:r>
              <a:endParaRPr sz="684">
                <a:latin typeface="Arial"/>
                <a:cs typeface="Arial"/>
              </a:endParaRPr>
            </a:p>
            <a:p>
              <a:pPr marR="4344" algn="r">
                <a:lnSpc>
                  <a:spcPts val="1120"/>
                </a:lnSpc>
                <a:spcBef>
                  <a:spcPts val="209"/>
                </a:spcBef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0,3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812"/>
                </a:lnSpc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634946" y="1941417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872959" y="5054502"/>
              <a:ext cx="256672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2000  2001  2002  2003  2004  2005   </a:t>
              </a:r>
              <a:r>
                <a:rPr sz="1026" spc="90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3503825" y="5054502"/>
              <a:ext cx="29424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2007  2008  2009  2010  2011  2012  2013   </a:t>
              </a:r>
              <a:r>
                <a:rPr sz="1026" spc="21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6510485" y="5054502"/>
              <a:ext cx="106372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2015  2016 </a:t>
              </a:r>
              <a:r>
                <a:rPr sz="1026" spc="162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7638280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2077924" y="1128448"/>
              <a:ext cx="4399328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1633" marR="4344" indent="-1071316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Rantasalmella  2000 - 2018, %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1027277" y="1783656"/>
              <a:ext cx="2815418" cy="203079"/>
            </a:xfrm>
            <a:custGeom>
              <a:avLst/>
              <a:gdLst/>
              <a:ahLst/>
              <a:cxnLst/>
              <a:rect l="l" t="t" r="r" b="b"/>
              <a:pathLst>
                <a:path w="3292475" h="237489">
                  <a:moveTo>
                    <a:pt x="0" y="236943"/>
                  </a:moveTo>
                  <a:lnTo>
                    <a:pt x="3292094" y="236943"/>
                  </a:lnTo>
                  <a:lnTo>
                    <a:pt x="3292094" y="0"/>
                  </a:lnTo>
                  <a:lnTo>
                    <a:pt x="0" y="0"/>
                  </a:lnTo>
                  <a:lnTo>
                    <a:pt x="0" y="236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262349" y="1852208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62349" y="1852208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1345971" y="1796872"/>
              <a:ext cx="67331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Rantasalmi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2239412" y="1852208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239412" y="1852208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2323140" y="1796872"/>
              <a:ext cx="133956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488548" y="5664952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Ryhmä 322">
            <a:extLst>
              <a:ext uri="{FF2B5EF4-FFF2-40B4-BE49-F238E27FC236}">
                <a16:creationId xmlns:a16="http://schemas.microsoft.com/office/drawing/2014/main" id="{8CD80078-7F13-4E0D-BFC1-2DE2DAF01E18}"/>
              </a:ext>
            </a:extLst>
          </p:cNvPr>
          <p:cNvGrpSpPr/>
          <p:nvPr/>
        </p:nvGrpSpPr>
        <p:grpSpPr>
          <a:xfrm>
            <a:off x="539552" y="764704"/>
            <a:ext cx="7697510" cy="4681287"/>
            <a:chOff x="416540" y="1072412"/>
            <a:chExt cx="7697510" cy="4681287"/>
          </a:xfrm>
        </p:grpSpPr>
        <p:sp>
          <p:nvSpPr>
            <p:cNvPr id="2" name="object 2"/>
            <p:cNvSpPr/>
            <p:nvPr/>
          </p:nvSpPr>
          <p:spPr>
            <a:xfrm>
              <a:off x="8064096" y="425098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00508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222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634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04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7459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5173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586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99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4410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124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53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4949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1360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076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548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900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312" y="4250983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027" y="4250983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960" y="4250983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4096" y="3830055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508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8222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4634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1047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7459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5173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586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57997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4410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124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8537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4949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41360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9076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5487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1900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8312" y="3830055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6027" y="383005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960" y="3830055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4096" y="340912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00508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38222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74634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1047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7459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173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1586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7997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4410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32124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8537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949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1360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076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15487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1900" y="340912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56690" y="340912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3102" y="340912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11960" y="340912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4096" y="2988198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00508" y="298819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38222" y="298819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74634" y="298819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11047" y="298819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47459" y="298819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85173" y="298819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89965" y="2988198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26376" y="2988198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62788" y="2988198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9200" y="2988198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36915" y="2988198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73328" y="2988198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1959" y="2988198"/>
              <a:ext cx="2228443" cy="0"/>
            </a:xfrm>
            <a:custGeom>
              <a:avLst/>
              <a:gdLst/>
              <a:ahLst/>
              <a:cxnLst/>
              <a:rect l="l" t="t" r="r" b="b"/>
              <a:pathLst>
                <a:path w="2606040">
                  <a:moveTo>
                    <a:pt x="0" y="0"/>
                  </a:moveTo>
                  <a:lnTo>
                    <a:pt x="26060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64096" y="2567270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00508" y="256727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05297" y="256727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41710" y="256727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79426" y="256727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15837" y="256727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1960" y="2567270"/>
              <a:ext cx="4772364" cy="0"/>
            </a:xfrm>
            <a:custGeom>
              <a:avLst/>
              <a:gdLst/>
              <a:ahLst/>
              <a:cxnLst/>
              <a:rect l="l" t="t" r="r" b="b"/>
              <a:pathLst>
                <a:path w="5581015">
                  <a:moveTo>
                    <a:pt x="0" y="0"/>
                  </a:moveTo>
                  <a:lnTo>
                    <a:pt x="55808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32474" y="214634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11959" y="2146342"/>
              <a:ext cx="6587590" cy="0"/>
            </a:xfrm>
            <a:custGeom>
              <a:avLst/>
              <a:gdLst/>
              <a:ahLst/>
              <a:cxnLst/>
              <a:rect l="l" t="t" r="r" b="b"/>
              <a:pathLst>
                <a:path w="7703820">
                  <a:moveTo>
                    <a:pt x="0" y="0"/>
                  </a:moveTo>
                  <a:lnTo>
                    <a:pt x="77038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11959" y="1726066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11959" y="1726066"/>
              <a:ext cx="6901982" cy="2945193"/>
            </a:xfrm>
            <a:custGeom>
              <a:avLst/>
              <a:gdLst/>
              <a:ahLst/>
              <a:cxnLst/>
              <a:rect l="l" t="t" r="r" b="b"/>
              <a:pathLst>
                <a:path w="8071484" h="3444240">
                  <a:moveTo>
                    <a:pt x="0" y="3444240"/>
                  </a:moveTo>
                  <a:lnTo>
                    <a:pt x="8071104" y="3444240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44424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61482" y="3045539"/>
              <a:ext cx="131947" cy="1625720"/>
            </a:xfrm>
            <a:custGeom>
              <a:avLst/>
              <a:gdLst/>
              <a:ahLst/>
              <a:cxnLst/>
              <a:rect l="l" t="t" r="r" b="b"/>
              <a:pathLst>
                <a:path w="154305" h="1901189">
                  <a:moveTo>
                    <a:pt x="153924" y="0"/>
                  </a:moveTo>
                  <a:lnTo>
                    <a:pt x="0" y="0"/>
                  </a:lnTo>
                  <a:lnTo>
                    <a:pt x="0" y="1901189"/>
                  </a:lnTo>
                  <a:lnTo>
                    <a:pt x="153924" y="190118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25069" y="3003837"/>
              <a:ext cx="131947" cy="1667531"/>
            </a:xfrm>
            <a:custGeom>
              <a:avLst/>
              <a:gdLst/>
              <a:ahLst/>
              <a:cxnLst/>
              <a:rect l="l" t="t" r="r" b="b"/>
              <a:pathLst>
                <a:path w="154305" h="1950085">
                  <a:moveTo>
                    <a:pt x="153924" y="0"/>
                  </a:moveTo>
                  <a:lnTo>
                    <a:pt x="0" y="0"/>
                  </a:lnTo>
                  <a:lnTo>
                    <a:pt x="0" y="1949958"/>
                  </a:lnTo>
                  <a:lnTo>
                    <a:pt x="153924" y="194995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88657" y="2989501"/>
              <a:ext cx="131947" cy="1682192"/>
            </a:xfrm>
            <a:custGeom>
              <a:avLst/>
              <a:gdLst/>
              <a:ahLst/>
              <a:cxnLst/>
              <a:rect l="l" t="t" r="r" b="b"/>
              <a:pathLst>
                <a:path w="154305" h="1967229">
                  <a:moveTo>
                    <a:pt x="153924" y="0"/>
                  </a:moveTo>
                  <a:lnTo>
                    <a:pt x="0" y="0"/>
                  </a:lnTo>
                  <a:lnTo>
                    <a:pt x="0" y="1966722"/>
                  </a:lnTo>
                  <a:lnTo>
                    <a:pt x="153924" y="19667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50942" y="3007747"/>
              <a:ext cx="133033" cy="1663729"/>
            </a:xfrm>
            <a:custGeom>
              <a:avLst/>
              <a:gdLst/>
              <a:ahLst/>
              <a:cxnLst/>
              <a:rect l="l" t="t" r="r" b="b"/>
              <a:pathLst>
                <a:path w="155575" h="1945639">
                  <a:moveTo>
                    <a:pt x="155448" y="0"/>
                  </a:moveTo>
                  <a:lnTo>
                    <a:pt x="0" y="0"/>
                  </a:lnTo>
                  <a:lnTo>
                    <a:pt x="0" y="1945386"/>
                  </a:lnTo>
                  <a:lnTo>
                    <a:pt x="155448" y="194538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14531" y="2976470"/>
              <a:ext cx="131947" cy="1695224"/>
            </a:xfrm>
            <a:custGeom>
              <a:avLst/>
              <a:gdLst/>
              <a:ahLst/>
              <a:cxnLst/>
              <a:rect l="l" t="t" r="r" b="b"/>
              <a:pathLst>
                <a:path w="154304" h="1982470">
                  <a:moveTo>
                    <a:pt x="153923" y="0"/>
                  </a:moveTo>
                  <a:lnTo>
                    <a:pt x="0" y="0"/>
                  </a:lnTo>
                  <a:lnTo>
                    <a:pt x="0" y="1981962"/>
                  </a:lnTo>
                  <a:lnTo>
                    <a:pt x="153923" y="1981962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78119" y="2990805"/>
              <a:ext cx="131947" cy="1680563"/>
            </a:xfrm>
            <a:custGeom>
              <a:avLst/>
              <a:gdLst/>
              <a:ahLst/>
              <a:cxnLst/>
              <a:rect l="l" t="t" r="r" b="b"/>
              <a:pathLst>
                <a:path w="154304" h="1965325">
                  <a:moveTo>
                    <a:pt x="153924" y="0"/>
                  </a:moveTo>
                  <a:lnTo>
                    <a:pt x="0" y="0"/>
                  </a:lnTo>
                  <a:lnTo>
                    <a:pt x="0" y="1965198"/>
                  </a:lnTo>
                  <a:lnTo>
                    <a:pt x="153924" y="19651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440403" y="2913917"/>
              <a:ext cx="133033" cy="1757668"/>
            </a:xfrm>
            <a:custGeom>
              <a:avLst/>
              <a:gdLst/>
              <a:ahLst/>
              <a:cxnLst/>
              <a:rect l="l" t="t" r="r" b="b"/>
              <a:pathLst>
                <a:path w="155575" h="2055495">
                  <a:moveTo>
                    <a:pt x="155448" y="0"/>
                  </a:moveTo>
                  <a:lnTo>
                    <a:pt x="0" y="0"/>
                  </a:lnTo>
                  <a:lnTo>
                    <a:pt x="0" y="2055114"/>
                  </a:lnTo>
                  <a:lnTo>
                    <a:pt x="155448" y="205511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03991" y="2899582"/>
              <a:ext cx="133033" cy="1771786"/>
            </a:xfrm>
            <a:custGeom>
              <a:avLst/>
              <a:gdLst/>
              <a:ahLst/>
              <a:cxnLst/>
              <a:rect l="l" t="t" r="r" b="b"/>
              <a:pathLst>
                <a:path w="155575" h="2072004">
                  <a:moveTo>
                    <a:pt x="155448" y="0"/>
                  </a:moveTo>
                  <a:lnTo>
                    <a:pt x="0" y="0"/>
                  </a:lnTo>
                  <a:lnTo>
                    <a:pt x="0" y="2071877"/>
                  </a:lnTo>
                  <a:lnTo>
                    <a:pt x="155448" y="207187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67579" y="2912614"/>
              <a:ext cx="131947" cy="1758753"/>
            </a:xfrm>
            <a:custGeom>
              <a:avLst/>
              <a:gdLst/>
              <a:ahLst/>
              <a:cxnLst/>
              <a:rect l="l" t="t" r="r" b="b"/>
              <a:pathLst>
                <a:path w="154304" h="2056764">
                  <a:moveTo>
                    <a:pt x="153924" y="0"/>
                  </a:moveTo>
                  <a:lnTo>
                    <a:pt x="0" y="0"/>
                  </a:lnTo>
                  <a:lnTo>
                    <a:pt x="0" y="2056638"/>
                  </a:lnTo>
                  <a:lnTo>
                    <a:pt x="153924" y="205663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31167" y="2891763"/>
              <a:ext cx="131947" cy="1779931"/>
            </a:xfrm>
            <a:custGeom>
              <a:avLst/>
              <a:gdLst/>
              <a:ahLst/>
              <a:cxnLst/>
              <a:rect l="l" t="t" r="r" b="b"/>
              <a:pathLst>
                <a:path w="154304" h="2081529">
                  <a:moveTo>
                    <a:pt x="153924" y="0"/>
                  </a:moveTo>
                  <a:lnTo>
                    <a:pt x="0" y="0"/>
                  </a:lnTo>
                  <a:lnTo>
                    <a:pt x="0" y="2081022"/>
                  </a:lnTo>
                  <a:lnTo>
                    <a:pt x="153924" y="20810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893452" y="2833120"/>
              <a:ext cx="133033" cy="1838574"/>
            </a:xfrm>
            <a:custGeom>
              <a:avLst/>
              <a:gdLst/>
              <a:ahLst/>
              <a:cxnLst/>
              <a:rect l="l" t="t" r="r" b="b"/>
              <a:pathLst>
                <a:path w="155575" h="2150110">
                  <a:moveTo>
                    <a:pt x="155447" y="0"/>
                  </a:moveTo>
                  <a:lnTo>
                    <a:pt x="0" y="0"/>
                  </a:lnTo>
                  <a:lnTo>
                    <a:pt x="0" y="2149602"/>
                  </a:lnTo>
                  <a:lnTo>
                    <a:pt x="155447" y="2149602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257040" y="2774476"/>
              <a:ext cx="133033" cy="1897217"/>
            </a:xfrm>
            <a:custGeom>
              <a:avLst/>
              <a:gdLst/>
              <a:ahLst/>
              <a:cxnLst/>
              <a:rect l="l" t="t" r="r" b="b"/>
              <a:pathLst>
                <a:path w="155575" h="2218690">
                  <a:moveTo>
                    <a:pt x="155448" y="0"/>
                  </a:moveTo>
                  <a:lnTo>
                    <a:pt x="0" y="0"/>
                  </a:lnTo>
                  <a:lnTo>
                    <a:pt x="0" y="2218182"/>
                  </a:lnTo>
                  <a:lnTo>
                    <a:pt x="155448" y="2218182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20628" y="2655887"/>
              <a:ext cx="131947" cy="2015590"/>
            </a:xfrm>
            <a:custGeom>
              <a:avLst/>
              <a:gdLst/>
              <a:ahLst/>
              <a:cxnLst/>
              <a:rect l="l" t="t" r="r" b="b"/>
              <a:pathLst>
                <a:path w="154304" h="2357120">
                  <a:moveTo>
                    <a:pt x="153924" y="0"/>
                  </a:moveTo>
                  <a:lnTo>
                    <a:pt x="0" y="0"/>
                  </a:lnTo>
                  <a:lnTo>
                    <a:pt x="0" y="2356866"/>
                  </a:lnTo>
                  <a:lnTo>
                    <a:pt x="153924" y="235686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84216" y="2541207"/>
              <a:ext cx="131947" cy="2130161"/>
            </a:xfrm>
            <a:custGeom>
              <a:avLst/>
              <a:gdLst/>
              <a:ahLst/>
              <a:cxnLst/>
              <a:rect l="l" t="t" r="r" b="b"/>
              <a:pathLst>
                <a:path w="154304" h="2491104">
                  <a:moveTo>
                    <a:pt x="153924" y="0"/>
                  </a:moveTo>
                  <a:lnTo>
                    <a:pt x="0" y="0"/>
                  </a:lnTo>
                  <a:lnTo>
                    <a:pt x="0" y="2490978"/>
                  </a:lnTo>
                  <a:lnTo>
                    <a:pt x="153924" y="249097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346501" y="2444771"/>
              <a:ext cx="133033" cy="2226814"/>
            </a:xfrm>
            <a:custGeom>
              <a:avLst/>
              <a:gdLst/>
              <a:ahLst/>
              <a:cxnLst/>
              <a:rect l="l" t="t" r="r" b="b"/>
              <a:pathLst>
                <a:path w="155575" h="2604135">
                  <a:moveTo>
                    <a:pt x="155448" y="0"/>
                  </a:moveTo>
                  <a:lnTo>
                    <a:pt x="0" y="0"/>
                  </a:lnTo>
                  <a:lnTo>
                    <a:pt x="0" y="2603754"/>
                  </a:lnTo>
                  <a:lnTo>
                    <a:pt x="155448" y="260375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10089" y="2404373"/>
              <a:ext cx="131947" cy="2266995"/>
            </a:xfrm>
            <a:custGeom>
              <a:avLst/>
              <a:gdLst/>
              <a:ahLst/>
              <a:cxnLst/>
              <a:rect l="l" t="t" r="r" b="b"/>
              <a:pathLst>
                <a:path w="154304" h="2651125">
                  <a:moveTo>
                    <a:pt x="153924" y="0"/>
                  </a:moveTo>
                  <a:lnTo>
                    <a:pt x="0" y="0"/>
                  </a:lnTo>
                  <a:lnTo>
                    <a:pt x="0" y="2650998"/>
                  </a:lnTo>
                  <a:lnTo>
                    <a:pt x="153924" y="26509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73676" y="2318362"/>
              <a:ext cx="131947" cy="2353331"/>
            </a:xfrm>
            <a:custGeom>
              <a:avLst/>
              <a:gdLst/>
              <a:ahLst/>
              <a:cxnLst/>
              <a:rect l="l" t="t" r="r" b="b"/>
              <a:pathLst>
                <a:path w="154304" h="2752090">
                  <a:moveTo>
                    <a:pt x="153924" y="0"/>
                  </a:moveTo>
                  <a:lnTo>
                    <a:pt x="0" y="0"/>
                  </a:lnTo>
                  <a:lnTo>
                    <a:pt x="0" y="2751582"/>
                  </a:lnTo>
                  <a:lnTo>
                    <a:pt x="153924" y="27515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437265" y="2224533"/>
              <a:ext cx="131947" cy="2446726"/>
            </a:xfrm>
            <a:custGeom>
              <a:avLst/>
              <a:gdLst/>
              <a:ahLst/>
              <a:cxnLst/>
              <a:rect l="l" t="t" r="r" b="b"/>
              <a:pathLst>
                <a:path w="154304" h="2861310">
                  <a:moveTo>
                    <a:pt x="153924" y="0"/>
                  </a:moveTo>
                  <a:lnTo>
                    <a:pt x="0" y="0"/>
                  </a:lnTo>
                  <a:lnTo>
                    <a:pt x="0" y="2861310"/>
                  </a:lnTo>
                  <a:lnTo>
                    <a:pt x="153924" y="286131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99550" y="2105944"/>
              <a:ext cx="133033" cy="2565641"/>
            </a:xfrm>
            <a:custGeom>
              <a:avLst/>
              <a:gdLst/>
              <a:ahLst/>
              <a:cxnLst/>
              <a:rect l="l" t="t" r="r" b="b"/>
              <a:pathLst>
                <a:path w="155575" h="3000375">
                  <a:moveTo>
                    <a:pt x="155448" y="0"/>
                  </a:moveTo>
                  <a:lnTo>
                    <a:pt x="0" y="0"/>
                  </a:lnTo>
                  <a:lnTo>
                    <a:pt x="0" y="2999993"/>
                  </a:lnTo>
                  <a:lnTo>
                    <a:pt x="155448" y="299999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93102" y="3427371"/>
              <a:ext cx="133033" cy="1243997"/>
            </a:xfrm>
            <a:custGeom>
              <a:avLst/>
              <a:gdLst/>
              <a:ahLst/>
              <a:cxnLst/>
              <a:rect l="l" t="t" r="r" b="b"/>
              <a:pathLst>
                <a:path w="155575" h="1454785">
                  <a:moveTo>
                    <a:pt x="155448" y="0"/>
                  </a:moveTo>
                  <a:lnTo>
                    <a:pt x="0" y="0"/>
                  </a:lnTo>
                  <a:lnTo>
                    <a:pt x="0" y="1454658"/>
                  </a:lnTo>
                  <a:lnTo>
                    <a:pt x="155448" y="145465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56690" y="3402611"/>
              <a:ext cx="131947" cy="1268974"/>
            </a:xfrm>
            <a:custGeom>
              <a:avLst/>
              <a:gdLst/>
              <a:ahLst/>
              <a:cxnLst/>
              <a:rect l="l" t="t" r="r" b="b"/>
              <a:pathLst>
                <a:path w="154305" h="1483995">
                  <a:moveTo>
                    <a:pt x="153924" y="0"/>
                  </a:moveTo>
                  <a:lnTo>
                    <a:pt x="0" y="0"/>
                  </a:lnTo>
                  <a:lnTo>
                    <a:pt x="0" y="1483614"/>
                  </a:lnTo>
                  <a:lnTo>
                    <a:pt x="153924" y="148361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20279" y="3371334"/>
              <a:ext cx="131947" cy="1299925"/>
            </a:xfrm>
            <a:custGeom>
              <a:avLst/>
              <a:gdLst/>
              <a:ahLst/>
              <a:cxnLst/>
              <a:rect l="l" t="t" r="r" b="b"/>
              <a:pathLst>
                <a:path w="154305" h="1520189">
                  <a:moveTo>
                    <a:pt x="153924" y="0"/>
                  </a:moveTo>
                  <a:lnTo>
                    <a:pt x="0" y="0"/>
                  </a:lnTo>
                  <a:lnTo>
                    <a:pt x="0" y="1520189"/>
                  </a:lnTo>
                  <a:lnTo>
                    <a:pt x="153924" y="152018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83867" y="3333542"/>
              <a:ext cx="131947" cy="1337934"/>
            </a:xfrm>
            <a:custGeom>
              <a:avLst/>
              <a:gdLst/>
              <a:ahLst/>
              <a:cxnLst/>
              <a:rect l="l" t="t" r="r" b="b"/>
              <a:pathLst>
                <a:path w="154305" h="1564639">
                  <a:moveTo>
                    <a:pt x="153924" y="0"/>
                  </a:moveTo>
                  <a:lnTo>
                    <a:pt x="0" y="0"/>
                  </a:lnTo>
                  <a:lnTo>
                    <a:pt x="0" y="1564386"/>
                  </a:lnTo>
                  <a:lnTo>
                    <a:pt x="153924" y="156438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46151" y="3297053"/>
              <a:ext cx="133033" cy="1374315"/>
            </a:xfrm>
            <a:custGeom>
              <a:avLst/>
              <a:gdLst/>
              <a:ahLst/>
              <a:cxnLst/>
              <a:rect l="l" t="t" r="r" b="b"/>
              <a:pathLst>
                <a:path w="155575" h="1607185">
                  <a:moveTo>
                    <a:pt x="155448" y="0"/>
                  </a:moveTo>
                  <a:lnTo>
                    <a:pt x="0" y="0"/>
                  </a:lnTo>
                  <a:lnTo>
                    <a:pt x="0" y="1607058"/>
                  </a:lnTo>
                  <a:lnTo>
                    <a:pt x="155448" y="160705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09739" y="3284021"/>
              <a:ext cx="131947" cy="1387347"/>
            </a:xfrm>
            <a:custGeom>
              <a:avLst/>
              <a:gdLst/>
              <a:ahLst/>
              <a:cxnLst/>
              <a:rect l="l" t="t" r="r" b="b"/>
              <a:pathLst>
                <a:path w="154304" h="1622425">
                  <a:moveTo>
                    <a:pt x="153924" y="0"/>
                  </a:moveTo>
                  <a:lnTo>
                    <a:pt x="0" y="0"/>
                  </a:lnTo>
                  <a:lnTo>
                    <a:pt x="0" y="1622298"/>
                  </a:lnTo>
                  <a:lnTo>
                    <a:pt x="153924" y="16222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73328" y="3233197"/>
              <a:ext cx="131947" cy="1438387"/>
            </a:xfrm>
            <a:custGeom>
              <a:avLst/>
              <a:gdLst/>
              <a:ahLst/>
              <a:cxnLst/>
              <a:rect l="l" t="t" r="r" b="b"/>
              <a:pathLst>
                <a:path w="154304" h="1682114">
                  <a:moveTo>
                    <a:pt x="153924" y="0"/>
                  </a:moveTo>
                  <a:lnTo>
                    <a:pt x="0" y="0"/>
                  </a:lnTo>
                  <a:lnTo>
                    <a:pt x="0" y="1681734"/>
                  </a:lnTo>
                  <a:lnTo>
                    <a:pt x="153924" y="168173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936915" y="3218862"/>
              <a:ext cx="131947" cy="1452506"/>
            </a:xfrm>
            <a:custGeom>
              <a:avLst/>
              <a:gdLst/>
              <a:ahLst/>
              <a:cxnLst/>
              <a:rect l="l" t="t" r="r" b="b"/>
              <a:pathLst>
                <a:path w="154304" h="1698625">
                  <a:moveTo>
                    <a:pt x="153924" y="0"/>
                  </a:moveTo>
                  <a:lnTo>
                    <a:pt x="0" y="0"/>
                  </a:lnTo>
                  <a:lnTo>
                    <a:pt x="0" y="1698498"/>
                  </a:lnTo>
                  <a:lnTo>
                    <a:pt x="153924" y="16984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299201" y="3186282"/>
              <a:ext cx="133033" cy="1485086"/>
            </a:xfrm>
            <a:custGeom>
              <a:avLst/>
              <a:gdLst/>
              <a:ahLst/>
              <a:cxnLst/>
              <a:rect l="l" t="t" r="r" b="b"/>
              <a:pathLst>
                <a:path w="155575" h="1736725">
                  <a:moveTo>
                    <a:pt x="155448" y="0"/>
                  </a:moveTo>
                  <a:lnTo>
                    <a:pt x="0" y="0"/>
                  </a:lnTo>
                  <a:lnTo>
                    <a:pt x="0" y="1736598"/>
                  </a:lnTo>
                  <a:lnTo>
                    <a:pt x="155448" y="173659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62788" y="3153703"/>
              <a:ext cx="131947" cy="1517665"/>
            </a:xfrm>
            <a:custGeom>
              <a:avLst/>
              <a:gdLst/>
              <a:ahLst/>
              <a:cxnLst/>
              <a:rect l="l" t="t" r="r" b="b"/>
              <a:pathLst>
                <a:path w="154304" h="1774825">
                  <a:moveTo>
                    <a:pt x="153924" y="0"/>
                  </a:moveTo>
                  <a:lnTo>
                    <a:pt x="0" y="0"/>
                  </a:lnTo>
                  <a:lnTo>
                    <a:pt x="0" y="1774698"/>
                  </a:lnTo>
                  <a:lnTo>
                    <a:pt x="153924" y="17746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26376" y="3101576"/>
              <a:ext cx="131947" cy="1569792"/>
            </a:xfrm>
            <a:custGeom>
              <a:avLst/>
              <a:gdLst/>
              <a:ahLst/>
              <a:cxnLst/>
              <a:rect l="l" t="t" r="r" b="b"/>
              <a:pathLst>
                <a:path w="154304" h="1835785">
                  <a:moveTo>
                    <a:pt x="153924" y="0"/>
                  </a:moveTo>
                  <a:lnTo>
                    <a:pt x="0" y="0"/>
                  </a:lnTo>
                  <a:lnTo>
                    <a:pt x="0" y="1835658"/>
                  </a:lnTo>
                  <a:lnTo>
                    <a:pt x="153924" y="183565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89965" y="3031204"/>
              <a:ext cx="131947" cy="1640381"/>
            </a:xfrm>
            <a:custGeom>
              <a:avLst/>
              <a:gdLst/>
              <a:ahLst/>
              <a:cxnLst/>
              <a:rect l="l" t="t" r="r" b="b"/>
              <a:pathLst>
                <a:path w="154304" h="1918335">
                  <a:moveTo>
                    <a:pt x="153924" y="0"/>
                  </a:moveTo>
                  <a:lnTo>
                    <a:pt x="0" y="0"/>
                  </a:lnTo>
                  <a:lnTo>
                    <a:pt x="0" y="1917953"/>
                  </a:lnTo>
                  <a:lnTo>
                    <a:pt x="153924" y="19179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752249" y="2945194"/>
              <a:ext cx="133033" cy="1726173"/>
            </a:xfrm>
            <a:custGeom>
              <a:avLst/>
              <a:gdLst/>
              <a:ahLst/>
              <a:cxnLst/>
              <a:rect l="l" t="t" r="r" b="b"/>
              <a:pathLst>
                <a:path w="155575" h="2018664">
                  <a:moveTo>
                    <a:pt x="155448" y="0"/>
                  </a:moveTo>
                  <a:lnTo>
                    <a:pt x="0" y="0"/>
                  </a:lnTo>
                  <a:lnTo>
                    <a:pt x="0" y="2018538"/>
                  </a:lnTo>
                  <a:lnTo>
                    <a:pt x="155448" y="201853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15837" y="2867003"/>
              <a:ext cx="131947" cy="1804365"/>
            </a:xfrm>
            <a:custGeom>
              <a:avLst/>
              <a:gdLst/>
              <a:ahLst/>
              <a:cxnLst/>
              <a:rect l="l" t="t" r="r" b="b"/>
              <a:pathLst>
                <a:path w="154304" h="2110104">
                  <a:moveTo>
                    <a:pt x="153924" y="0"/>
                  </a:moveTo>
                  <a:lnTo>
                    <a:pt x="0" y="0"/>
                  </a:lnTo>
                  <a:lnTo>
                    <a:pt x="0" y="2109978"/>
                  </a:lnTo>
                  <a:lnTo>
                    <a:pt x="153924" y="210997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79426" y="2790115"/>
              <a:ext cx="131947" cy="1881470"/>
            </a:xfrm>
            <a:custGeom>
              <a:avLst/>
              <a:gdLst/>
              <a:ahLst/>
              <a:cxnLst/>
              <a:rect l="l" t="t" r="r" b="b"/>
              <a:pathLst>
                <a:path w="154304" h="2200275">
                  <a:moveTo>
                    <a:pt x="153924" y="0"/>
                  </a:moveTo>
                  <a:lnTo>
                    <a:pt x="0" y="0"/>
                  </a:lnTo>
                  <a:lnTo>
                    <a:pt x="0" y="2199893"/>
                  </a:lnTo>
                  <a:lnTo>
                    <a:pt x="153924" y="219989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41711" y="2710621"/>
              <a:ext cx="133033" cy="1960747"/>
            </a:xfrm>
            <a:custGeom>
              <a:avLst/>
              <a:gdLst/>
              <a:ahLst/>
              <a:cxnLst/>
              <a:rect l="l" t="t" r="r" b="b"/>
              <a:pathLst>
                <a:path w="155575" h="2292985">
                  <a:moveTo>
                    <a:pt x="155448" y="0"/>
                  </a:moveTo>
                  <a:lnTo>
                    <a:pt x="0" y="0"/>
                  </a:lnTo>
                  <a:lnTo>
                    <a:pt x="0" y="2292858"/>
                  </a:lnTo>
                  <a:lnTo>
                    <a:pt x="155448" y="229285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205298" y="2640249"/>
              <a:ext cx="133033" cy="2031336"/>
            </a:xfrm>
            <a:custGeom>
              <a:avLst/>
              <a:gdLst/>
              <a:ahLst/>
              <a:cxnLst/>
              <a:rect l="l" t="t" r="r" b="b"/>
              <a:pathLst>
                <a:path w="155575" h="2375535">
                  <a:moveTo>
                    <a:pt x="155448" y="0"/>
                  </a:moveTo>
                  <a:lnTo>
                    <a:pt x="0" y="0"/>
                  </a:lnTo>
                  <a:lnTo>
                    <a:pt x="0" y="2375154"/>
                  </a:lnTo>
                  <a:lnTo>
                    <a:pt x="155448" y="237515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68887" y="2551632"/>
              <a:ext cx="131947" cy="2119844"/>
            </a:xfrm>
            <a:custGeom>
              <a:avLst/>
              <a:gdLst/>
              <a:ahLst/>
              <a:cxnLst/>
              <a:rect l="l" t="t" r="r" b="b"/>
              <a:pathLst>
                <a:path w="154304" h="2479040">
                  <a:moveTo>
                    <a:pt x="153924" y="0"/>
                  </a:moveTo>
                  <a:lnTo>
                    <a:pt x="0" y="0"/>
                  </a:lnTo>
                  <a:lnTo>
                    <a:pt x="0" y="2478786"/>
                  </a:lnTo>
                  <a:lnTo>
                    <a:pt x="153924" y="247878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932475" y="2455197"/>
              <a:ext cx="131947" cy="2216497"/>
            </a:xfrm>
            <a:custGeom>
              <a:avLst/>
              <a:gdLst/>
              <a:ahLst/>
              <a:cxnLst/>
              <a:rect l="l" t="t" r="r" b="b"/>
              <a:pathLst>
                <a:path w="154304" h="2592070">
                  <a:moveTo>
                    <a:pt x="153923" y="0"/>
                  </a:moveTo>
                  <a:lnTo>
                    <a:pt x="0" y="0"/>
                  </a:lnTo>
                  <a:lnTo>
                    <a:pt x="0" y="2591562"/>
                  </a:lnTo>
                  <a:lnTo>
                    <a:pt x="153923" y="2591562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93102" y="3427371"/>
              <a:ext cx="133033" cy="1243997"/>
            </a:xfrm>
            <a:custGeom>
              <a:avLst/>
              <a:gdLst/>
              <a:ahLst/>
              <a:cxnLst/>
              <a:rect l="l" t="t" r="r" b="b"/>
              <a:pathLst>
                <a:path w="155575" h="1454785">
                  <a:moveTo>
                    <a:pt x="0" y="0"/>
                  </a:moveTo>
                  <a:lnTo>
                    <a:pt x="155448" y="0"/>
                  </a:lnTo>
                  <a:lnTo>
                    <a:pt x="155448" y="1454658"/>
                  </a:lnTo>
                  <a:lnTo>
                    <a:pt x="0" y="14546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56690" y="3402611"/>
              <a:ext cx="131947" cy="1268974"/>
            </a:xfrm>
            <a:custGeom>
              <a:avLst/>
              <a:gdLst/>
              <a:ahLst/>
              <a:cxnLst/>
              <a:rect l="l" t="t" r="r" b="b"/>
              <a:pathLst>
                <a:path w="154305" h="1483995">
                  <a:moveTo>
                    <a:pt x="0" y="0"/>
                  </a:moveTo>
                  <a:lnTo>
                    <a:pt x="153924" y="0"/>
                  </a:lnTo>
                  <a:lnTo>
                    <a:pt x="153924" y="1483614"/>
                  </a:lnTo>
                  <a:lnTo>
                    <a:pt x="0" y="14836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20279" y="3371334"/>
              <a:ext cx="131947" cy="1299925"/>
            </a:xfrm>
            <a:custGeom>
              <a:avLst/>
              <a:gdLst/>
              <a:ahLst/>
              <a:cxnLst/>
              <a:rect l="l" t="t" r="r" b="b"/>
              <a:pathLst>
                <a:path w="154305" h="1520189">
                  <a:moveTo>
                    <a:pt x="0" y="0"/>
                  </a:moveTo>
                  <a:lnTo>
                    <a:pt x="153924" y="0"/>
                  </a:lnTo>
                  <a:lnTo>
                    <a:pt x="153924" y="1520189"/>
                  </a:lnTo>
                  <a:lnTo>
                    <a:pt x="0" y="15201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3867" y="3333542"/>
              <a:ext cx="131947" cy="1337934"/>
            </a:xfrm>
            <a:custGeom>
              <a:avLst/>
              <a:gdLst/>
              <a:ahLst/>
              <a:cxnLst/>
              <a:rect l="l" t="t" r="r" b="b"/>
              <a:pathLst>
                <a:path w="154305" h="1564639">
                  <a:moveTo>
                    <a:pt x="0" y="0"/>
                  </a:moveTo>
                  <a:lnTo>
                    <a:pt x="153924" y="0"/>
                  </a:lnTo>
                  <a:lnTo>
                    <a:pt x="153924" y="1564386"/>
                  </a:lnTo>
                  <a:lnTo>
                    <a:pt x="0" y="15643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6151" y="3297053"/>
              <a:ext cx="133033" cy="1374315"/>
            </a:xfrm>
            <a:custGeom>
              <a:avLst/>
              <a:gdLst/>
              <a:ahLst/>
              <a:cxnLst/>
              <a:rect l="l" t="t" r="r" b="b"/>
              <a:pathLst>
                <a:path w="155575" h="1607185">
                  <a:moveTo>
                    <a:pt x="0" y="0"/>
                  </a:moveTo>
                  <a:lnTo>
                    <a:pt x="155448" y="0"/>
                  </a:lnTo>
                  <a:lnTo>
                    <a:pt x="155448" y="1607058"/>
                  </a:lnTo>
                  <a:lnTo>
                    <a:pt x="0" y="16070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09739" y="3284021"/>
              <a:ext cx="131947" cy="1387347"/>
            </a:xfrm>
            <a:custGeom>
              <a:avLst/>
              <a:gdLst/>
              <a:ahLst/>
              <a:cxnLst/>
              <a:rect l="l" t="t" r="r" b="b"/>
              <a:pathLst>
                <a:path w="154304" h="1622425">
                  <a:moveTo>
                    <a:pt x="0" y="0"/>
                  </a:moveTo>
                  <a:lnTo>
                    <a:pt x="153924" y="0"/>
                  </a:lnTo>
                  <a:lnTo>
                    <a:pt x="153924" y="1622298"/>
                  </a:lnTo>
                  <a:lnTo>
                    <a:pt x="0" y="16222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573328" y="3233197"/>
              <a:ext cx="131947" cy="1438387"/>
            </a:xfrm>
            <a:custGeom>
              <a:avLst/>
              <a:gdLst/>
              <a:ahLst/>
              <a:cxnLst/>
              <a:rect l="l" t="t" r="r" b="b"/>
              <a:pathLst>
                <a:path w="154304" h="1682114">
                  <a:moveTo>
                    <a:pt x="0" y="0"/>
                  </a:moveTo>
                  <a:lnTo>
                    <a:pt x="153924" y="0"/>
                  </a:lnTo>
                  <a:lnTo>
                    <a:pt x="153924" y="1681734"/>
                  </a:lnTo>
                  <a:lnTo>
                    <a:pt x="0" y="16817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936915" y="3218862"/>
              <a:ext cx="131947" cy="1452506"/>
            </a:xfrm>
            <a:custGeom>
              <a:avLst/>
              <a:gdLst/>
              <a:ahLst/>
              <a:cxnLst/>
              <a:rect l="l" t="t" r="r" b="b"/>
              <a:pathLst>
                <a:path w="154304" h="1698625">
                  <a:moveTo>
                    <a:pt x="0" y="0"/>
                  </a:moveTo>
                  <a:lnTo>
                    <a:pt x="153924" y="0"/>
                  </a:lnTo>
                  <a:lnTo>
                    <a:pt x="153924" y="1698498"/>
                  </a:lnTo>
                  <a:lnTo>
                    <a:pt x="0" y="169849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99201" y="3186282"/>
              <a:ext cx="133033" cy="1485086"/>
            </a:xfrm>
            <a:custGeom>
              <a:avLst/>
              <a:gdLst/>
              <a:ahLst/>
              <a:cxnLst/>
              <a:rect l="l" t="t" r="r" b="b"/>
              <a:pathLst>
                <a:path w="155575" h="1736725">
                  <a:moveTo>
                    <a:pt x="0" y="0"/>
                  </a:moveTo>
                  <a:lnTo>
                    <a:pt x="155448" y="0"/>
                  </a:lnTo>
                  <a:lnTo>
                    <a:pt x="155448" y="1736598"/>
                  </a:lnTo>
                  <a:lnTo>
                    <a:pt x="0" y="17365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62788" y="3153703"/>
              <a:ext cx="131947" cy="1517665"/>
            </a:xfrm>
            <a:custGeom>
              <a:avLst/>
              <a:gdLst/>
              <a:ahLst/>
              <a:cxnLst/>
              <a:rect l="l" t="t" r="r" b="b"/>
              <a:pathLst>
                <a:path w="154304" h="1774825">
                  <a:moveTo>
                    <a:pt x="0" y="0"/>
                  </a:moveTo>
                  <a:lnTo>
                    <a:pt x="153924" y="0"/>
                  </a:lnTo>
                  <a:lnTo>
                    <a:pt x="153924" y="1774698"/>
                  </a:lnTo>
                  <a:lnTo>
                    <a:pt x="0" y="17746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026376" y="3101576"/>
              <a:ext cx="131947" cy="1569792"/>
            </a:xfrm>
            <a:custGeom>
              <a:avLst/>
              <a:gdLst/>
              <a:ahLst/>
              <a:cxnLst/>
              <a:rect l="l" t="t" r="r" b="b"/>
              <a:pathLst>
                <a:path w="154304" h="1835785">
                  <a:moveTo>
                    <a:pt x="0" y="0"/>
                  </a:moveTo>
                  <a:lnTo>
                    <a:pt x="153924" y="0"/>
                  </a:lnTo>
                  <a:lnTo>
                    <a:pt x="153924" y="1835658"/>
                  </a:lnTo>
                  <a:lnTo>
                    <a:pt x="0" y="18356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89965" y="3031204"/>
              <a:ext cx="131947" cy="1640381"/>
            </a:xfrm>
            <a:custGeom>
              <a:avLst/>
              <a:gdLst/>
              <a:ahLst/>
              <a:cxnLst/>
              <a:rect l="l" t="t" r="r" b="b"/>
              <a:pathLst>
                <a:path w="154304" h="1918335">
                  <a:moveTo>
                    <a:pt x="0" y="0"/>
                  </a:moveTo>
                  <a:lnTo>
                    <a:pt x="153924" y="0"/>
                  </a:lnTo>
                  <a:lnTo>
                    <a:pt x="153924" y="1917953"/>
                  </a:lnTo>
                  <a:lnTo>
                    <a:pt x="0" y="191795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752249" y="2945194"/>
              <a:ext cx="133033" cy="1726173"/>
            </a:xfrm>
            <a:custGeom>
              <a:avLst/>
              <a:gdLst/>
              <a:ahLst/>
              <a:cxnLst/>
              <a:rect l="l" t="t" r="r" b="b"/>
              <a:pathLst>
                <a:path w="155575" h="2018664">
                  <a:moveTo>
                    <a:pt x="0" y="0"/>
                  </a:moveTo>
                  <a:lnTo>
                    <a:pt x="155448" y="0"/>
                  </a:lnTo>
                  <a:lnTo>
                    <a:pt x="155448" y="2018538"/>
                  </a:lnTo>
                  <a:lnTo>
                    <a:pt x="0" y="20185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15837" y="2867003"/>
              <a:ext cx="131947" cy="1804365"/>
            </a:xfrm>
            <a:custGeom>
              <a:avLst/>
              <a:gdLst/>
              <a:ahLst/>
              <a:cxnLst/>
              <a:rect l="l" t="t" r="r" b="b"/>
              <a:pathLst>
                <a:path w="154304" h="2110104">
                  <a:moveTo>
                    <a:pt x="0" y="0"/>
                  </a:moveTo>
                  <a:lnTo>
                    <a:pt x="153924" y="0"/>
                  </a:lnTo>
                  <a:lnTo>
                    <a:pt x="153924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9426" y="2790115"/>
              <a:ext cx="131947" cy="1881470"/>
            </a:xfrm>
            <a:custGeom>
              <a:avLst/>
              <a:gdLst/>
              <a:ahLst/>
              <a:cxnLst/>
              <a:rect l="l" t="t" r="r" b="b"/>
              <a:pathLst>
                <a:path w="154304" h="2200275">
                  <a:moveTo>
                    <a:pt x="0" y="0"/>
                  </a:moveTo>
                  <a:lnTo>
                    <a:pt x="153924" y="0"/>
                  </a:lnTo>
                  <a:lnTo>
                    <a:pt x="153924" y="2199893"/>
                  </a:lnTo>
                  <a:lnTo>
                    <a:pt x="0" y="21998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41711" y="2710621"/>
              <a:ext cx="133033" cy="1960747"/>
            </a:xfrm>
            <a:custGeom>
              <a:avLst/>
              <a:gdLst/>
              <a:ahLst/>
              <a:cxnLst/>
              <a:rect l="l" t="t" r="r" b="b"/>
              <a:pathLst>
                <a:path w="155575" h="2292985">
                  <a:moveTo>
                    <a:pt x="0" y="0"/>
                  </a:moveTo>
                  <a:lnTo>
                    <a:pt x="155448" y="0"/>
                  </a:lnTo>
                  <a:lnTo>
                    <a:pt x="155448" y="2292858"/>
                  </a:lnTo>
                  <a:lnTo>
                    <a:pt x="0" y="22928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05298" y="2640249"/>
              <a:ext cx="133033" cy="2031336"/>
            </a:xfrm>
            <a:custGeom>
              <a:avLst/>
              <a:gdLst/>
              <a:ahLst/>
              <a:cxnLst/>
              <a:rect l="l" t="t" r="r" b="b"/>
              <a:pathLst>
                <a:path w="155575" h="2375535">
                  <a:moveTo>
                    <a:pt x="0" y="0"/>
                  </a:moveTo>
                  <a:lnTo>
                    <a:pt x="155448" y="0"/>
                  </a:lnTo>
                  <a:lnTo>
                    <a:pt x="155448" y="2375154"/>
                  </a:lnTo>
                  <a:lnTo>
                    <a:pt x="0" y="23751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68887" y="2551632"/>
              <a:ext cx="131947" cy="2119844"/>
            </a:xfrm>
            <a:custGeom>
              <a:avLst/>
              <a:gdLst/>
              <a:ahLst/>
              <a:cxnLst/>
              <a:rect l="l" t="t" r="r" b="b"/>
              <a:pathLst>
                <a:path w="154304" h="2479040">
                  <a:moveTo>
                    <a:pt x="0" y="0"/>
                  </a:moveTo>
                  <a:lnTo>
                    <a:pt x="153924" y="0"/>
                  </a:lnTo>
                  <a:lnTo>
                    <a:pt x="153924" y="2478786"/>
                  </a:lnTo>
                  <a:lnTo>
                    <a:pt x="0" y="24787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932475" y="2455197"/>
              <a:ext cx="131947" cy="2216497"/>
            </a:xfrm>
            <a:custGeom>
              <a:avLst/>
              <a:gdLst/>
              <a:ahLst/>
              <a:cxnLst/>
              <a:rect l="l" t="t" r="r" b="b"/>
              <a:pathLst>
                <a:path w="154304" h="2592070">
                  <a:moveTo>
                    <a:pt x="0" y="0"/>
                  </a:moveTo>
                  <a:lnTo>
                    <a:pt x="153923" y="0"/>
                  </a:lnTo>
                  <a:lnTo>
                    <a:pt x="153923" y="2591562"/>
                  </a:lnTo>
                  <a:lnTo>
                    <a:pt x="0" y="25915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11959" y="4671259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11959" y="4671259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11959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575548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939135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301420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65008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028597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90881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54470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118058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81645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843931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07518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71107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34694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96980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660568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24155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387744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750029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113725" y="4671259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50078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1613449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1976711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2340081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2703453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066715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3430086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793130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4156501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4519764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4883134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5246397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609767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973139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6336400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6699771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7062816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7426188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7789450" y="4673649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1619" y="4837524"/>
              <a:ext cx="7652399" cy="0"/>
            </a:xfrm>
            <a:custGeom>
              <a:avLst/>
              <a:gdLst/>
              <a:ahLst/>
              <a:cxnLst/>
              <a:rect l="l" t="t" r="r" b="b"/>
              <a:pathLst>
                <a:path w="8949055">
                  <a:moveTo>
                    <a:pt x="0" y="0"/>
                  </a:moveTo>
                  <a:lnTo>
                    <a:pt x="894871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1619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11959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11959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57554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57554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93913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93913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301420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301420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66500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66500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028597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028597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390881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390881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54470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54470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11805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11805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8164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48164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843931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843931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20751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20751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571107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571107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934694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934694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296980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296980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66056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660568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2415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2415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387744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387744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750029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750029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11372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113725" y="483752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99793" y="488986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575051" y="4839153"/>
              <a:ext cx="61901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Rantasalmi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1266802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0" name="object 230"/>
            <p:cNvSpPr txBox="1"/>
            <p:nvPr/>
          </p:nvSpPr>
          <p:spPr>
            <a:xfrm>
              <a:off x="1630064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1" name="object 231"/>
            <p:cNvSpPr txBox="1"/>
            <p:nvPr/>
          </p:nvSpPr>
          <p:spPr>
            <a:xfrm>
              <a:off x="1993434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2356806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2720068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3083113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3446483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3809855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4173116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4536488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4899749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5263121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5626491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5989753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3" name="object 243"/>
            <p:cNvSpPr txBox="1"/>
            <p:nvPr/>
          </p:nvSpPr>
          <p:spPr>
            <a:xfrm>
              <a:off x="6353125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4" name="object 244"/>
            <p:cNvSpPr txBox="1"/>
            <p:nvPr/>
          </p:nvSpPr>
          <p:spPr>
            <a:xfrm>
              <a:off x="6716170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5" name="object 245"/>
            <p:cNvSpPr txBox="1"/>
            <p:nvPr/>
          </p:nvSpPr>
          <p:spPr>
            <a:xfrm>
              <a:off x="7079541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6" name="object 246"/>
            <p:cNvSpPr txBox="1"/>
            <p:nvPr/>
          </p:nvSpPr>
          <p:spPr>
            <a:xfrm>
              <a:off x="7442802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7" name="object 247"/>
            <p:cNvSpPr txBox="1"/>
            <p:nvPr/>
          </p:nvSpPr>
          <p:spPr>
            <a:xfrm>
              <a:off x="7806173" y="4841976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1619" y="5007589"/>
              <a:ext cx="7652399" cy="0"/>
            </a:xfrm>
            <a:custGeom>
              <a:avLst/>
              <a:gdLst/>
              <a:ahLst/>
              <a:cxnLst/>
              <a:rect l="l" t="t" r="r" b="b"/>
              <a:pathLst>
                <a:path w="8949055">
                  <a:moveTo>
                    <a:pt x="0" y="0"/>
                  </a:moveTo>
                  <a:lnTo>
                    <a:pt x="894871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1619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1619" y="5177762"/>
              <a:ext cx="7652399" cy="0"/>
            </a:xfrm>
            <a:custGeom>
              <a:avLst/>
              <a:gdLst/>
              <a:ahLst/>
              <a:cxnLst/>
              <a:rect l="l" t="t" r="r" b="b"/>
              <a:pathLst>
                <a:path w="8949055">
                  <a:moveTo>
                    <a:pt x="0" y="0"/>
                  </a:moveTo>
                  <a:lnTo>
                    <a:pt x="894871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211959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211959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57554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57554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93913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93913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301420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01420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66500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66500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28597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28597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390881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390881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754470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754470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11805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1805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48164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48164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843931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843931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20751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20751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571107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571107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934694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934694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296980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296980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6056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660568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02415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02415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387744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387744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750029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750029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11372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113725" y="500758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99793" y="5059928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99793" y="5059928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 txBox="1"/>
            <p:nvPr/>
          </p:nvSpPr>
          <p:spPr>
            <a:xfrm>
              <a:off x="575051" y="5009327"/>
              <a:ext cx="60598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2" name="object 322"/>
            <p:cNvSpPr txBox="1"/>
            <p:nvPr/>
          </p:nvSpPr>
          <p:spPr>
            <a:xfrm>
              <a:off x="416540" y="5608916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4" name="object 294"/>
            <p:cNvSpPr txBox="1"/>
            <p:nvPr/>
          </p:nvSpPr>
          <p:spPr>
            <a:xfrm>
              <a:off x="1266802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5" name="object 295"/>
            <p:cNvSpPr txBox="1"/>
            <p:nvPr/>
          </p:nvSpPr>
          <p:spPr>
            <a:xfrm>
              <a:off x="1630064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6" name="object 296"/>
            <p:cNvSpPr txBox="1"/>
            <p:nvPr/>
          </p:nvSpPr>
          <p:spPr>
            <a:xfrm>
              <a:off x="1993434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7" name="object 297"/>
            <p:cNvSpPr txBox="1"/>
            <p:nvPr/>
          </p:nvSpPr>
          <p:spPr>
            <a:xfrm>
              <a:off x="2356806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8" name="object 298"/>
            <p:cNvSpPr txBox="1"/>
            <p:nvPr/>
          </p:nvSpPr>
          <p:spPr>
            <a:xfrm>
              <a:off x="2720068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99" name="object 299"/>
            <p:cNvSpPr txBox="1"/>
            <p:nvPr/>
          </p:nvSpPr>
          <p:spPr>
            <a:xfrm>
              <a:off x="3083113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0" name="object 300"/>
            <p:cNvSpPr txBox="1"/>
            <p:nvPr/>
          </p:nvSpPr>
          <p:spPr>
            <a:xfrm>
              <a:off x="3446483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3809855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4173116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4536488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4899749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5263121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 txBox="1"/>
            <p:nvPr/>
          </p:nvSpPr>
          <p:spPr>
            <a:xfrm>
              <a:off x="5626491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7" name="object 307"/>
            <p:cNvSpPr txBox="1"/>
            <p:nvPr/>
          </p:nvSpPr>
          <p:spPr>
            <a:xfrm>
              <a:off x="5989753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6353125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6716170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0" name="object 310"/>
            <p:cNvSpPr txBox="1"/>
            <p:nvPr/>
          </p:nvSpPr>
          <p:spPr>
            <a:xfrm>
              <a:off x="7079541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1" name="object 311"/>
            <p:cNvSpPr txBox="1"/>
            <p:nvPr/>
          </p:nvSpPr>
          <p:spPr>
            <a:xfrm>
              <a:off x="7442802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2" name="object 312"/>
            <p:cNvSpPr txBox="1"/>
            <p:nvPr/>
          </p:nvSpPr>
          <p:spPr>
            <a:xfrm>
              <a:off x="7806173" y="5012259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3" name="object 313"/>
            <p:cNvSpPr txBox="1"/>
            <p:nvPr/>
          </p:nvSpPr>
          <p:spPr>
            <a:xfrm>
              <a:off x="1006353" y="4612399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4" name="object 314"/>
            <p:cNvSpPr txBox="1"/>
            <p:nvPr/>
          </p:nvSpPr>
          <p:spPr>
            <a:xfrm>
              <a:off x="958136" y="4191471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5" name="object 315"/>
            <p:cNvSpPr txBox="1"/>
            <p:nvPr/>
          </p:nvSpPr>
          <p:spPr>
            <a:xfrm>
              <a:off x="958136" y="3770760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6" name="object 316"/>
            <p:cNvSpPr txBox="1"/>
            <p:nvPr/>
          </p:nvSpPr>
          <p:spPr>
            <a:xfrm>
              <a:off x="958136" y="3349832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7" name="object 317"/>
            <p:cNvSpPr txBox="1"/>
            <p:nvPr/>
          </p:nvSpPr>
          <p:spPr>
            <a:xfrm>
              <a:off x="958136" y="2928904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8" name="object 318"/>
            <p:cNvSpPr txBox="1"/>
            <p:nvPr/>
          </p:nvSpPr>
          <p:spPr>
            <a:xfrm>
              <a:off x="958136" y="2508302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19" name="object 319"/>
            <p:cNvSpPr txBox="1"/>
            <p:nvPr/>
          </p:nvSpPr>
          <p:spPr>
            <a:xfrm>
              <a:off x="958136" y="2087374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0" name="object 320"/>
            <p:cNvSpPr txBox="1"/>
            <p:nvPr/>
          </p:nvSpPr>
          <p:spPr>
            <a:xfrm>
              <a:off x="958136" y="166644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70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1" name="object 321"/>
            <p:cNvSpPr txBox="1"/>
            <p:nvPr/>
          </p:nvSpPr>
          <p:spPr>
            <a:xfrm>
              <a:off x="2093998" y="1072412"/>
              <a:ext cx="4296703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60006" marR="4344" indent="-1549688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Rantasalmella  2000 - 2018,</a:t>
              </a:r>
              <a:r>
                <a:rPr sz="1368" b="1" spc="-3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Ryhmä 208">
            <a:extLst>
              <a:ext uri="{FF2B5EF4-FFF2-40B4-BE49-F238E27FC236}">
                <a16:creationId xmlns:a16="http://schemas.microsoft.com/office/drawing/2014/main" id="{45548504-9EFD-4908-A96B-D9B44F58B27E}"/>
              </a:ext>
            </a:extLst>
          </p:cNvPr>
          <p:cNvGrpSpPr/>
          <p:nvPr/>
        </p:nvGrpSpPr>
        <p:grpSpPr>
          <a:xfrm>
            <a:off x="467544" y="692696"/>
            <a:ext cx="7992888" cy="4549452"/>
            <a:chOff x="200516" y="1106728"/>
            <a:chExt cx="7992888" cy="4549452"/>
          </a:xfrm>
        </p:grpSpPr>
        <p:sp>
          <p:nvSpPr>
            <p:cNvPr id="2" name="object 2"/>
            <p:cNvSpPr/>
            <p:nvPr/>
          </p:nvSpPr>
          <p:spPr>
            <a:xfrm>
              <a:off x="8035425" y="4509013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97902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60377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852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5328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7804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0280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755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5230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7707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182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2658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5133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7609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0084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2561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5035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511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9987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2462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4938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7414" y="4509013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879" y="4509013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5425" y="408938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7902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0377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2852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85328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47804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10280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2755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5230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7707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0182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2658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5133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7609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0084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72561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35035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11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9987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2462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4938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7414" y="408938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879" y="408938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5425" y="3668460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97902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60377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2852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85328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47804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0280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72755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35230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97707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60182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22658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85133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47609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10084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2561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35035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7511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59987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22462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84938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7414" y="3668460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2879" y="3668460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35425" y="324883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9790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6037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285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8532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4780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1028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7275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523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9770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6018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2265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85133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4760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1008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7256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3503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9751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5998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2246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8493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4741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879" y="324883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35425" y="2827907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97902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60377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22852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85328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347804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10280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72755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35230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97707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60182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22658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985133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47609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10084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72561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5035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97511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59987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22462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84938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47414" y="2827907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82879" y="2827907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647609" y="2408282"/>
              <a:ext cx="4460143" cy="0"/>
            </a:xfrm>
            <a:custGeom>
              <a:avLst/>
              <a:gdLst/>
              <a:ahLst/>
              <a:cxnLst/>
              <a:rect l="l" t="t" r="r" b="b"/>
              <a:pathLst>
                <a:path w="5215890">
                  <a:moveTo>
                    <a:pt x="0" y="0"/>
                  </a:moveTo>
                  <a:lnTo>
                    <a:pt x="5215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310084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72561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35035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297511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959987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622462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84938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47414" y="240828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2879" y="2408282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2878" y="1987354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2878" y="156751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2878" y="1567512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55845" y="2031663"/>
              <a:ext cx="191676" cy="2898495"/>
            </a:xfrm>
            <a:custGeom>
              <a:avLst/>
              <a:gdLst/>
              <a:ahLst/>
              <a:cxnLst/>
              <a:rect l="l" t="t" r="r" b="b"/>
              <a:pathLst>
                <a:path w="224155" h="3389629">
                  <a:moveTo>
                    <a:pt x="224028" y="0"/>
                  </a:moveTo>
                  <a:lnTo>
                    <a:pt x="0" y="0"/>
                  </a:lnTo>
                  <a:lnTo>
                    <a:pt x="0" y="3389122"/>
                  </a:lnTo>
                  <a:lnTo>
                    <a:pt x="224028" y="338912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92067" y="2085093"/>
              <a:ext cx="193305" cy="2844740"/>
            </a:xfrm>
            <a:custGeom>
              <a:avLst/>
              <a:gdLst/>
              <a:ahLst/>
              <a:cxnLst/>
              <a:rect l="l" t="t" r="r" b="b"/>
              <a:pathLst>
                <a:path w="226059" h="3326765">
                  <a:moveTo>
                    <a:pt x="225551" y="0"/>
                  </a:moveTo>
                  <a:lnTo>
                    <a:pt x="0" y="0"/>
                  </a:lnTo>
                  <a:lnTo>
                    <a:pt x="0" y="3326638"/>
                  </a:lnTo>
                  <a:lnTo>
                    <a:pt x="225551" y="33266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429591" y="2135917"/>
              <a:ext cx="193305" cy="2794241"/>
            </a:xfrm>
            <a:custGeom>
              <a:avLst/>
              <a:gdLst/>
              <a:ahLst/>
              <a:cxnLst/>
              <a:rect l="l" t="t" r="r" b="b"/>
              <a:pathLst>
                <a:path w="226060" h="3267710">
                  <a:moveTo>
                    <a:pt x="225552" y="0"/>
                  </a:moveTo>
                  <a:lnTo>
                    <a:pt x="0" y="0"/>
                  </a:lnTo>
                  <a:lnTo>
                    <a:pt x="0" y="3267202"/>
                  </a:lnTo>
                  <a:lnTo>
                    <a:pt x="225552" y="326720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67116" y="2184135"/>
              <a:ext cx="193305" cy="2745915"/>
            </a:xfrm>
            <a:custGeom>
              <a:avLst/>
              <a:gdLst/>
              <a:ahLst/>
              <a:cxnLst/>
              <a:rect l="l" t="t" r="r" b="b"/>
              <a:pathLst>
                <a:path w="226060" h="3211195">
                  <a:moveTo>
                    <a:pt x="225551" y="0"/>
                  </a:moveTo>
                  <a:lnTo>
                    <a:pt x="0" y="0"/>
                  </a:lnTo>
                  <a:lnTo>
                    <a:pt x="0" y="3210814"/>
                  </a:lnTo>
                  <a:lnTo>
                    <a:pt x="225551" y="32108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04641" y="2228443"/>
              <a:ext cx="193305" cy="2701390"/>
            </a:xfrm>
            <a:custGeom>
              <a:avLst/>
              <a:gdLst/>
              <a:ahLst/>
              <a:cxnLst/>
              <a:rect l="l" t="t" r="r" b="b"/>
              <a:pathLst>
                <a:path w="226060" h="3159125">
                  <a:moveTo>
                    <a:pt x="225551" y="0"/>
                  </a:moveTo>
                  <a:lnTo>
                    <a:pt x="0" y="0"/>
                  </a:lnTo>
                  <a:lnTo>
                    <a:pt x="0" y="3158998"/>
                  </a:lnTo>
                  <a:lnTo>
                    <a:pt x="225551" y="31589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42165" y="2271448"/>
              <a:ext cx="193305" cy="2658493"/>
            </a:xfrm>
            <a:custGeom>
              <a:avLst/>
              <a:gdLst/>
              <a:ahLst/>
              <a:cxnLst/>
              <a:rect l="l" t="t" r="r" b="b"/>
              <a:pathLst>
                <a:path w="226060" h="3108960">
                  <a:moveTo>
                    <a:pt x="225551" y="0"/>
                  </a:moveTo>
                  <a:lnTo>
                    <a:pt x="0" y="0"/>
                  </a:lnTo>
                  <a:lnTo>
                    <a:pt x="0" y="3108706"/>
                  </a:lnTo>
                  <a:lnTo>
                    <a:pt x="225551" y="31087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79689" y="2311846"/>
              <a:ext cx="193305" cy="2618312"/>
            </a:xfrm>
            <a:custGeom>
              <a:avLst/>
              <a:gdLst/>
              <a:ahLst/>
              <a:cxnLst/>
              <a:rect l="l" t="t" r="r" b="b"/>
              <a:pathLst>
                <a:path w="226060" h="3061970">
                  <a:moveTo>
                    <a:pt x="225552" y="0"/>
                  </a:moveTo>
                  <a:lnTo>
                    <a:pt x="0" y="0"/>
                  </a:lnTo>
                  <a:lnTo>
                    <a:pt x="0" y="3061462"/>
                  </a:lnTo>
                  <a:lnTo>
                    <a:pt x="225552" y="306146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117214" y="2350942"/>
              <a:ext cx="193305" cy="2579216"/>
            </a:xfrm>
            <a:custGeom>
              <a:avLst/>
              <a:gdLst/>
              <a:ahLst/>
              <a:cxnLst/>
              <a:rect l="l" t="t" r="r" b="b"/>
              <a:pathLst>
                <a:path w="226060" h="3016250">
                  <a:moveTo>
                    <a:pt x="225551" y="0"/>
                  </a:moveTo>
                  <a:lnTo>
                    <a:pt x="0" y="0"/>
                  </a:lnTo>
                  <a:lnTo>
                    <a:pt x="0" y="3015742"/>
                  </a:lnTo>
                  <a:lnTo>
                    <a:pt x="225551" y="30157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54737" y="2387431"/>
              <a:ext cx="193305" cy="2542293"/>
            </a:xfrm>
            <a:custGeom>
              <a:avLst/>
              <a:gdLst/>
              <a:ahLst/>
              <a:cxnLst/>
              <a:rect l="l" t="t" r="r" b="b"/>
              <a:pathLst>
                <a:path w="226060" h="2973070">
                  <a:moveTo>
                    <a:pt x="225551" y="0"/>
                  </a:moveTo>
                  <a:lnTo>
                    <a:pt x="0" y="0"/>
                  </a:lnTo>
                  <a:lnTo>
                    <a:pt x="0" y="2973070"/>
                  </a:lnTo>
                  <a:lnTo>
                    <a:pt x="225551" y="29730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792262" y="2422617"/>
              <a:ext cx="193305" cy="2507541"/>
            </a:xfrm>
            <a:custGeom>
              <a:avLst/>
              <a:gdLst/>
              <a:ahLst/>
              <a:cxnLst/>
              <a:rect l="l" t="t" r="r" b="b"/>
              <a:pathLst>
                <a:path w="226060" h="2932429">
                  <a:moveTo>
                    <a:pt x="225551" y="0"/>
                  </a:moveTo>
                  <a:lnTo>
                    <a:pt x="0" y="0"/>
                  </a:lnTo>
                  <a:lnTo>
                    <a:pt x="0" y="2931922"/>
                  </a:lnTo>
                  <a:lnTo>
                    <a:pt x="225551" y="29319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29786" y="2457803"/>
              <a:ext cx="193305" cy="2472247"/>
            </a:xfrm>
            <a:custGeom>
              <a:avLst/>
              <a:gdLst/>
              <a:ahLst/>
              <a:cxnLst/>
              <a:rect l="l" t="t" r="r" b="b"/>
              <a:pathLst>
                <a:path w="226060" h="2891154">
                  <a:moveTo>
                    <a:pt x="225552" y="0"/>
                  </a:moveTo>
                  <a:lnTo>
                    <a:pt x="0" y="0"/>
                  </a:lnTo>
                  <a:lnTo>
                    <a:pt x="0" y="2890774"/>
                  </a:lnTo>
                  <a:lnTo>
                    <a:pt x="225552" y="289077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467310" y="2491686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60" h="2851150">
                  <a:moveTo>
                    <a:pt x="225551" y="0"/>
                  </a:moveTo>
                  <a:lnTo>
                    <a:pt x="0" y="0"/>
                  </a:lnTo>
                  <a:lnTo>
                    <a:pt x="0" y="2851150"/>
                  </a:lnTo>
                  <a:lnTo>
                    <a:pt x="225551" y="28511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804836" y="2525569"/>
              <a:ext cx="193305" cy="2404372"/>
            </a:xfrm>
            <a:custGeom>
              <a:avLst/>
              <a:gdLst/>
              <a:ahLst/>
              <a:cxnLst/>
              <a:rect l="l" t="t" r="r" b="b"/>
              <a:pathLst>
                <a:path w="226060" h="2811779">
                  <a:moveTo>
                    <a:pt x="225551" y="0"/>
                  </a:moveTo>
                  <a:lnTo>
                    <a:pt x="0" y="0"/>
                  </a:lnTo>
                  <a:lnTo>
                    <a:pt x="0" y="2811526"/>
                  </a:lnTo>
                  <a:lnTo>
                    <a:pt x="225551" y="28115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142359" y="2559451"/>
              <a:ext cx="193305" cy="2370707"/>
            </a:xfrm>
            <a:custGeom>
              <a:avLst/>
              <a:gdLst/>
              <a:ahLst/>
              <a:cxnLst/>
              <a:rect l="l" t="t" r="r" b="b"/>
              <a:pathLst>
                <a:path w="226060" h="2772410">
                  <a:moveTo>
                    <a:pt x="225551" y="0"/>
                  </a:moveTo>
                  <a:lnTo>
                    <a:pt x="0" y="0"/>
                  </a:lnTo>
                  <a:lnTo>
                    <a:pt x="0" y="2771902"/>
                  </a:lnTo>
                  <a:lnTo>
                    <a:pt x="225551" y="27719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79884" y="2590728"/>
              <a:ext cx="193305" cy="2339213"/>
            </a:xfrm>
            <a:custGeom>
              <a:avLst/>
              <a:gdLst/>
              <a:ahLst/>
              <a:cxnLst/>
              <a:rect l="l" t="t" r="r" b="b"/>
              <a:pathLst>
                <a:path w="226059" h="2735579">
                  <a:moveTo>
                    <a:pt x="225551" y="0"/>
                  </a:moveTo>
                  <a:lnTo>
                    <a:pt x="0" y="0"/>
                  </a:lnTo>
                  <a:lnTo>
                    <a:pt x="0" y="2735326"/>
                  </a:lnTo>
                  <a:lnTo>
                    <a:pt x="225551" y="27353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817408" y="2622004"/>
              <a:ext cx="193305" cy="2307720"/>
            </a:xfrm>
            <a:custGeom>
              <a:avLst/>
              <a:gdLst/>
              <a:ahLst/>
              <a:cxnLst/>
              <a:rect l="l" t="t" r="r" b="b"/>
              <a:pathLst>
                <a:path w="226059" h="2698750">
                  <a:moveTo>
                    <a:pt x="225552" y="0"/>
                  </a:moveTo>
                  <a:lnTo>
                    <a:pt x="0" y="0"/>
                  </a:lnTo>
                  <a:lnTo>
                    <a:pt x="0" y="2698750"/>
                  </a:lnTo>
                  <a:lnTo>
                    <a:pt x="225552" y="269875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54933" y="2651978"/>
              <a:ext cx="193305" cy="2277855"/>
            </a:xfrm>
            <a:custGeom>
              <a:avLst/>
              <a:gdLst/>
              <a:ahLst/>
              <a:cxnLst/>
              <a:rect l="l" t="t" r="r" b="b"/>
              <a:pathLst>
                <a:path w="226059" h="2663825">
                  <a:moveTo>
                    <a:pt x="225551" y="0"/>
                  </a:moveTo>
                  <a:lnTo>
                    <a:pt x="0" y="0"/>
                  </a:lnTo>
                  <a:lnTo>
                    <a:pt x="0" y="2663698"/>
                  </a:lnTo>
                  <a:lnTo>
                    <a:pt x="225551" y="26636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492457" y="2679345"/>
              <a:ext cx="193305" cy="2250705"/>
            </a:xfrm>
            <a:custGeom>
              <a:avLst/>
              <a:gdLst/>
              <a:ahLst/>
              <a:cxnLst/>
              <a:rect l="l" t="t" r="r" b="b"/>
              <a:pathLst>
                <a:path w="226059" h="2632075">
                  <a:moveTo>
                    <a:pt x="225551" y="0"/>
                  </a:moveTo>
                  <a:lnTo>
                    <a:pt x="0" y="0"/>
                  </a:lnTo>
                  <a:lnTo>
                    <a:pt x="0" y="2631694"/>
                  </a:lnTo>
                  <a:lnTo>
                    <a:pt x="225551" y="263169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829981" y="2708014"/>
              <a:ext cx="193305" cy="2221927"/>
            </a:xfrm>
            <a:custGeom>
              <a:avLst/>
              <a:gdLst/>
              <a:ahLst/>
              <a:cxnLst/>
              <a:rect l="l" t="t" r="r" b="b"/>
              <a:pathLst>
                <a:path w="226059" h="2598420">
                  <a:moveTo>
                    <a:pt x="225551" y="0"/>
                  </a:moveTo>
                  <a:lnTo>
                    <a:pt x="0" y="0"/>
                  </a:lnTo>
                  <a:lnTo>
                    <a:pt x="0" y="2598166"/>
                  </a:lnTo>
                  <a:lnTo>
                    <a:pt x="225551" y="25981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67506" y="2735381"/>
              <a:ext cx="193305" cy="2194777"/>
            </a:xfrm>
            <a:custGeom>
              <a:avLst/>
              <a:gdLst/>
              <a:ahLst/>
              <a:cxnLst/>
              <a:rect l="l" t="t" r="r" b="b"/>
              <a:pathLst>
                <a:path w="226059" h="2566670">
                  <a:moveTo>
                    <a:pt x="225551" y="0"/>
                  </a:moveTo>
                  <a:lnTo>
                    <a:pt x="0" y="0"/>
                  </a:lnTo>
                  <a:lnTo>
                    <a:pt x="0" y="2566162"/>
                  </a:lnTo>
                  <a:lnTo>
                    <a:pt x="225551" y="256616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05031" y="2761444"/>
              <a:ext cx="193305" cy="2168714"/>
            </a:xfrm>
            <a:custGeom>
              <a:avLst/>
              <a:gdLst/>
              <a:ahLst/>
              <a:cxnLst/>
              <a:rect l="l" t="t" r="r" b="b"/>
              <a:pathLst>
                <a:path w="226059" h="2536190">
                  <a:moveTo>
                    <a:pt x="225551" y="0"/>
                  </a:moveTo>
                  <a:lnTo>
                    <a:pt x="0" y="0"/>
                  </a:lnTo>
                  <a:lnTo>
                    <a:pt x="0" y="2535682"/>
                  </a:lnTo>
                  <a:lnTo>
                    <a:pt x="225551" y="253568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842554" y="2786205"/>
              <a:ext cx="193305" cy="2143736"/>
            </a:xfrm>
            <a:custGeom>
              <a:avLst/>
              <a:gdLst/>
              <a:ahLst/>
              <a:cxnLst/>
              <a:rect l="l" t="t" r="r" b="b"/>
              <a:pathLst>
                <a:path w="226059" h="2506979">
                  <a:moveTo>
                    <a:pt x="225551" y="0"/>
                  </a:moveTo>
                  <a:lnTo>
                    <a:pt x="0" y="0"/>
                  </a:lnTo>
                  <a:lnTo>
                    <a:pt x="0" y="2506726"/>
                  </a:lnTo>
                  <a:lnTo>
                    <a:pt x="225551" y="25067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5845" y="2031663"/>
              <a:ext cx="191676" cy="2898495"/>
            </a:xfrm>
            <a:custGeom>
              <a:avLst/>
              <a:gdLst/>
              <a:ahLst/>
              <a:cxnLst/>
              <a:rect l="l" t="t" r="r" b="b"/>
              <a:pathLst>
                <a:path w="224155" h="3389629">
                  <a:moveTo>
                    <a:pt x="0" y="0"/>
                  </a:moveTo>
                  <a:lnTo>
                    <a:pt x="224028" y="0"/>
                  </a:lnTo>
                  <a:lnTo>
                    <a:pt x="224028" y="3389122"/>
                  </a:lnTo>
                  <a:lnTo>
                    <a:pt x="0" y="3389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92067" y="2085093"/>
              <a:ext cx="193305" cy="2844740"/>
            </a:xfrm>
            <a:custGeom>
              <a:avLst/>
              <a:gdLst/>
              <a:ahLst/>
              <a:cxnLst/>
              <a:rect l="l" t="t" r="r" b="b"/>
              <a:pathLst>
                <a:path w="226059" h="3326765">
                  <a:moveTo>
                    <a:pt x="0" y="0"/>
                  </a:moveTo>
                  <a:lnTo>
                    <a:pt x="225551" y="0"/>
                  </a:lnTo>
                  <a:lnTo>
                    <a:pt x="225551" y="3326638"/>
                  </a:lnTo>
                  <a:lnTo>
                    <a:pt x="0" y="33266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29591" y="2135917"/>
              <a:ext cx="193305" cy="2794241"/>
            </a:xfrm>
            <a:custGeom>
              <a:avLst/>
              <a:gdLst/>
              <a:ahLst/>
              <a:cxnLst/>
              <a:rect l="l" t="t" r="r" b="b"/>
              <a:pathLst>
                <a:path w="226060" h="3267710">
                  <a:moveTo>
                    <a:pt x="0" y="0"/>
                  </a:moveTo>
                  <a:lnTo>
                    <a:pt x="225552" y="0"/>
                  </a:lnTo>
                  <a:lnTo>
                    <a:pt x="225552" y="3267202"/>
                  </a:lnTo>
                  <a:lnTo>
                    <a:pt x="0" y="32672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67116" y="2184135"/>
              <a:ext cx="193305" cy="2745915"/>
            </a:xfrm>
            <a:custGeom>
              <a:avLst/>
              <a:gdLst/>
              <a:ahLst/>
              <a:cxnLst/>
              <a:rect l="l" t="t" r="r" b="b"/>
              <a:pathLst>
                <a:path w="226060" h="3211195">
                  <a:moveTo>
                    <a:pt x="0" y="0"/>
                  </a:moveTo>
                  <a:lnTo>
                    <a:pt x="225551" y="0"/>
                  </a:lnTo>
                  <a:lnTo>
                    <a:pt x="225551" y="3210814"/>
                  </a:lnTo>
                  <a:lnTo>
                    <a:pt x="0" y="32108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04641" y="2228443"/>
              <a:ext cx="193305" cy="2701390"/>
            </a:xfrm>
            <a:custGeom>
              <a:avLst/>
              <a:gdLst/>
              <a:ahLst/>
              <a:cxnLst/>
              <a:rect l="l" t="t" r="r" b="b"/>
              <a:pathLst>
                <a:path w="226060" h="3159125">
                  <a:moveTo>
                    <a:pt x="0" y="0"/>
                  </a:moveTo>
                  <a:lnTo>
                    <a:pt x="225551" y="0"/>
                  </a:lnTo>
                  <a:lnTo>
                    <a:pt x="225551" y="3158998"/>
                  </a:lnTo>
                  <a:lnTo>
                    <a:pt x="0" y="3158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442165" y="2271448"/>
              <a:ext cx="193305" cy="2658493"/>
            </a:xfrm>
            <a:custGeom>
              <a:avLst/>
              <a:gdLst/>
              <a:ahLst/>
              <a:cxnLst/>
              <a:rect l="l" t="t" r="r" b="b"/>
              <a:pathLst>
                <a:path w="226060" h="3108960">
                  <a:moveTo>
                    <a:pt x="0" y="0"/>
                  </a:moveTo>
                  <a:lnTo>
                    <a:pt x="225551" y="0"/>
                  </a:lnTo>
                  <a:lnTo>
                    <a:pt x="225551" y="3108706"/>
                  </a:lnTo>
                  <a:lnTo>
                    <a:pt x="0" y="31087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79689" y="2311846"/>
              <a:ext cx="193305" cy="2618312"/>
            </a:xfrm>
            <a:custGeom>
              <a:avLst/>
              <a:gdLst/>
              <a:ahLst/>
              <a:cxnLst/>
              <a:rect l="l" t="t" r="r" b="b"/>
              <a:pathLst>
                <a:path w="226060" h="3061970">
                  <a:moveTo>
                    <a:pt x="0" y="0"/>
                  </a:moveTo>
                  <a:lnTo>
                    <a:pt x="225552" y="0"/>
                  </a:lnTo>
                  <a:lnTo>
                    <a:pt x="225552" y="3061462"/>
                  </a:lnTo>
                  <a:lnTo>
                    <a:pt x="0" y="30614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117214" y="2350942"/>
              <a:ext cx="193305" cy="2579216"/>
            </a:xfrm>
            <a:custGeom>
              <a:avLst/>
              <a:gdLst/>
              <a:ahLst/>
              <a:cxnLst/>
              <a:rect l="l" t="t" r="r" b="b"/>
              <a:pathLst>
                <a:path w="226060" h="3016250">
                  <a:moveTo>
                    <a:pt x="0" y="0"/>
                  </a:moveTo>
                  <a:lnTo>
                    <a:pt x="225551" y="0"/>
                  </a:lnTo>
                  <a:lnTo>
                    <a:pt x="225551" y="3015742"/>
                  </a:lnTo>
                  <a:lnTo>
                    <a:pt x="0" y="30157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454737" y="2387431"/>
              <a:ext cx="193305" cy="2542293"/>
            </a:xfrm>
            <a:custGeom>
              <a:avLst/>
              <a:gdLst/>
              <a:ahLst/>
              <a:cxnLst/>
              <a:rect l="l" t="t" r="r" b="b"/>
              <a:pathLst>
                <a:path w="226060" h="2973070">
                  <a:moveTo>
                    <a:pt x="0" y="0"/>
                  </a:moveTo>
                  <a:lnTo>
                    <a:pt x="225551" y="0"/>
                  </a:lnTo>
                  <a:lnTo>
                    <a:pt x="225551" y="2973070"/>
                  </a:lnTo>
                  <a:lnTo>
                    <a:pt x="0" y="29730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92262" y="2422617"/>
              <a:ext cx="193305" cy="2507541"/>
            </a:xfrm>
            <a:custGeom>
              <a:avLst/>
              <a:gdLst/>
              <a:ahLst/>
              <a:cxnLst/>
              <a:rect l="l" t="t" r="r" b="b"/>
              <a:pathLst>
                <a:path w="226060" h="2932429">
                  <a:moveTo>
                    <a:pt x="0" y="0"/>
                  </a:moveTo>
                  <a:lnTo>
                    <a:pt x="225551" y="0"/>
                  </a:lnTo>
                  <a:lnTo>
                    <a:pt x="225551" y="2931922"/>
                  </a:lnTo>
                  <a:lnTo>
                    <a:pt x="0" y="29319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29786" y="2457803"/>
              <a:ext cx="193305" cy="2472247"/>
            </a:xfrm>
            <a:custGeom>
              <a:avLst/>
              <a:gdLst/>
              <a:ahLst/>
              <a:cxnLst/>
              <a:rect l="l" t="t" r="r" b="b"/>
              <a:pathLst>
                <a:path w="226060" h="2891154">
                  <a:moveTo>
                    <a:pt x="0" y="0"/>
                  </a:moveTo>
                  <a:lnTo>
                    <a:pt x="225552" y="0"/>
                  </a:lnTo>
                  <a:lnTo>
                    <a:pt x="225552" y="2890774"/>
                  </a:lnTo>
                  <a:lnTo>
                    <a:pt x="0" y="28907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67310" y="2491686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60" h="2851150">
                  <a:moveTo>
                    <a:pt x="0" y="0"/>
                  </a:moveTo>
                  <a:lnTo>
                    <a:pt x="225551" y="0"/>
                  </a:lnTo>
                  <a:lnTo>
                    <a:pt x="225551" y="2851150"/>
                  </a:lnTo>
                  <a:lnTo>
                    <a:pt x="0" y="2851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804836" y="2525569"/>
              <a:ext cx="193305" cy="2404372"/>
            </a:xfrm>
            <a:custGeom>
              <a:avLst/>
              <a:gdLst/>
              <a:ahLst/>
              <a:cxnLst/>
              <a:rect l="l" t="t" r="r" b="b"/>
              <a:pathLst>
                <a:path w="226060" h="2811779">
                  <a:moveTo>
                    <a:pt x="0" y="0"/>
                  </a:moveTo>
                  <a:lnTo>
                    <a:pt x="225551" y="0"/>
                  </a:lnTo>
                  <a:lnTo>
                    <a:pt x="225551" y="2811526"/>
                  </a:lnTo>
                  <a:lnTo>
                    <a:pt x="0" y="28115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42359" y="2559451"/>
              <a:ext cx="193305" cy="2370707"/>
            </a:xfrm>
            <a:custGeom>
              <a:avLst/>
              <a:gdLst/>
              <a:ahLst/>
              <a:cxnLst/>
              <a:rect l="l" t="t" r="r" b="b"/>
              <a:pathLst>
                <a:path w="226060" h="2772410">
                  <a:moveTo>
                    <a:pt x="0" y="0"/>
                  </a:moveTo>
                  <a:lnTo>
                    <a:pt x="225551" y="0"/>
                  </a:lnTo>
                  <a:lnTo>
                    <a:pt x="225551" y="2771902"/>
                  </a:lnTo>
                  <a:lnTo>
                    <a:pt x="0" y="27719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479884" y="2590728"/>
              <a:ext cx="193305" cy="2339213"/>
            </a:xfrm>
            <a:custGeom>
              <a:avLst/>
              <a:gdLst/>
              <a:ahLst/>
              <a:cxnLst/>
              <a:rect l="l" t="t" r="r" b="b"/>
              <a:pathLst>
                <a:path w="226059" h="2735579">
                  <a:moveTo>
                    <a:pt x="0" y="0"/>
                  </a:moveTo>
                  <a:lnTo>
                    <a:pt x="225551" y="0"/>
                  </a:lnTo>
                  <a:lnTo>
                    <a:pt x="225551" y="2735326"/>
                  </a:lnTo>
                  <a:lnTo>
                    <a:pt x="0" y="2735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817408" y="2622004"/>
              <a:ext cx="193305" cy="2307720"/>
            </a:xfrm>
            <a:custGeom>
              <a:avLst/>
              <a:gdLst/>
              <a:ahLst/>
              <a:cxnLst/>
              <a:rect l="l" t="t" r="r" b="b"/>
              <a:pathLst>
                <a:path w="226059" h="2698750">
                  <a:moveTo>
                    <a:pt x="0" y="0"/>
                  </a:moveTo>
                  <a:lnTo>
                    <a:pt x="225552" y="0"/>
                  </a:lnTo>
                  <a:lnTo>
                    <a:pt x="225552" y="2698750"/>
                  </a:lnTo>
                  <a:lnTo>
                    <a:pt x="0" y="26987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54933" y="2651978"/>
              <a:ext cx="193305" cy="2277855"/>
            </a:xfrm>
            <a:custGeom>
              <a:avLst/>
              <a:gdLst/>
              <a:ahLst/>
              <a:cxnLst/>
              <a:rect l="l" t="t" r="r" b="b"/>
              <a:pathLst>
                <a:path w="226059" h="2663825">
                  <a:moveTo>
                    <a:pt x="0" y="0"/>
                  </a:moveTo>
                  <a:lnTo>
                    <a:pt x="225551" y="0"/>
                  </a:lnTo>
                  <a:lnTo>
                    <a:pt x="225551" y="2663698"/>
                  </a:lnTo>
                  <a:lnTo>
                    <a:pt x="0" y="26636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492457" y="2679345"/>
              <a:ext cx="193305" cy="2250705"/>
            </a:xfrm>
            <a:custGeom>
              <a:avLst/>
              <a:gdLst/>
              <a:ahLst/>
              <a:cxnLst/>
              <a:rect l="l" t="t" r="r" b="b"/>
              <a:pathLst>
                <a:path w="226059" h="2632075">
                  <a:moveTo>
                    <a:pt x="0" y="0"/>
                  </a:moveTo>
                  <a:lnTo>
                    <a:pt x="225551" y="0"/>
                  </a:lnTo>
                  <a:lnTo>
                    <a:pt x="225551" y="2631694"/>
                  </a:lnTo>
                  <a:lnTo>
                    <a:pt x="0" y="26316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29981" y="2708014"/>
              <a:ext cx="193305" cy="2221927"/>
            </a:xfrm>
            <a:custGeom>
              <a:avLst/>
              <a:gdLst/>
              <a:ahLst/>
              <a:cxnLst/>
              <a:rect l="l" t="t" r="r" b="b"/>
              <a:pathLst>
                <a:path w="226059" h="2598420">
                  <a:moveTo>
                    <a:pt x="0" y="0"/>
                  </a:moveTo>
                  <a:lnTo>
                    <a:pt x="225551" y="0"/>
                  </a:lnTo>
                  <a:lnTo>
                    <a:pt x="225551" y="2598166"/>
                  </a:lnTo>
                  <a:lnTo>
                    <a:pt x="0" y="25981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67506" y="2735381"/>
              <a:ext cx="193305" cy="2194777"/>
            </a:xfrm>
            <a:custGeom>
              <a:avLst/>
              <a:gdLst/>
              <a:ahLst/>
              <a:cxnLst/>
              <a:rect l="l" t="t" r="r" b="b"/>
              <a:pathLst>
                <a:path w="226059" h="2566670">
                  <a:moveTo>
                    <a:pt x="0" y="0"/>
                  </a:moveTo>
                  <a:lnTo>
                    <a:pt x="225551" y="0"/>
                  </a:lnTo>
                  <a:lnTo>
                    <a:pt x="225551" y="2566162"/>
                  </a:lnTo>
                  <a:lnTo>
                    <a:pt x="0" y="25661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505031" y="2761444"/>
              <a:ext cx="193305" cy="2168714"/>
            </a:xfrm>
            <a:custGeom>
              <a:avLst/>
              <a:gdLst/>
              <a:ahLst/>
              <a:cxnLst/>
              <a:rect l="l" t="t" r="r" b="b"/>
              <a:pathLst>
                <a:path w="226059" h="2536190">
                  <a:moveTo>
                    <a:pt x="0" y="0"/>
                  </a:moveTo>
                  <a:lnTo>
                    <a:pt x="225551" y="0"/>
                  </a:lnTo>
                  <a:lnTo>
                    <a:pt x="225551" y="2535682"/>
                  </a:lnTo>
                  <a:lnTo>
                    <a:pt x="0" y="253568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842554" y="2786205"/>
              <a:ext cx="193305" cy="2143736"/>
            </a:xfrm>
            <a:custGeom>
              <a:avLst/>
              <a:gdLst/>
              <a:ahLst/>
              <a:cxnLst/>
              <a:rect l="l" t="t" r="r" b="b"/>
              <a:pathLst>
                <a:path w="226059" h="2506979">
                  <a:moveTo>
                    <a:pt x="0" y="0"/>
                  </a:moveTo>
                  <a:lnTo>
                    <a:pt x="225551" y="0"/>
                  </a:lnTo>
                  <a:lnTo>
                    <a:pt x="225551" y="2506726"/>
                  </a:lnTo>
                  <a:lnTo>
                    <a:pt x="0" y="2506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82878" y="4929724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757604" y="328022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1095107" y="330704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1432632" y="333234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1770156" y="3355565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267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2107681" y="337893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2445205" y="339978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2782729" y="3426744"/>
              <a:ext cx="179536" cy="39095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3120254" y="3439751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4" dirty="0">
                  <a:latin typeface="Arial"/>
                  <a:cs typeface="Arial"/>
                </a:rPr>
                <a:t> 068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3457778" y="345799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3795066" y="347591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4133153" y="349318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4470677" y="3510340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900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4808201" y="352728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5145726" y="354400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820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5483250" y="355964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5820774" y="3575499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745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6158299" y="359037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6495823" y="360416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6833348" y="361850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7170872" y="3637946"/>
              <a:ext cx="179536" cy="39149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0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7508396" y="3644328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580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7845921" y="365760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549248" y="4870972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452552" y="4450587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380095" y="4030094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380095" y="360970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380095" y="318954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380095" y="2769155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380095" y="234877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380095" y="1928385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380095" y="150800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695986" y="4997706"/>
              <a:ext cx="749741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2507432" y="1106728"/>
              <a:ext cx="351642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Rantasalmen väestöennuste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6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250DF33B-BFDE-4A5A-8C39-6209DB25ECC5}"/>
              </a:ext>
            </a:extLst>
          </p:cNvPr>
          <p:cNvGrpSpPr/>
          <p:nvPr/>
        </p:nvGrpSpPr>
        <p:grpSpPr>
          <a:xfrm>
            <a:off x="395536" y="548680"/>
            <a:ext cx="7632848" cy="4963484"/>
            <a:chOff x="0" y="692696"/>
            <a:chExt cx="7632848" cy="4963484"/>
          </a:xfrm>
        </p:grpSpPr>
        <p:sp>
          <p:nvSpPr>
            <p:cNvPr id="20" name="object 20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18E9127F-DD1D-468D-8841-50D7524A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2696"/>
              <a:ext cx="7632848" cy="4646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yhmä 22">
            <a:extLst>
              <a:ext uri="{FF2B5EF4-FFF2-40B4-BE49-F238E27FC236}">
                <a16:creationId xmlns:a16="http://schemas.microsoft.com/office/drawing/2014/main" id="{906ADE78-9BD3-4E9A-820C-C77798AF6A62}"/>
              </a:ext>
            </a:extLst>
          </p:cNvPr>
          <p:cNvGrpSpPr/>
          <p:nvPr/>
        </p:nvGrpSpPr>
        <p:grpSpPr>
          <a:xfrm>
            <a:off x="611560" y="620688"/>
            <a:ext cx="7451697" cy="4891476"/>
            <a:chOff x="2379" y="764704"/>
            <a:chExt cx="7451697" cy="4891476"/>
          </a:xfrm>
        </p:grpSpPr>
        <p:sp>
          <p:nvSpPr>
            <p:cNvPr id="21" name="object 21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8C6B03EC-CF82-4FE7-8790-553E63544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9" y="764704"/>
              <a:ext cx="7451697" cy="4536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509</TotalTime>
  <Words>1866</Words>
  <Application>Microsoft Office PowerPoint</Application>
  <PresentationFormat>Näytössä katseltava diaesitys (4:3)</PresentationFormat>
  <Paragraphs>683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1_ES_maakuntaliitto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66</cp:revision>
  <dcterms:created xsi:type="dcterms:W3CDTF">2013-05-17T08:21:27Z</dcterms:created>
  <dcterms:modified xsi:type="dcterms:W3CDTF">2019-11-15T13:37:49Z</dcterms:modified>
</cp:coreProperties>
</file>