
<file path=[Content_Types].xml><?xml version="1.0" encoding="utf-8"?>
<Types xmlns="http://schemas.openxmlformats.org/package/2006/content-types"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12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0065"/>
    <a:srgbClr val="D70564"/>
    <a:srgbClr val="ED0A82"/>
    <a:srgbClr val="CC006A"/>
    <a:srgbClr val="D20064"/>
    <a:srgbClr val="E10069"/>
    <a:srgbClr val="CF1772"/>
    <a:srgbClr val="C70B6E"/>
    <a:srgbClr val="C31F72"/>
    <a:srgbClr val="CF1E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9" autoAdjust="0"/>
    <p:restoredTop sz="88790" autoAdjust="0"/>
  </p:normalViewPr>
  <p:slideViewPr>
    <p:cSldViewPr>
      <p:cViewPr varScale="1">
        <p:scale>
          <a:sx n="92" d="100"/>
          <a:sy n="92" d="100"/>
        </p:scale>
        <p:origin x="12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49" d="100"/>
          <a:sy n="149" d="100"/>
        </p:scale>
        <p:origin x="-6928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EB8BD8F5-9DEF-A94E-9A1C-DE78F1F7EC6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17124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11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111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9632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D7EABC4F-DD8E-A044-9BB3-49995D6D5D9A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33039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23850" y="1600200"/>
            <a:ext cx="8496300" cy="2087562"/>
          </a:xfrm>
        </p:spPr>
        <p:txBody>
          <a:bodyPr anchor="b"/>
          <a:lstStyle>
            <a:lvl1pPr algn="ctr">
              <a:defRPr sz="5400" i="0"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687762"/>
            <a:ext cx="8496300" cy="9366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40826123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42652436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96075" y="1219200"/>
            <a:ext cx="2124075" cy="4319587"/>
          </a:xfrm>
        </p:spPr>
        <p:txBody>
          <a:bodyPr vert="eaVert"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323850" y="1219200"/>
            <a:ext cx="6219825" cy="4319587"/>
          </a:xfrm>
        </p:spPr>
        <p:txBody>
          <a:bodyPr vert="eaVert"/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83073652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1050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01867152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38195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3193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dirty="0"/>
              <a:t>Muokkaa tekstin perustyylejä osoittamalla</a:t>
            </a:r>
          </a:p>
        </p:txBody>
      </p:sp>
    </p:spTree>
    <p:extLst>
      <p:ext uri="{BB962C8B-B14F-4D97-AF65-F5344CB8AC3E}">
        <p14:creationId xmlns:p14="http://schemas.microsoft.com/office/powerpoint/2010/main" val="323066594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23850" y="2057400"/>
            <a:ext cx="4171950" cy="324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171950" cy="324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1327957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osoittamalla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590800"/>
            <a:ext cx="4040188" cy="2960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83991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590800"/>
            <a:ext cx="4041775" cy="2960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48024751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</p:spTree>
    <p:extLst>
      <p:ext uri="{BB962C8B-B14F-4D97-AF65-F5344CB8AC3E}">
        <p14:creationId xmlns:p14="http://schemas.microsoft.com/office/powerpoint/2010/main" val="248163272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89787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48625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008313" cy="37004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osoittamalla</a:t>
            </a:r>
          </a:p>
        </p:txBody>
      </p:sp>
    </p:spTree>
    <p:extLst>
      <p:ext uri="{BB962C8B-B14F-4D97-AF65-F5344CB8AC3E}">
        <p14:creationId xmlns:p14="http://schemas.microsoft.com/office/powerpoint/2010/main" val="130612780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957105"/>
            <a:ext cx="5486400" cy="3006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1066800"/>
            <a:ext cx="5486400" cy="3733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287963"/>
            <a:ext cx="5486400" cy="4270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osoittamalla</a:t>
            </a:r>
          </a:p>
        </p:txBody>
      </p:sp>
    </p:spTree>
    <p:extLst>
      <p:ext uri="{BB962C8B-B14F-4D97-AF65-F5344CB8AC3E}">
        <p14:creationId xmlns:p14="http://schemas.microsoft.com/office/powerpoint/2010/main" val="400260616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d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85800"/>
            <a:ext cx="84963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65300"/>
            <a:ext cx="84963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0" y="5436000"/>
            <a:ext cx="9144000" cy="142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</p:sldLayoutIdLst>
  <p:transition>
    <p:fade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ct val="2000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1463" algn="l" rtl="0" eaLnBrk="0" fontAlgn="base" hangingPunct="0">
        <a:spcBef>
          <a:spcPct val="0"/>
        </a:spcBef>
        <a:spcAft>
          <a:spcPct val="2000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3525" algn="l" rtl="0" eaLnBrk="0" fontAlgn="base" hangingPunct="0">
        <a:spcBef>
          <a:spcPct val="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0" fontAlgn="base" hangingPunct="0">
        <a:spcBef>
          <a:spcPct val="0"/>
        </a:spcBef>
        <a:spcAft>
          <a:spcPct val="2000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rtl="0" eaLnBrk="0" fontAlgn="base" hangingPunct="0">
        <a:spcBef>
          <a:spcPct val="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1800225" indent="-266700" algn="l" rtl="0" fontAlgn="base">
        <a:spcBef>
          <a:spcPct val="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257425" indent="-266700" algn="l" rtl="0" fontAlgn="base">
        <a:spcBef>
          <a:spcPct val="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2714625" indent="-266700" algn="l" rtl="0" fontAlgn="base">
        <a:spcBef>
          <a:spcPct val="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171825" indent="-266700" algn="l" rtl="0" fontAlgn="base">
        <a:spcBef>
          <a:spcPct val="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Ryhmä 196">
            <a:extLst>
              <a:ext uri="{FF2B5EF4-FFF2-40B4-BE49-F238E27FC236}">
                <a16:creationId xmlns:a16="http://schemas.microsoft.com/office/drawing/2014/main" id="{C8C3D045-FD32-4562-820E-904979383CC8}"/>
              </a:ext>
            </a:extLst>
          </p:cNvPr>
          <p:cNvGrpSpPr/>
          <p:nvPr/>
        </p:nvGrpSpPr>
        <p:grpSpPr>
          <a:xfrm>
            <a:off x="539552" y="692696"/>
            <a:ext cx="7830341" cy="4753295"/>
            <a:chOff x="272524" y="1087507"/>
            <a:chExt cx="7830341" cy="4753295"/>
          </a:xfrm>
        </p:grpSpPr>
        <p:sp>
          <p:nvSpPr>
            <p:cNvPr id="2" name="object 2"/>
            <p:cNvSpPr/>
            <p:nvPr/>
          </p:nvSpPr>
          <p:spPr>
            <a:xfrm>
              <a:off x="8018484" y="4647150"/>
              <a:ext cx="84164" cy="0"/>
            </a:xfrm>
            <a:custGeom>
              <a:avLst/>
              <a:gdLst/>
              <a:ahLst/>
              <a:cxnLst/>
              <a:rect l="l" t="t" r="r" b="b"/>
              <a:pathLst>
                <a:path w="98425">
                  <a:moveTo>
                    <a:pt x="0" y="0"/>
                  </a:moveTo>
                  <a:lnTo>
                    <a:pt x="984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7627529" y="4647150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37877" y="4647150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46922" y="4647150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55967" y="4647150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65012" y="4647150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74057" y="4647150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84407" y="4647150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93452" y="4647150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02497" y="4647150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11542" y="4647150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20587" y="4647150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30935" y="4647150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39981" y="4647150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49026" y="4647150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58071" y="4647150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67116" y="4647150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76161" y="4647150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86509" y="4647150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9066" y="4647150"/>
              <a:ext cx="83621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40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018484" y="4191036"/>
              <a:ext cx="84164" cy="0"/>
            </a:xfrm>
            <a:custGeom>
              <a:avLst/>
              <a:gdLst/>
              <a:ahLst/>
              <a:cxnLst/>
              <a:rect l="l" t="t" r="r" b="b"/>
              <a:pathLst>
                <a:path w="98425">
                  <a:moveTo>
                    <a:pt x="0" y="0"/>
                  </a:moveTo>
                  <a:lnTo>
                    <a:pt x="984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627529" y="4191036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237877" y="4191036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846922" y="4191036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455967" y="4191036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065012" y="4191036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674057" y="4191036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84407" y="4191036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93452" y="4191036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502497" y="4191036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111542" y="4191036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720587" y="4191036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330935" y="4191036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939981" y="4191036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549026" y="4191036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158071" y="4191036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67116" y="4191036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376161" y="4191036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86509" y="4191036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79066" y="4191036"/>
              <a:ext cx="83621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40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018484" y="3736225"/>
              <a:ext cx="84164" cy="0"/>
            </a:xfrm>
            <a:custGeom>
              <a:avLst/>
              <a:gdLst/>
              <a:ahLst/>
              <a:cxnLst/>
              <a:rect l="l" t="t" r="r" b="b"/>
              <a:pathLst>
                <a:path w="98425">
                  <a:moveTo>
                    <a:pt x="0" y="0"/>
                  </a:moveTo>
                  <a:lnTo>
                    <a:pt x="984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627529" y="3736225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237877" y="3736225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846922" y="3736225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455967" y="3736225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065012" y="3736225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674057" y="3736225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284407" y="3736225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893452" y="3736225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502497" y="3736225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111542" y="3736225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720587" y="3736225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330935" y="3736225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939981" y="3736225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549026" y="3736225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158071" y="3736225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767116" y="3736225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376161" y="3736225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86509" y="3736225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79066" y="3736225"/>
              <a:ext cx="83621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40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018484" y="3280111"/>
              <a:ext cx="84164" cy="0"/>
            </a:xfrm>
            <a:custGeom>
              <a:avLst/>
              <a:gdLst/>
              <a:ahLst/>
              <a:cxnLst/>
              <a:rect l="l" t="t" r="r" b="b"/>
              <a:pathLst>
                <a:path w="98425">
                  <a:moveTo>
                    <a:pt x="0" y="0"/>
                  </a:moveTo>
                  <a:lnTo>
                    <a:pt x="984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627529" y="3280111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237877" y="3280111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846922" y="3280111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455967" y="3280111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065012" y="3280111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674057" y="3280111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284407" y="3280111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893452" y="3280111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502497" y="3280111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111542" y="3280111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720587" y="3280111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330935" y="3280111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939981" y="3280111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549026" y="3280111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158071" y="3280111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767116" y="3280111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376161" y="3280111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986509" y="3280111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79066" y="3280111"/>
              <a:ext cx="83621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40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018484" y="2823997"/>
              <a:ext cx="84164" cy="0"/>
            </a:xfrm>
            <a:custGeom>
              <a:avLst/>
              <a:gdLst/>
              <a:ahLst/>
              <a:cxnLst/>
              <a:rect l="l" t="t" r="r" b="b"/>
              <a:pathLst>
                <a:path w="98425">
                  <a:moveTo>
                    <a:pt x="0" y="0"/>
                  </a:moveTo>
                  <a:lnTo>
                    <a:pt x="984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627529" y="2823997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237877" y="2823997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846922" y="2823997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455967" y="2823997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065012" y="2823997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674057" y="2823997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284407" y="2823997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893452" y="2823997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502497" y="2823997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111542" y="2823997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720587" y="2823997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330935" y="2823997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939981" y="2823997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549026" y="2823997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158071" y="2823997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767116" y="2823997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376161" y="2823997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986509" y="2823997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79066" y="2823997"/>
              <a:ext cx="83621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40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627529" y="2369187"/>
              <a:ext cx="475119" cy="0"/>
            </a:xfrm>
            <a:custGeom>
              <a:avLst/>
              <a:gdLst/>
              <a:ahLst/>
              <a:cxnLst/>
              <a:rect l="l" t="t" r="r" b="b"/>
              <a:pathLst>
                <a:path w="555625">
                  <a:moveTo>
                    <a:pt x="0" y="0"/>
                  </a:moveTo>
                  <a:lnTo>
                    <a:pt x="5556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237877" y="2369187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846922" y="2369187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455967" y="2369187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065012" y="2369187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674057" y="2369187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284407" y="2369187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893452" y="2369187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502497" y="2369187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111542" y="2369187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720587" y="2369187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330935" y="2369187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939981" y="2369187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549026" y="2369187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158071" y="2369187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767116" y="2369187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376161" y="2369187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86509" y="2369187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79066" y="2369187"/>
              <a:ext cx="83621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40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767116" y="1913072"/>
              <a:ext cx="6335641" cy="0"/>
            </a:xfrm>
            <a:custGeom>
              <a:avLst/>
              <a:gdLst/>
              <a:ahLst/>
              <a:cxnLst/>
              <a:rect l="l" t="t" r="r" b="b"/>
              <a:pathLst>
                <a:path w="7409180">
                  <a:moveTo>
                    <a:pt x="0" y="0"/>
                  </a:moveTo>
                  <a:lnTo>
                    <a:pt x="740905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376161" y="1913072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86509" y="1913072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79066" y="1913072"/>
              <a:ext cx="83621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40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79066" y="1457067"/>
              <a:ext cx="7423799" cy="0"/>
            </a:xfrm>
            <a:custGeom>
              <a:avLst/>
              <a:gdLst/>
              <a:ahLst/>
              <a:cxnLst/>
              <a:rect l="l" t="t" r="r" b="b"/>
              <a:pathLst>
                <a:path w="8681720">
                  <a:moveTo>
                    <a:pt x="0" y="0"/>
                  </a:moveTo>
                  <a:lnTo>
                    <a:pt x="868146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79066" y="1457068"/>
              <a:ext cx="7423799" cy="3646197"/>
            </a:xfrm>
            <a:custGeom>
              <a:avLst/>
              <a:gdLst/>
              <a:ahLst/>
              <a:cxnLst/>
              <a:rect l="l" t="t" r="r" b="b"/>
              <a:pathLst>
                <a:path w="8681720" h="4264025">
                  <a:moveTo>
                    <a:pt x="0" y="4263771"/>
                  </a:moveTo>
                  <a:lnTo>
                    <a:pt x="8681339" y="4263771"/>
                  </a:lnTo>
                  <a:lnTo>
                    <a:pt x="8681339" y="0"/>
                  </a:lnTo>
                  <a:lnTo>
                    <a:pt x="0" y="0"/>
                  </a:lnTo>
                  <a:lnTo>
                    <a:pt x="0" y="4263771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762362" y="1853126"/>
              <a:ext cx="224256" cy="3250355"/>
            </a:xfrm>
            <a:custGeom>
              <a:avLst/>
              <a:gdLst/>
              <a:ahLst/>
              <a:cxnLst/>
              <a:rect l="l" t="t" r="r" b="b"/>
              <a:pathLst>
                <a:path w="262255" h="3801110">
                  <a:moveTo>
                    <a:pt x="262128" y="0"/>
                  </a:moveTo>
                  <a:lnTo>
                    <a:pt x="0" y="0"/>
                  </a:lnTo>
                  <a:lnTo>
                    <a:pt x="0" y="3800602"/>
                  </a:lnTo>
                  <a:lnTo>
                    <a:pt x="262128" y="3800602"/>
                  </a:lnTo>
                  <a:lnTo>
                    <a:pt x="262128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153316" y="1858339"/>
              <a:ext cx="223170" cy="3244925"/>
            </a:xfrm>
            <a:custGeom>
              <a:avLst/>
              <a:gdLst/>
              <a:ahLst/>
              <a:cxnLst/>
              <a:rect l="l" t="t" r="r" b="b"/>
              <a:pathLst>
                <a:path w="260984" h="3794760">
                  <a:moveTo>
                    <a:pt x="260603" y="0"/>
                  </a:moveTo>
                  <a:lnTo>
                    <a:pt x="0" y="0"/>
                  </a:lnTo>
                  <a:lnTo>
                    <a:pt x="0" y="3794505"/>
                  </a:lnTo>
                  <a:lnTo>
                    <a:pt x="260603" y="3794505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544271" y="1884403"/>
              <a:ext cx="223170" cy="3218861"/>
            </a:xfrm>
            <a:custGeom>
              <a:avLst/>
              <a:gdLst/>
              <a:ahLst/>
              <a:cxnLst/>
              <a:rect l="l" t="t" r="r" b="b"/>
              <a:pathLst>
                <a:path w="260985" h="3764279">
                  <a:moveTo>
                    <a:pt x="260604" y="0"/>
                  </a:moveTo>
                  <a:lnTo>
                    <a:pt x="0" y="0"/>
                  </a:lnTo>
                  <a:lnTo>
                    <a:pt x="0" y="3764026"/>
                  </a:lnTo>
                  <a:lnTo>
                    <a:pt x="260604" y="3764026"/>
                  </a:lnTo>
                  <a:lnTo>
                    <a:pt x="26060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935226" y="1906557"/>
              <a:ext cx="223170" cy="3196599"/>
            </a:xfrm>
            <a:custGeom>
              <a:avLst/>
              <a:gdLst/>
              <a:ahLst/>
              <a:cxnLst/>
              <a:rect l="l" t="t" r="r" b="b"/>
              <a:pathLst>
                <a:path w="260985" h="3738245">
                  <a:moveTo>
                    <a:pt x="260604" y="0"/>
                  </a:moveTo>
                  <a:lnTo>
                    <a:pt x="0" y="0"/>
                  </a:lnTo>
                  <a:lnTo>
                    <a:pt x="0" y="3738117"/>
                  </a:lnTo>
                  <a:lnTo>
                    <a:pt x="260604" y="3738117"/>
                  </a:lnTo>
                  <a:lnTo>
                    <a:pt x="26060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326181" y="1952168"/>
              <a:ext cx="223170" cy="3150987"/>
            </a:xfrm>
            <a:custGeom>
              <a:avLst/>
              <a:gdLst/>
              <a:ahLst/>
              <a:cxnLst/>
              <a:rect l="l" t="t" r="r" b="b"/>
              <a:pathLst>
                <a:path w="260985" h="3684904">
                  <a:moveTo>
                    <a:pt x="260604" y="0"/>
                  </a:moveTo>
                  <a:lnTo>
                    <a:pt x="0" y="0"/>
                  </a:lnTo>
                  <a:lnTo>
                    <a:pt x="0" y="3684778"/>
                  </a:lnTo>
                  <a:lnTo>
                    <a:pt x="260604" y="3684778"/>
                  </a:lnTo>
                  <a:lnTo>
                    <a:pt x="26060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715834" y="1975625"/>
              <a:ext cx="224256" cy="3127639"/>
            </a:xfrm>
            <a:custGeom>
              <a:avLst/>
              <a:gdLst/>
              <a:ahLst/>
              <a:cxnLst/>
              <a:rect l="l" t="t" r="r" b="b"/>
              <a:pathLst>
                <a:path w="262254" h="3657600">
                  <a:moveTo>
                    <a:pt x="262128" y="0"/>
                  </a:moveTo>
                  <a:lnTo>
                    <a:pt x="0" y="0"/>
                  </a:lnTo>
                  <a:lnTo>
                    <a:pt x="0" y="3657345"/>
                  </a:lnTo>
                  <a:lnTo>
                    <a:pt x="262128" y="3657345"/>
                  </a:lnTo>
                  <a:lnTo>
                    <a:pt x="262128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106788" y="2048603"/>
              <a:ext cx="224256" cy="3054878"/>
            </a:xfrm>
            <a:custGeom>
              <a:avLst/>
              <a:gdLst/>
              <a:ahLst/>
              <a:cxnLst/>
              <a:rect l="l" t="t" r="r" b="b"/>
              <a:pathLst>
                <a:path w="262254" h="3572510">
                  <a:moveTo>
                    <a:pt x="262128" y="0"/>
                  </a:moveTo>
                  <a:lnTo>
                    <a:pt x="0" y="0"/>
                  </a:lnTo>
                  <a:lnTo>
                    <a:pt x="0" y="3572002"/>
                  </a:lnTo>
                  <a:lnTo>
                    <a:pt x="262128" y="3572002"/>
                  </a:lnTo>
                  <a:lnTo>
                    <a:pt x="262128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3497743" y="2073364"/>
              <a:ext cx="223170" cy="3029900"/>
            </a:xfrm>
            <a:custGeom>
              <a:avLst/>
              <a:gdLst/>
              <a:ahLst/>
              <a:cxnLst/>
              <a:rect l="l" t="t" r="r" b="b"/>
              <a:pathLst>
                <a:path w="260985" h="3543300">
                  <a:moveTo>
                    <a:pt x="260604" y="0"/>
                  </a:moveTo>
                  <a:lnTo>
                    <a:pt x="0" y="0"/>
                  </a:lnTo>
                  <a:lnTo>
                    <a:pt x="0" y="3543045"/>
                  </a:lnTo>
                  <a:lnTo>
                    <a:pt x="260604" y="3543045"/>
                  </a:lnTo>
                  <a:lnTo>
                    <a:pt x="26060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888697" y="2108550"/>
              <a:ext cx="223170" cy="2994606"/>
            </a:xfrm>
            <a:custGeom>
              <a:avLst/>
              <a:gdLst/>
              <a:ahLst/>
              <a:cxnLst/>
              <a:rect l="l" t="t" r="r" b="b"/>
              <a:pathLst>
                <a:path w="260985" h="3502025">
                  <a:moveTo>
                    <a:pt x="260604" y="0"/>
                  </a:moveTo>
                  <a:lnTo>
                    <a:pt x="0" y="0"/>
                  </a:lnTo>
                  <a:lnTo>
                    <a:pt x="0" y="3501898"/>
                  </a:lnTo>
                  <a:lnTo>
                    <a:pt x="260604" y="3501898"/>
                  </a:lnTo>
                  <a:lnTo>
                    <a:pt x="26060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4279652" y="2151555"/>
              <a:ext cx="223170" cy="2951709"/>
            </a:xfrm>
            <a:custGeom>
              <a:avLst/>
              <a:gdLst/>
              <a:ahLst/>
              <a:cxnLst/>
              <a:rect l="l" t="t" r="r" b="b"/>
              <a:pathLst>
                <a:path w="260985" h="3451860">
                  <a:moveTo>
                    <a:pt x="260604" y="0"/>
                  </a:moveTo>
                  <a:lnTo>
                    <a:pt x="0" y="0"/>
                  </a:lnTo>
                  <a:lnTo>
                    <a:pt x="0" y="3451605"/>
                  </a:lnTo>
                  <a:lnTo>
                    <a:pt x="260604" y="3451605"/>
                  </a:lnTo>
                  <a:lnTo>
                    <a:pt x="26060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669304" y="2160678"/>
              <a:ext cx="224256" cy="2942478"/>
            </a:xfrm>
            <a:custGeom>
              <a:avLst/>
              <a:gdLst/>
              <a:ahLst/>
              <a:cxnLst/>
              <a:rect l="l" t="t" r="r" b="b"/>
              <a:pathLst>
                <a:path w="262254" h="3441065">
                  <a:moveTo>
                    <a:pt x="262128" y="0"/>
                  </a:moveTo>
                  <a:lnTo>
                    <a:pt x="0" y="0"/>
                  </a:lnTo>
                  <a:lnTo>
                    <a:pt x="0" y="3440938"/>
                  </a:lnTo>
                  <a:lnTo>
                    <a:pt x="262128" y="3440938"/>
                  </a:lnTo>
                  <a:lnTo>
                    <a:pt x="262128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5060259" y="2189347"/>
              <a:ext cx="224256" cy="2913700"/>
            </a:xfrm>
            <a:custGeom>
              <a:avLst/>
              <a:gdLst/>
              <a:ahLst/>
              <a:cxnLst/>
              <a:rect l="l" t="t" r="r" b="b"/>
              <a:pathLst>
                <a:path w="262254" h="3407410">
                  <a:moveTo>
                    <a:pt x="262128" y="0"/>
                  </a:moveTo>
                  <a:lnTo>
                    <a:pt x="0" y="0"/>
                  </a:lnTo>
                  <a:lnTo>
                    <a:pt x="0" y="3407410"/>
                  </a:lnTo>
                  <a:lnTo>
                    <a:pt x="262128" y="3407410"/>
                  </a:lnTo>
                  <a:lnTo>
                    <a:pt x="262128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451214" y="2206289"/>
              <a:ext cx="223170" cy="2896867"/>
            </a:xfrm>
            <a:custGeom>
              <a:avLst/>
              <a:gdLst/>
              <a:ahLst/>
              <a:cxnLst/>
              <a:rect l="l" t="t" r="r" b="b"/>
              <a:pathLst>
                <a:path w="260984" h="3387725">
                  <a:moveTo>
                    <a:pt x="260604" y="0"/>
                  </a:moveTo>
                  <a:lnTo>
                    <a:pt x="0" y="0"/>
                  </a:lnTo>
                  <a:lnTo>
                    <a:pt x="0" y="3387598"/>
                  </a:lnTo>
                  <a:lnTo>
                    <a:pt x="260604" y="3387598"/>
                  </a:lnTo>
                  <a:lnTo>
                    <a:pt x="26060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842169" y="2237565"/>
              <a:ext cx="223170" cy="2865916"/>
            </a:xfrm>
            <a:custGeom>
              <a:avLst/>
              <a:gdLst/>
              <a:ahLst/>
              <a:cxnLst/>
              <a:rect l="l" t="t" r="r" b="b"/>
              <a:pathLst>
                <a:path w="260984" h="3351529">
                  <a:moveTo>
                    <a:pt x="260603" y="0"/>
                  </a:moveTo>
                  <a:lnTo>
                    <a:pt x="0" y="0"/>
                  </a:lnTo>
                  <a:lnTo>
                    <a:pt x="0" y="3351022"/>
                  </a:lnTo>
                  <a:lnTo>
                    <a:pt x="260603" y="3351022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233124" y="2247991"/>
              <a:ext cx="223170" cy="2855056"/>
            </a:xfrm>
            <a:custGeom>
              <a:avLst/>
              <a:gdLst/>
              <a:ahLst/>
              <a:cxnLst/>
              <a:rect l="l" t="t" r="r" b="b"/>
              <a:pathLst>
                <a:path w="260984" h="3338829">
                  <a:moveTo>
                    <a:pt x="260603" y="0"/>
                  </a:moveTo>
                  <a:lnTo>
                    <a:pt x="0" y="0"/>
                  </a:lnTo>
                  <a:lnTo>
                    <a:pt x="0" y="3338829"/>
                  </a:lnTo>
                  <a:lnTo>
                    <a:pt x="260603" y="3338829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624079" y="2296208"/>
              <a:ext cx="223170" cy="2807273"/>
            </a:xfrm>
            <a:custGeom>
              <a:avLst/>
              <a:gdLst/>
              <a:ahLst/>
              <a:cxnLst/>
              <a:rect l="l" t="t" r="r" b="b"/>
              <a:pathLst>
                <a:path w="260984" h="3282950">
                  <a:moveTo>
                    <a:pt x="260603" y="0"/>
                  </a:moveTo>
                  <a:lnTo>
                    <a:pt x="0" y="0"/>
                  </a:lnTo>
                  <a:lnTo>
                    <a:pt x="0" y="3282441"/>
                  </a:lnTo>
                  <a:lnTo>
                    <a:pt x="260603" y="3282441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013731" y="2324878"/>
              <a:ext cx="224256" cy="2778495"/>
            </a:xfrm>
            <a:custGeom>
              <a:avLst/>
              <a:gdLst/>
              <a:ahLst/>
              <a:cxnLst/>
              <a:rect l="l" t="t" r="r" b="b"/>
              <a:pathLst>
                <a:path w="262254" h="3249295">
                  <a:moveTo>
                    <a:pt x="262127" y="0"/>
                  </a:moveTo>
                  <a:lnTo>
                    <a:pt x="0" y="0"/>
                  </a:lnTo>
                  <a:lnTo>
                    <a:pt x="0" y="3248914"/>
                  </a:lnTo>
                  <a:lnTo>
                    <a:pt x="262127" y="3248914"/>
                  </a:lnTo>
                  <a:lnTo>
                    <a:pt x="262127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404686" y="2344426"/>
              <a:ext cx="223170" cy="2758947"/>
            </a:xfrm>
            <a:custGeom>
              <a:avLst/>
              <a:gdLst/>
              <a:ahLst/>
              <a:cxnLst/>
              <a:rect l="l" t="t" r="r" b="b"/>
              <a:pathLst>
                <a:path w="260984" h="3226435">
                  <a:moveTo>
                    <a:pt x="260603" y="0"/>
                  </a:moveTo>
                  <a:lnTo>
                    <a:pt x="0" y="0"/>
                  </a:lnTo>
                  <a:lnTo>
                    <a:pt x="0" y="3226054"/>
                  </a:lnTo>
                  <a:lnTo>
                    <a:pt x="260603" y="3226054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795641" y="2403069"/>
              <a:ext cx="223170" cy="2700304"/>
            </a:xfrm>
            <a:custGeom>
              <a:avLst/>
              <a:gdLst/>
              <a:ahLst/>
              <a:cxnLst/>
              <a:rect l="l" t="t" r="r" b="b"/>
              <a:pathLst>
                <a:path w="260984" h="3157854">
                  <a:moveTo>
                    <a:pt x="260603" y="0"/>
                  </a:moveTo>
                  <a:lnTo>
                    <a:pt x="0" y="0"/>
                  </a:lnTo>
                  <a:lnTo>
                    <a:pt x="0" y="3157474"/>
                  </a:lnTo>
                  <a:lnTo>
                    <a:pt x="260603" y="3157474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62362" y="1853126"/>
              <a:ext cx="224256" cy="3250355"/>
            </a:xfrm>
            <a:custGeom>
              <a:avLst/>
              <a:gdLst/>
              <a:ahLst/>
              <a:cxnLst/>
              <a:rect l="l" t="t" r="r" b="b"/>
              <a:pathLst>
                <a:path w="262255" h="3801110">
                  <a:moveTo>
                    <a:pt x="0" y="0"/>
                  </a:moveTo>
                  <a:lnTo>
                    <a:pt x="262128" y="0"/>
                  </a:lnTo>
                  <a:lnTo>
                    <a:pt x="262128" y="3800602"/>
                  </a:lnTo>
                  <a:lnTo>
                    <a:pt x="0" y="380060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153316" y="1858339"/>
              <a:ext cx="223170" cy="3244925"/>
            </a:xfrm>
            <a:custGeom>
              <a:avLst/>
              <a:gdLst/>
              <a:ahLst/>
              <a:cxnLst/>
              <a:rect l="l" t="t" r="r" b="b"/>
              <a:pathLst>
                <a:path w="260984" h="3794760">
                  <a:moveTo>
                    <a:pt x="0" y="0"/>
                  </a:moveTo>
                  <a:lnTo>
                    <a:pt x="260603" y="0"/>
                  </a:lnTo>
                  <a:lnTo>
                    <a:pt x="260603" y="3794505"/>
                  </a:lnTo>
                  <a:lnTo>
                    <a:pt x="0" y="379450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544271" y="1884403"/>
              <a:ext cx="223170" cy="3218861"/>
            </a:xfrm>
            <a:custGeom>
              <a:avLst/>
              <a:gdLst/>
              <a:ahLst/>
              <a:cxnLst/>
              <a:rect l="l" t="t" r="r" b="b"/>
              <a:pathLst>
                <a:path w="260985" h="3764279">
                  <a:moveTo>
                    <a:pt x="0" y="0"/>
                  </a:moveTo>
                  <a:lnTo>
                    <a:pt x="260604" y="0"/>
                  </a:lnTo>
                  <a:lnTo>
                    <a:pt x="260604" y="3764026"/>
                  </a:lnTo>
                  <a:lnTo>
                    <a:pt x="0" y="37640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935226" y="1906557"/>
              <a:ext cx="223170" cy="3196599"/>
            </a:xfrm>
            <a:custGeom>
              <a:avLst/>
              <a:gdLst/>
              <a:ahLst/>
              <a:cxnLst/>
              <a:rect l="l" t="t" r="r" b="b"/>
              <a:pathLst>
                <a:path w="260985" h="3738245">
                  <a:moveTo>
                    <a:pt x="0" y="0"/>
                  </a:moveTo>
                  <a:lnTo>
                    <a:pt x="260604" y="0"/>
                  </a:lnTo>
                  <a:lnTo>
                    <a:pt x="260604" y="3738117"/>
                  </a:lnTo>
                  <a:lnTo>
                    <a:pt x="0" y="373811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2326181" y="1952168"/>
              <a:ext cx="223170" cy="3150987"/>
            </a:xfrm>
            <a:custGeom>
              <a:avLst/>
              <a:gdLst/>
              <a:ahLst/>
              <a:cxnLst/>
              <a:rect l="l" t="t" r="r" b="b"/>
              <a:pathLst>
                <a:path w="260985" h="3684904">
                  <a:moveTo>
                    <a:pt x="0" y="0"/>
                  </a:moveTo>
                  <a:lnTo>
                    <a:pt x="260604" y="0"/>
                  </a:lnTo>
                  <a:lnTo>
                    <a:pt x="260604" y="3684778"/>
                  </a:lnTo>
                  <a:lnTo>
                    <a:pt x="0" y="368477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2715834" y="1975625"/>
              <a:ext cx="224256" cy="3127639"/>
            </a:xfrm>
            <a:custGeom>
              <a:avLst/>
              <a:gdLst/>
              <a:ahLst/>
              <a:cxnLst/>
              <a:rect l="l" t="t" r="r" b="b"/>
              <a:pathLst>
                <a:path w="262254" h="3657600">
                  <a:moveTo>
                    <a:pt x="0" y="0"/>
                  </a:moveTo>
                  <a:lnTo>
                    <a:pt x="262128" y="0"/>
                  </a:lnTo>
                  <a:lnTo>
                    <a:pt x="262128" y="3657345"/>
                  </a:lnTo>
                  <a:lnTo>
                    <a:pt x="0" y="365734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3106788" y="2048603"/>
              <a:ext cx="224256" cy="3054878"/>
            </a:xfrm>
            <a:custGeom>
              <a:avLst/>
              <a:gdLst/>
              <a:ahLst/>
              <a:cxnLst/>
              <a:rect l="l" t="t" r="r" b="b"/>
              <a:pathLst>
                <a:path w="262254" h="3572510">
                  <a:moveTo>
                    <a:pt x="0" y="0"/>
                  </a:moveTo>
                  <a:lnTo>
                    <a:pt x="262128" y="0"/>
                  </a:lnTo>
                  <a:lnTo>
                    <a:pt x="262128" y="3572002"/>
                  </a:lnTo>
                  <a:lnTo>
                    <a:pt x="0" y="357200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3497743" y="2073364"/>
              <a:ext cx="223170" cy="3029900"/>
            </a:xfrm>
            <a:custGeom>
              <a:avLst/>
              <a:gdLst/>
              <a:ahLst/>
              <a:cxnLst/>
              <a:rect l="l" t="t" r="r" b="b"/>
              <a:pathLst>
                <a:path w="260985" h="3543300">
                  <a:moveTo>
                    <a:pt x="0" y="0"/>
                  </a:moveTo>
                  <a:lnTo>
                    <a:pt x="260604" y="0"/>
                  </a:lnTo>
                  <a:lnTo>
                    <a:pt x="260604" y="3543045"/>
                  </a:lnTo>
                  <a:lnTo>
                    <a:pt x="0" y="354304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3888697" y="2108550"/>
              <a:ext cx="223170" cy="2994606"/>
            </a:xfrm>
            <a:custGeom>
              <a:avLst/>
              <a:gdLst/>
              <a:ahLst/>
              <a:cxnLst/>
              <a:rect l="l" t="t" r="r" b="b"/>
              <a:pathLst>
                <a:path w="260985" h="3502025">
                  <a:moveTo>
                    <a:pt x="0" y="0"/>
                  </a:moveTo>
                  <a:lnTo>
                    <a:pt x="260604" y="0"/>
                  </a:lnTo>
                  <a:lnTo>
                    <a:pt x="260604" y="3501898"/>
                  </a:lnTo>
                  <a:lnTo>
                    <a:pt x="0" y="350189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279652" y="2151555"/>
              <a:ext cx="223170" cy="2951709"/>
            </a:xfrm>
            <a:custGeom>
              <a:avLst/>
              <a:gdLst/>
              <a:ahLst/>
              <a:cxnLst/>
              <a:rect l="l" t="t" r="r" b="b"/>
              <a:pathLst>
                <a:path w="260985" h="3451860">
                  <a:moveTo>
                    <a:pt x="0" y="0"/>
                  </a:moveTo>
                  <a:lnTo>
                    <a:pt x="260604" y="0"/>
                  </a:lnTo>
                  <a:lnTo>
                    <a:pt x="260604" y="3451605"/>
                  </a:lnTo>
                  <a:lnTo>
                    <a:pt x="0" y="345160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4669304" y="2160678"/>
              <a:ext cx="224256" cy="2942478"/>
            </a:xfrm>
            <a:custGeom>
              <a:avLst/>
              <a:gdLst/>
              <a:ahLst/>
              <a:cxnLst/>
              <a:rect l="l" t="t" r="r" b="b"/>
              <a:pathLst>
                <a:path w="262254" h="3441065">
                  <a:moveTo>
                    <a:pt x="0" y="0"/>
                  </a:moveTo>
                  <a:lnTo>
                    <a:pt x="262128" y="0"/>
                  </a:lnTo>
                  <a:lnTo>
                    <a:pt x="262128" y="3440938"/>
                  </a:lnTo>
                  <a:lnTo>
                    <a:pt x="0" y="344093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060259" y="2189347"/>
              <a:ext cx="224256" cy="2913700"/>
            </a:xfrm>
            <a:custGeom>
              <a:avLst/>
              <a:gdLst/>
              <a:ahLst/>
              <a:cxnLst/>
              <a:rect l="l" t="t" r="r" b="b"/>
              <a:pathLst>
                <a:path w="262254" h="3407410">
                  <a:moveTo>
                    <a:pt x="0" y="0"/>
                  </a:moveTo>
                  <a:lnTo>
                    <a:pt x="262128" y="0"/>
                  </a:lnTo>
                  <a:lnTo>
                    <a:pt x="262128" y="3407410"/>
                  </a:lnTo>
                  <a:lnTo>
                    <a:pt x="0" y="340741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451214" y="2206289"/>
              <a:ext cx="223170" cy="2896867"/>
            </a:xfrm>
            <a:custGeom>
              <a:avLst/>
              <a:gdLst/>
              <a:ahLst/>
              <a:cxnLst/>
              <a:rect l="l" t="t" r="r" b="b"/>
              <a:pathLst>
                <a:path w="260984" h="3387725">
                  <a:moveTo>
                    <a:pt x="0" y="0"/>
                  </a:moveTo>
                  <a:lnTo>
                    <a:pt x="260604" y="0"/>
                  </a:lnTo>
                  <a:lnTo>
                    <a:pt x="260604" y="3387598"/>
                  </a:lnTo>
                  <a:lnTo>
                    <a:pt x="0" y="338759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842169" y="2237565"/>
              <a:ext cx="223170" cy="2865916"/>
            </a:xfrm>
            <a:custGeom>
              <a:avLst/>
              <a:gdLst/>
              <a:ahLst/>
              <a:cxnLst/>
              <a:rect l="l" t="t" r="r" b="b"/>
              <a:pathLst>
                <a:path w="260984" h="3351529">
                  <a:moveTo>
                    <a:pt x="0" y="0"/>
                  </a:moveTo>
                  <a:lnTo>
                    <a:pt x="260603" y="0"/>
                  </a:lnTo>
                  <a:lnTo>
                    <a:pt x="260603" y="3351022"/>
                  </a:lnTo>
                  <a:lnTo>
                    <a:pt x="0" y="33510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233124" y="2247991"/>
              <a:ext cx="223170" cy="2855056"/>
            </a:xfrm>
            <a:custGeom>
              <a:avLst/>
              <a:gdLst/>
              <a:ahLst/>
              <a:cxnLst/>
              <a:rect l="l" t="t" r="r" b="b"/>
              <a:pathLst>
                <a:path w="260984" h="3338829">
                  <a:moveTo>
                    <a:pt x="0" y="0"/>
                  </a:moveTo>
                  <a:lnTo>
                    <a:pt x="260603" y="0"/>
                  </a:lnTo>
                  <a:lnTo>
                    <a:pt x="260603" y="3338829"/>
                  </a:lnTo>
                  <a:lnTo>
                    <a:pt x="0" y="333882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6624079" y="2296208"/>
              <a:ext cx="223170" cy="2807273"/>
            </a:xfrm>
            <a:custGeom>
              <a:avLst/>
              <a:gdLst/>
              <a:ahLst/>
              <a:cxnLst/>
              <a:rect l="l" t="t" r="r" b="b"/>
              <a:pathLst>
                <a:path w="260984" h="3282950">
                  <a:moveTo>
                    <a:pt x="0" y="0"/>
                  </a:moveTo>
                  <a:lnTo>
                    <a:pt x="260603" y="0"/>
                  </a:lnTo>
                  <a:lnTo>
                    <a:pt x="260603" y="3282441"/>
                  </a:lnTo>
                  <a:lnTo>
                    <a:pt x="0" y="328244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013731" y="2324878"/>
              <a:ext cx="224256" cy="2778495"/>
            </a:xfrm>
            <a:custGeom>
              <a:avLst/>
              <a:gdLst/>
              <a:ahLst/>
              <a:cxnLst/>
              <a:rect l="l" t="t" r="r" b="b"/>
              <a:pathLst>
                <a:path w="262254" h="3249295">
                  <a:moveTo>
                    <a:pt x="0" y="0"/>
                  </a:moveTo>
                  <a:lnTo>
                    <a:pt x="262127" y="0"/>
                  </a:lnTo>
                  <a:lnTo>
                    <a:pt x="262127" y="3248914"/>
                  </a:lnTo>
                  <a:lnTo>
                    <a:pt x="0" y="324891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404686" y="2344426"/>
              <a:ext cx="223170" cy="2758947"/>
            </a:xfrm>
            <a:custGeom>
              <a:avLst/>
              <a:gdLst/>
              <a:ahLst/>
              <a:cxnLst/>
              <a:rect l="l" t="t" r="r" b="b"/>
              <a:pathLst>
                <a:path w="260984" h="3226435">
                  <a:moveTo>
                    <a:pt x="0" y="0"/>
                  </a:moveTo>
                  <a:lnTo>
                    <a:pt x="260603" y="0"/>
                  </a:lnTo>
                  <a:lnTo>
                    <a:pt x="260603" y="3226054"/>
                  </a:lnTo>
                  <a:lnTo>
                    <a:pt x="0" y="322605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795641" y="2403069"/>
              <a:ext cx="223170" cy="2700304"/>
            </a:xfrm>
            <a:custGeom>
              <a:avLst/>
              <a:gdLst/>
              <a:ahLst/>
              <a:cxnLst/>
              <a:rect l="l" t="t" r="r" b="b"/>
              <a:pathLst>
                <a:path w="260984" h="3157854">
                  <a:moveTo>
                    <a:pt x="0" y="0"/>
                  </a:moveTo>
                  <a:lnTo>
                    <a:pt x="260603" y="0"/>
                  </a:lnTo>
                  <a:lnTo>
                    <a:pt x="260603" y="3157474"/>
                  </a:lnTo>
                  <a:lnTo>
                    <a:pt x="0" y="315747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79066" y="5103047"/>
              <a:ext cx="7423799" cy="0"/>
            </a:xfrm>
            <a:custGeom>
              <a:avLst/>
              <a:gdLst/>
              <a:ahLst/>
              <a:cxnLst/>
              <a:rect l="l" t="t" r="r" b="b"/>
              <a:pathLst>
                <a:path w="8681720">
                  <a:moveTo>
                    <a:pt x="0" y="0"/>
                  </a:moveTo>
                  <a:lnTo>
                    <a:pt x="868146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 txBox="1"/>
            <p:nvPr/>
          </p:nvSpPr>
          <p:spPr>
            <a:xfrm>
              <a:off x="780541" y="3277613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7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131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95" name="object 195"/>
            <p:cNvSpPr txBox="1"/>
            <p:nvPr/>
          </p:nvSpPr>
          <p:spPr>
            <a:xfrm>
              <a:off x="718922" y="5172514"/>
              <a:ext cx="7381470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spc="-4" dirty="0">
                  <a:latin typeface="Arial"/>
                  <a:cs typeface="Arial"/>
                </a:rPr>
                <a:t>2000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2001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2002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2003 </a:t>
              </a:r>
              <a:r>
                <a:rPr sz="1026" spc="23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2004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2005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2006 </a:t>
              </a:r>
              <a:r>
                <a:rPr sz="1026" spc="23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2007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2008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2009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2010 </a:t>
              </a:r>
              <a:r>
                <a:rPr sz="1026" spc="23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2011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2012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2013 </a:t>
              </a:r>
              <a:r>
                <a:rPr sz="1026" spc="23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2014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2015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2016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2017 </a:t>
              </a:r>
              <a:r>
                <a:rPr sz="1026" spc="23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96" name="object 196"/>
            <p:cNvSpPr txBox="1"/>
            <p:nvPr/>
          </p:nvSpPr>
          <p:spPr>
            <a:xfrm>
              <a:off x="272524" y="5696019"/>
              <a:ext cx="3570178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</a:t>
              </a:r>
              <a:r>
                <a:rPr sz="941" spc="81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Statfin</a:t>
              </a:r>
            </a:p>
          </p:txBody>
        </p:sp>
        <p:sp>
          <p:nvSpPr>
            <p:cNvPr id="167" name="object 167"/>
            <p:cNvSpPr txBox="1"/>
            <p:nvPr/>
          </p:nvSpPr>
          <p:spPr>
            <a:xfrm>
              <a:off x="1171235" y="3279437"/>
              <a:ext cx="179536" cy="40344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7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dirty="0">
                  <a:latin typeface="Arial"/>
                  <a:cs typeface="Arial"/>
                </a:rPr>
                <a:t>120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8" name="object 168"/>
            <p:cNvSpPr txBox="1"/>
            <p:nvPr/>
          </p:nvSpPr>
          <p:spPr>
            <a:xfrm>
              <a:off x="1561973" y="3293469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7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061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9" name="object 169"/>
            <p:cNvSpPr txBox="1"/>
            <p:nvPr/>
          </p:nvSpPr>
          <p:spPr>
            <a:xfrm>
              <a:off x="1952602" y="3304437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7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013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70" name="object 170"/>
            <p:cNvSpPr txBox="1"/>
            <p:nvPr/>
          </p:nvSpPr>
          <p:spPr>
            <a:xfrm>
              <a:off x="2343557" y="3326808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6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915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71" name="object 171"/>
            <p:cNvSpPr txBox="1"/>
            <p:nvPr/>
          </p:nvSpPr>
          <p:spPr>
            <a:xfrm>
              <a:off x="2734294" y="3338863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6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862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72" name="object 172"/>
            <p:cNvSpPr txBox="1"/>
            <p:nvPr/>
          </p:nvSpPr>
          <p:spPr>
            <a:xfrm>
              <a:off x="3124923" y="3375569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6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701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73" name="object 173"/>
            <p:cNvSpPr txBox="1"/>
            <p:nvPr/>
          </p:nvSpPr>
          <p:spPr>
            <a:xfrm>
              <a:off x="3515878" y="3387841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6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647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74" name="object 174"/>
            <p:cNvSpPr txBox="1"/>
            <p:nvPr/>
          </p:nvSpPr>
          <p:spPr>
            <a:xfrm>
              <a:off x="3906616" y="3405325"/>
              <a:ext cx="179536" cy="40290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6</a:t>
              </a:r>
              <a:r>
                <a:rPr sz="1197" spc="-4" dirty="0">
                  <a:latin typeface="Arial"/>
                  <a:cs typeface="Arial"/>
                </a:rPr>
                <a:t> 570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75" name="object 175"/>
            <p:cNvSpPr txBox="1"/>
            <p:nvPr/>
          </p:nvSpPr>
          <p:spPr>
            <a:xfrm>
              <a:off x="4297354" y="3427154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6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475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76" name="object 176"/>
            <p:cNvSpPr txBox="1"/>
            <p:nvPr/>
          </p:nvSpPr>
          <p:spPr>
            <a:xfrm>
              <a:off x="4687983" y="3431389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6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456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77" name="object 177"/>
            <p:cNvSpPr txBox="1"/>
            <p:nvPr/>
          </p:nvSpPr>
          <p:spPr>
            <a:xfrm>
              <a:off x="5078938" y="3445724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6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393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78" name="object 178"/>
            <p:cNvSpPr txBox="1"/>
            <p:nvPr/>
          </p:nvSpPr>
          <p:spPr>
            <a:xfrm>
              <a:off x="5469675" y="3454303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6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356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79" name="object 179"/>
            <p:cNvSpPr txBox="1"/>
            <p:nvPr/>
          </p:nvSpPr>
          <p:spPr>
            <a:xfrm>
              <a:off x="5860304" y="3469942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6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287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80" name="object 180"/>
            <p:cNvSpPr txBox="1"/>
            <p:nvPr/>
          </p:nvSpPr>
          <p:spPr>
            <a:xfrm>
              <a:off x="6250806" y="3474611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5"/>
                </a:lnSpc>
              </a:pPr>
              <a:r>
                <a:rPr sz="1197" dirty="0">
                  <a:latin typeface="Arial"/>
                  <a:cs typeface="Arial"/>
                </a:rPr>
                <a:t>6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266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81" name="object 181"/>
            <p:cNvSpPr txBox="1"/>
            <p:nvPr/>
          </p:nvSpPr>
          <p:spPr>
            <a:xfrm>
              <a:off x="6641997" y="3499155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6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159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82" name="object 182"/>
            <p:cNvSpPr txBox="1"/>
            <p:nvPr/>
          </p:nvSpPr>
          <p:spPr>
            <a:xfrm>
              <a:off x="7032734" y="3513164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6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097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83" name="object 183"/>
            <p:cNvSpPr txBox="1"/>
            <p:nvPr/>
          </p:nvSpPr>
          <p:spPr>
            <a:xfrm>
              <a:off x="7423364" y="3523155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6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054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84" name="object 184"/>
            <p:cNvSpPr txBox="1"/>
            <p:nvPr/>
          </p:nvSpPr>
          <p:spPr>
            <a:xfrm>
              <a:off x="7814318" y="3552585"/>
              <a:ext cx="179536" cy="40290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5</a:t>
              </a:r>
              <a:r>
                <a:rPr sz="1197" spc="-4" dirty="0">
                  <a:latin typeface="Arial"/>
                  <a:cs typeface="Arial"/>
                </a:rPr>
                <a:t> 924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85" name="object 185"/>
            <p:cNvSpPr txBox="1"/>
            <p:nvPr/>
          </p:nvSpPr>
          <p:spPr>
            <a:xfrm>
              <a:off x="545338" y="5044295"/>
              <a:ext cx="7058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86" name="object 186"/>
            <p:cNvSpPr txBox="1"/>
            <p:nvPr/>
          </p:nvSpPr>
          <p:spPr>
            <a:xfrm>
              <a:off x="376185" y="4588399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1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87" name="object 187"/>
            <p:cNvSpPr txBox="1"/>
            <p:nvPr/>
          </p:nvSpPr>
          <p:spPr>
            <a:xfrm>
              <a:off x="376185" y="4132611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2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88" name="object 188"/>
            <p:cNvSpPr txBox="1"/>
            <p:nvPr/>
          </p:nvSpPr>
          <p:spPr>
            <a:xfrm>
              <a:off x="376185" y="3676713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3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89" name="object 189"/>
            <p:cNvSpPr txBox="1"/>
            <p:nvPr/>
          </p:nvSpPr>
          <p:spPr>
            <a:xfrm>
              <a:off x="376185" y="3220817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4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90" name="object 190"/>
            <p:cNvSpPr txBox="1"/>
            <p:nvPr/>
          </p:nvSpPr>
          <p:spPr>
            <a:xfrm>
              <a:off x="376185" y="2765029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5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91" name="object 191"/>
            <p:cNvSpPr txBox="1"/>
            <p:nvPr/>
          </p:nvSpPr>
          <p:spPr>
            <a:xfrm>
              <a:off x="376185" y="2309132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6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92" name="object 192"/>
            <p:cNvSpPr txBox="1"/>
            <p:nvPr/>
          </p:nvSpPr>
          <p:spPr>
            <a:xfrm>
              <a:off x="376185" y="1853344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7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93" name="object 193"/>
            <p:cNvSpPr txBox="1"/>
            <p:nvPr/>
          </p:nvSpPr>
          <p:spPr>
            <a:xfrm>
              <a:off x="376185" y="1397447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8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94" name="object 194"/>
            <p:cNvSpPr txBox="1"/>
            <p:nvPr/>
          </p:nvSpPr>
          <p:spPr>
            <a:xfrm>
              <a:off x="2875147" y="1087507"/>
              <a:ext cx="2774694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9" dirty="0">
                  <a:latin typeface="Arial"/>
                  <a:cs typeface="Arial"/>
                </a:rPr>
                <a:t>Mäntyharjun väkiluku </a:t>
              </a:r>
              <a:r>
                <a:rPr sz="1368" b="1" spc="-4" dirty="0">
                  <a:latin typeface="Arial"/>
                  <a:cs typeface="Arial"/>
                </a:rPr>
                <a:t>2000 -</a:t>
              </a:r>
              <a:r>
                <a:rPr sz="1368" b="1" spc="115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2018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Ryhmä 120">
            <a:extLst>
              <a:ext uri="{FF2B5EF4-FFF2-40B4-BE49-F238E27FC236}">
                <a16:creationId xmlns:a16="http://schemas.microsoft.com/office/drawing/2014/main" id="{0C432317-40D4-49E3-88D5-5999640DC7DB}"/>
              </a:ext>
            </a:extLst>
          </p:cNvPr>
          <p:cNvGrpSpPr/>
          <p:nvPr/>
        </p:nvGrpSpPr>
        <p:grpSpPr>
          <a:xfrm>
            <a:off x="467544" y="692696"/>
            <a:ext cx="8120089" cy="4589850"/>
            <a:chOff x="200516" y="1066330"/>
            <a:chExt cx="8120089" cy="4589850"/>
          </a:xfrm>
        </p:grpSpPr>
        <p:sp>
          <p:nvSpPr>
            <p:cNvPr id="2" name="object 2"/>
            <p:cNvSpPr/>
            <p:nvPr/>
          </p:nvSpPr>
          <p:spPr>
            <a:xfrm>
              <a:off x="562269" y="4847623"/>
              <a:ext cx="7758282" cy="0"/>
            </a:xfrm>
            <a:custGeom>
              <a:avLst/>
              <a:gdLst/>
              <a:ahLst/>
              <a:cxnLst/>
              <a:rect l="l" t="t" r="r" b="b"/>
              <a:pathLst>
                <a:path w="9072880">
                  <a:moveTo>
                    <a:pt x="0" y="0"/>
                  </a:moveTo>
                  <a:lnTo>
                    <a:pt x="9072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839249" y="4411274"/>
              <a:ext cx="7481356" cy="0"/>
            </a:xfrm>
            <a:custGeom>
              <a:avLst/>
              <a:gdLst/>
              <a:ahLst/>
              <a:cxnLst/>
              <a:rect l="l" t="t" r="r" b="b"/>
              <a:pathLst>
                <a:path w="8749030">
                  <a:moveTo>
                    <a:pt x="0" y="0"/>
                  </a:moveTo>
                  <a:lnTo>
                    <a:pt x="874852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2269" y="4411274"/>
              <a:ext cx="75476" cy="0"/>
            </a:xfrm>
            <a:custGeom>
              <a:avLst/>
              <a:gdLst/>
              <a:ahLst/>
              <a:cxnLst/>
              <a:rect l="l" t="t" r="r" b="b"/>
              <a:pathLst>
                <a:path w="88265">
                  <a:moveTo>
                    <a:pt x="0" y="0"/>
                  </a:moveTo>
                  <a:lnTo>
                    <a:pt x="8769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43935" y="3536838"/>
              <a:ext cx="76562" cy="0"/>
            </a:xfrm>
            <a:custGeom>
              <a:avLst/>
              <a:gdLst/>
              <a:ahLst/>
              <a:cxnLst/>
              <a:rect l="l" t="t" r="r" b="b"/>
              <a:pathLst>
                <a:path w="89534">
                  <a:moveTo>
                    <a:pt x="0" y="0"/>
                  </a:moveTo>
                  <a:lnTo>
                    <a:pt x="8915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92075" y="3536838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38913" y="3536838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87053" y="3536838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33892" y="3536838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82032" y="3536838"/>
              <a:ext cx="149866" cy="0"/>
            </a:xfrm>
            <a:custGeom>
              <a:avLst/>
              <a:gdLst/>
              <a:ahLst/>
              <a:cxnLst/>
              <a:rect l="l" t="t" r="r" b="b"/>
              <a:pathLst>
                <a:path w="175259">
                  <a:moveTo>
                    <a:pt x="0" y="0"/>
                  </a:moveTo>
                  <a:lnTo>
                    <a:pt x="1752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28869" y="3536838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75707" y="3536838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23848" y="3536838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70685" y="3536838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18825" y="3536838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365663" y="3536838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012501" y="3536838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60640" y="3536838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307478" y="3536838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55619" y="3536838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602456" y="3536838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62269" y="3536838"/>
              <a:ext cx="1838574" cy="0"/>
            </a:xfrm>
            <a:custGeom>
              <a:avLst/>
              <a:gdLst/>
              <a:ahLst/>
              <a:cxnLst/>
              <a:rect l="l" t="t" r="r" b="b"/>
              <a:pathLst>
                <a:path w="2150110">
                  <a:moveTo>
                    <a:pt x="0" y="0"/>
                  </a:moveTo>
                  <a:lnTo>
                    <a:pt x="214966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243935" y="3100272"/>
              <a:ext cx="76562" cy="0"/>
            </a:xfrm>
            <a:custGeom>
              <a:avLst/>
              <a:gdLst/>
              <a:ahLst/>
              <a:cxnLst/>
              <a:rect l="l" t="t" r="r" b="b"/>
              <a:pathLst>
                <a:path w="89534">
                  <a:moveTo>
                    <a:pt x="0" y="0"/>
                  </a:moveTo>
                  <a:lnTo>
                    <a:pt x="8915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892075" y="3100272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538913" y="3100272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187053" y="3100272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833892" y="3100272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482032" y="3100272"/>
              <a:ext cx="149866" cy="0"/>
            </a:xfrm>
            <a:custGeom>
              <a:avLst/>
              <a:gdLst/>
              <a:ahLst/>
              <a:cxnLst/>
              <a:rect l="l" t="t" r="r" b="b"/>
              <a:pathLst>
                <a:path w="175259">
                  <a:moveTo>
                    <a:pt x="0" y="0"/>
                  </a:moveTo>
                  <a:lnTo>
                    <a:pt x="1752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128869" y="3100272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775707" y="3100272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23848" y="3100272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070685" y="3100272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718825" y="3100272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365663" y="3100272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62269" y="3100272"/>
              <a:ext cx="3601672" cy="0"/>
            </a:xfrm>
            <a:custGeom>
              <a:avLst/>
              <a:gdLst/>
              <a:ahLst/>
              <a:cxnLst/>
              <a:rect l="l" t="t" r="r" b="b"/>
              <a:pathLst>
                <a:path w="4211955">
                  <a:moveTo>
                    <a:pt x="0" y="0"/>
                  </a:moveTo>
                  <a:lnTo>
                    <a:pt x="421163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243935" y="2662403"/>
              <a:ext cx="76562" cy="0"/>
            </a:xfrm>
            <a:custGeom>
              <a:avLst/>
              <a:gdLst/>
              <a:ahLst/>
              <a:cxnLst/>
              <a:rect l="l" t="t" r="r" b="b"/>
              <a:pathLst>
                <a:path w="89534">
                  <a:moveTo>
                    <a:pt x="0" y="0"/>
                  </a:moveTo>
                  <a:lnTo>
                    <a:pt x="8915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892075" y="2662403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538913" y="2662403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187053" y="2662403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833892" y="2662403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482032" y="2662403"/>
              <a:ext cx="149866" cy="0"/>
            </a:xfrm>
            <a:custGeom>
              <a:avLst/>
              <a:gdLst/>
              <a:ahLst/>
              <a:cxnLst/>
              <a:rect l="l" t="t" r="r" b="b"/>
              <a:pathLst>
                <a:path w="175259">
                  <a:moveTo>
                    <a:pt x="0" y="0"/>
                  </a:moveTo>
                  <a:lnTo>
                    <a:pt x="1752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128869" y="2662403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775707" y="2662403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62269" y="2662403"/>
              <a:ext cx="5012910" cy="0"/>
            </a:xfrm>
            <a:custGeom>
              <a:avLst/>
              <a:gdLst/>
              <a:ahLst/>
              <a:cxnLst/>
              <a:rect l="l" t="t" r="r" b="b"/>
              <a:pathLst>
                <a:path w="5862320">
                  <a:moveTo>
                    <a:pt x="0" y="0"/>
                  </a:moveTo>
                  <a:lnTo>
                    <a:pt x="586212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243935" y="2225836"/>
              <a:ext cx="76562" cy="0"/>
            </a:xfrm>
            <a:custGeom>
              <a:avLst/>
              <a:gdLst/>
              <a:ahLst/>
              <a:cxnLst/>
              <a:rect l="l" t="t" r="r" b="b"/>
              <a:pathLst>
                <a:path w="89534">
                  <a:moveTo>
                    <a:pt x="0" y="0"/>
                  </a:moveTo>
                  <a:lnTo>
                    <a:pt x="8915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892075" y="2225836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62269" y="2225836"/>
              <a:ext cx="7127867" cy="0"/>
            </a:xfrm>
            <a:custGeom>
              <a:avLst/>
              <a:gdLst/>
              <a:ahLst/>
              <a:cxnLst/>
              <a:rect l="l" t="t" r="r" b="b"/>
              <a:pathLst>
                <a:path w="8335645">
                  <a:moveTo>
                    <a:pt x="0" y="0"/>
                  </a:moveTo>
                  <a:lnTo>
                    <a:pt x="833558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62269" y="1788836"/>
              <a:ext cx="7758282" cy="0"/>
            </a:xfrm>
            <a:custGeom>
              <a:avLst/>
              <a:gdLst/>
              <a:ahLst/>
              <a:cxnLst/>
              <a:rect l="l" t="t" r="r" b="b"/>
              <a:pathLst>
                <a:path w="9072880">
                  <a:moveTo>
                    <a:pt x="0" y="0"/>
                  </a:moveTo>
                  <a:lnTo>
                    <a:pt x="9072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62269" y="1788836"/>
              <a:ext cx="7758282" cy="3059222"/>
            </a:xfrm>
            <a:custGeom>
              <a:avLst/>
              <a:gdLst/>
              <a:ahLst/>
              <a:cxnLst/>
              <a:rect l="l" t="t" r="r" b="b"/>
              <a:pathLst>
                <a:path w="9072880" h="3577590">
                  <a:moveTo>
                    <a:pt x="0" y="3577082"/>
                  </a:moveTo>
                  <a:lnTo>
                    <a:pt x="9072372" y="3577082"/>
                  </a:lnTo>
                  <a:lnTo>
                    <a:pt x="9072372" y="0"/>
                  </a:lnTo>
                  <a:lnTo>
                    <a:pt x="0" y="0"/>
                  </a:lnTo>
                  <a:lnTo>
                    <a:pt x="0" y="3577082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37257" y="3973405"/>
              <a:ext cx="201993" cy="525617"/>
            </a:xfrm>
            <a:custGeom>
              <a:avLst/>
              <a:gdLst/>
              <a:ahLst/>
              <a:cxnLst/>
              <a:rect l="l" t="t" r="r" b="b"/>
              <a:pathLst>
                <a:path w="236219" h="614679">
                  <a:moveTo>
                    <a:pt x="236220" y="0"/>
                  </a:moveTo>
                  <a:lnTo>
                    <a:pt x="0" y="0"/>
                  </a:lnTo>
                  <a:lnTo>
                    <a:pt x="0" y="614171"/>
                  </a:lnTo>
                  <a:lnTo>
                    <a:pt x="236220" y="614171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90418" y="3973405"/>
              <a:ext cx="201993" cy="262266"/>
            </a:xfrm>
            <a:custGeom>
              <a:avLst/>
              <a:gdLst/>
              <a:ahLst/>
              <a:cxnLst/>
              <a:rect l="l" t="t" r="r" b="b"/>
              <a:pathLst>
                <a:path w="236219" h="306704">
                  <a:moveTo>
                    <a:pt x="236219" y="0"/>
                  </a:moveTo>
                  <a:lnTo>
                    <a:pt x="0" y="0"/>
                  </a:lnTo>
                  <a:lnTo>
                    <a:pt x="0" y="306324"/>
                  </a:lnTo>
                  <a:lnTo>
                    <a:pt x="236219" y="306324"/>
                  </a:lnTo>
                  <a:lnTo>
                    <a:pt x="2362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343582" y="3995559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5" y="0"/>
                  </a:lnTo>
                </a:path>
              </a:pathLst>
            </a:custGeom>
            <a:ln w="5181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695440" y="3843087"/>
              <a:ext cx="201993" cy="130318"/>
            </a:xfrm>
            <a:custGeom>
              <a:avLst/>
              <a:gdLst/>
              <a:ahLst/>
              <a:cxnLst/>
              <a:rect l="l" t="t" r="r" b="b"/>
              <a:pathLst>
                <a:path w="236219" h="152400">
                  <a:moveTo>
                    <a:pt x="236219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36219" y="152400"/>
                  </a:lnTo>
                  <a:lnTo>
                    <a:pt x="2362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048603" y="3668460"/>
              <a:ext cx="200907" cy="305162"/>
            </a:xfrm>
            <a:custGeom>
              <a:avLst/>
              <a:gdLst/>
              <a:ahLst/>
              <a:cxnLst/>
              <a:rect l="l" t="t" r="r" b="b"/>
              <a:pathLst>
                <a:path w="234950" h="356870">
                  <a:moveTo>
                    <a:pt x="234696" y="0"/>
                  </a:moveTo>
                  <a:lnTo>
                    <a:pt x="0" y="0"/>
                  </a:lnTo>
                  <a:lnTo>
                    <a:pt x="0" y="356615"/>
                  </a:lnTo>
                  <a:lnTo>
                    <a:pt x="234696" y="356615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400462" y="3492530"/>
              <a:ext cx="201993" cy="481092"/>
            </a:xfrm>
            <a:custGeom>
              <a:avLst/>
              <a:gdLst/>
              <a:ahLst/>
              <a:cxnLst/>
              <a:rect l="l" t="t" r="r" b="b"/>
              <a:pathLst>
                <a:path w="236219" h="562610">
                  <a:moveTo>
                    <a:pt x="236219" y="0"/>
                  </a:moveTo>
                  <a:lnTo>
                    <a:pt x="0" y="0"/>
                  </a:lnTo>
                  <a:lnTo>
                    <a:pt x="0" y="562356"/>
                  </a:lnTo>
                  <a:lnTo>
                    <a:pt x="236219" y="562356"/>
                  </a:lnTo>
                  <a:lnTo>
                    <a:pt x="2362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753625" y="3317904"/>
              <a:ext cx="201993" cy="655935"/>
            </a:xfrm>
            <a:custGeom>
              <a:avLst/>
              <a:gdLst/>
              <a:ahLst/>
              <a:cxnLst/>
              <a:rect l="l" t="t" r="r" b="b"/>
              <a:pathLst>
                <a:path w="236220" h="767079">
                  <a:moveTo>
                    <a:pt x="236220" y="0"/>
                  </a:moveTo>
                  <a:lnTo>
                    <a:pt x="0" y="0"/>
                  </a:lnTo>
                  <a:lnTo>
                    <a:pt x="0" y="766572"/>
                  </a:lnTo>
                  <a:lnTo>
                    <a:pt x="236220" y="766572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106787" y="3274898"/>
              <a:ext cx="200907" cy="698831"/>
            </a:xfrm>
            <a:custGeom>
              <a:avLst/>
              <a:gdLst/>
              <a:ahLst/>
              <a:cxnLst/>
              <a:rect l="l" t="t" r="r" b="b"/>
              <a:pathLst>
                <a:path w="234950" h="817245">
                  <a:moveTo>
                    <a:pt x="234696" y="0"/>
                  </a:moveTo>
                  <a:lnTo>
                    <a:pt x="0" y="0"/>
                  </a:lnTo>
                  <a:lnTo>
                    <a:pt x="0" y="816863"/>
                  </a:lnTo>
                  <a:lnTo>
                    <a:pt x="234696" y="816863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458648" y="3187585"/>
              <a:ext cx="201993" cy="786254"/>
            </a:xfrm>
            <a:custGeom>
              <a:avLst/>
              <a:gdLst/>
              <a:ahLst/>
              <a:cxnLst/>
              <a:rect l="l" t="t" r="r" b="b"/>
              <a:pathLst>
                <a:path w="236220" h="919479">
                  <a:moveTo>
                    <a:pt x="236219" y="0"/>
                  </a:moveTo>
                  <a:lnTo>
                    <a:pt x="0" y="0"/>
                  </a:lnTo>
                  <a:lnTo>
                    <a:pt x="0" y="918972"/>
                  </a:lnTo>
                  <a:lnTo>
                    <a:pt x="236219" y="918972"/>
                  </a:lnTo>
                  <a:lnTo>
                    <a:pt x="2362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811810" y="3100272"/>
              <a:ext cx="200907" cy="873133"/>
            </a:xfrm>
            <a:custGeom>
              <a:avLst/>
              <a:gdLst/>
              <a:ahLst/>
              <a:cxnLst/>
              <a:rect l="l" t="t" r="r" b="b"/>
              <a:pathLst>
                <a:path w="234950" h="1021079">
                  <a:moveTo>
                    <a:pt x="234696" y="0"/>
                  </a:moveTo>
                  <a:lnTo>
                    <a:pt x="0" y="0"/>
                  </a:lnTo>
                  <a:lnTo>
                    <a:pt x="0" y="1021080"/>
                  </a:lnTo>
                  <a:lnTo>
                    <a:pt x="234696" y="1021080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163669" y="2968651"/>
              <a:ext cx="201993" cy="1005080"/>
            </a:xfrm>
            <a:custGeom>
              <a:avLst/>
              <a:gdLst/>
              <a:ahLst/>
              <a:cxnLst/>
              <a:rect l="l" t="t" r="r" b="b"/>
              <a:pathLst>
                <a:path w="236220" h="1175385">
                  <a:moveTo>
                    <a:pt x="236220" y="0"/>
                  </a:moveTo>
                  <a:lnTo>
                    <a:pt x="0" y="0"/>
                  </a:lnTo>
                  <a:lnTo>
                    <a:pt x="0" y="1175003"/>
                  </a:lnTo>
                  <a:lnTo>
                    <a:pt x="236220" y="1175003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516832" y="2881337"/>
              <a:ext cx="201993" cy="1092502"/>
            </a:xfrm>
            <a:custGeom>
              <a:avLst/>
              <a:gdLst/>
              <a:ahLst/>
              <a:cxnLst/>
              <a:rect l="l" t="t" r="r" b="b"/>
              <a:pathLst>
                <a:path w="236220" h="1277620">
                  <a:moveTo>
                    <a:pt x="236219" y="0"/>
                  </a:moveTo>
                  <a:lnTo>
                    <a:pt x="0" y="0"/>
                  </a:lnTo>
                  <a:lnTo>
                    <a:pt x="0" y="1277112"/>
                  </a:lnTo>
                  <a:lnTo>
                    <a:pt x="236219" y="1277112"/>
                  </a:lnTo>
                  <a:lnTo>
                    <a:pt x="2362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869995" y="2706711"/>
              <a:ext cx="200907" cy="1266802"/>
            </a:xfrm>
            <a:custGeom>
              <a:avLst/>
              <a:gdLst/>
              <a:ahLst/>
              <a:cxnLst/>
              <a:rect l="l" t="t" r="r" b="b"/>
              <a:pathLst>
                <a:path w="234950" h="1481454">
                  <a:moveTo>
                    <a:pt x="234696" y="0"/>
                  </a:moveTo>
                  <a:lnTo>
                    <a:pt x="0" y="0"/>
                  </a:lnTo>
                  <a:lnTo>
                    <a:pt x="0" y="1481327"/>
                  </a:lnTo>
                  <a:lnTo>
                    <a:pt x="234696" y="1481327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221853" y="2749716"/>
              <a:ext cx="201993" cy="1223906"/>
            </a:xfrm>
            <a:custGeom>
              <a:avLst/>
              <a:gdLst/>
              <a:ahLst/>
              <a:cxnLst/>
              <a:rect l="l" t="t" r="r" b="b"/>
              <a:pathLst>
                <a:path w="236220" h="1431289">
                  <a:moveTo>
                    <a:pt x="236220" y="0"/>
                  </a:moveTo>
                  <a:lnTo>
                    <a:pt x="0" y="0"/>
                  </a:lnTo>
                  <a:lnTo>
                    <a:pt x="0" y="1431036"/>
                  </a:lnTo>
                  <a:lnTo>
                    <a:pt x="236220" y="1431036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575016" y="2619398"/>
              <a:ext cx="200907" cy="1354224"/>
            </a:xfrm>
            <a:custGeom>
              <a:avLst/>
              <a:gdLst/>
              <a:ahLst/>
              <a:cxnLst/>
              <a:rect l="l" t="t" r="r" b="b"/>
              <a:pathLst>
                <a:path w="234950" h="1583689">
                  <a:moveTo>
                    <a:pt x="234696" y="0"/>
                  </a:moveTo>
                  <a:lnTo>
                    <a:pt x="0" y="0"/>
                  </a:lnTo>
                  <a:lnTo>
                    <a:pt x="0" y="1583436"/>
                  </a:lnTo>
                  <a:lnTo>
                    <a:pt x="234696" y="1583436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926876" y="2532085"/>
              <a:ext cx="201993" cy="1441646"/>
            </a:xfrm>
            <a:custGeom>
              <a:avLst/>
              <a:gdLst/>
              <a:ahLst/>
              <a:cxnLst/>
              <a:rect l="l" t="t" r="r" b="b"/>
              <a:pathLst>
                <a:path w="236220" h="1685925">
                  <a:moveTo>
                    <a:pt x="236220" y="0"/>
                  </a:moveTo>
                  <a:lnTo>
                    <a:pt x="0" y="0"/>
                  </a:lnTo>
                  <a:lnTo>
                    <a:pt x="0" y="1685544"/>
                  </a:lnTo>
                  <a:lnTo>
                    <a:pt x="236220" y="1685544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280039" y="2532085"/>
              <a:ext cx="201993" cy="1441646"/>
            </a:xfrm>
            <a:custGeom>
              <a:avLst/>
              <a:gdLst/>
              <a:ahLst/>
              <a:cxnLst/>
              <a:rect l="l" t="t" r="r" b="b"/>
              <a:pathLst>
                <a:path w="236220" h="1685925">
                  <a:moveTo>
                    <a:pt x="236220" y="0"/>
                  </a:moveTo>
                  <a:lnTo>
                    <a:pt x="0" y="0"/>
                  </a:lnTo>
                  <a:lnTo>
                    <a:pt x="0" y="1685544"/>
                  </a:lnTo>
                  <a:lnTo>
                    <a:pt x="236220" y="1685544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631897" y="2400464"/>
              <a:ext cx="201993" cy="1573050"/>
            </a:xfrm>
            <a:custGeom>
              <a:avLst/>
              <a:gdLst/>
              <a:ahLst/>
              <a:cxnLst/>
              <a:rect l="l" t="t" r="r" b="b"/>
              <a:pathLst>
                <a:path w="236220" h="1839595">
                  <a:moveTo>
                    <a:pt x="236220" y="0"/>
                  </a:moveTo>
                  <a:lnTo>
                    <a:pt x="0" y="0"/>
                  </a:lnTo>
                  <a:lnTo>
                    <a:pt x="0" y="1839468"/>
                  </a:lnTo>
                  <a:lnTo>
                    <a:pt x="236220" y="1839468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985061" y="2357458"/>
              <a:ext cx="201993" cy="1615947"/>
            </a:xfrm>
            <a:custGeom>
              <a:avLst/>
              <a:gdLst/>
              <a:ahLst/>
              <a:cxnLst/>
              <a:rect l="l" t="t" r="r" b="b"/>
              <a:pathLst>
                <a:path w="236220" h="1889760">
                  <a:moveTo>
                    <a:pt x="236219" y="0"/>
                  </a:moveTo>
                  <a:lnTo>
                    <a:pt x="0" y="0"/>
                  </a:lnTo>
                  <a:lnTo>
                    <a:pt x="0" y="1889760"/>
                  </a:lnTo>
                  <a:lnTo>
                    <a:pt x="236219" y="1889760"/>
                  </a:lnTo>
                  <a:lnTo>
                    <a:pt x="2362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338222" y="2313150"/>
              <a:ext cx="200907" cy="1660472"/>
            </a:xfrm>
            <a:custGeom>
              <a:avLst/>
              <a:gdLst/>
              <a:ahLst/>
              <a:cxnLst/>
              <a:rect l="l" t="t" r="r" b="b"/>
              <a:pathLst>
                <a:path w="234950" h="1941829">
                  <a:moveTo>
                    <a:pt x="234696" y="0"/>
                  </a:moveTo>
                  <a:lnTo>
                    <a:pt x="0" y="0"/>
                  </a:lnTo>
                  <a:lnTo>
                    <a:pt x="0" y="1941576"/>
                  </a:lnTo>
                  <a:lnTo>
                    <a:pt x="234696" y="1941576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690082" y="2138523"/>
              <a:ext cx="201993" cy="1835316"/>
            </a:xfrm>
            <a:custGeom>
              <a:avLst/>
              <a:gdLst/>
              <a:ahLst/>
              <a:cxnLst/>
              <a:rect l="l" t="t" r="r" b="b"/>
              <a:pathLst>
                <a:path w="236220" h="2146300">
                  <a:moveTo>
                    <a:pt x="236220" y="0"/>
                  </a:moveTo>
                  <a:lnTo>
                    <a:pt x="0" y="0"/>
                  </a:lnTo>
                  <a:lnTo>
                    <a:pt x="0" y="2145791"/>
                  </a:lnTo>
                  <a:lnTo>
                    <a:pt x="236220" y="2145791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043245" y="2138523"/>
              <a:ext cx="200907" cy="1835316"/>
            </a:xfrm>
            <a:custGeom>
              <a:avLst/>
              <a:gdLst/>
              <a:ahLst/>
              <a:cxnLst/>
              <a:rect l="l" t="t" r="r" b="b"/>
              <a:pathLst>
                <a:path w="234950" h="2146300">
                  <a:moveTo>
                    <a:pt x="234696" y="0"/>
                  </a:moveTo>
                  <a:lnTo>
                    <a:pt x="0" y="0"/>
                  </a:lnTo>
                  <a:lnTo>
                    <a:pt x="0" y="2145791"/>
                  </a:lnTo>
                  <a:lnTo>
                    <a:pt x="234696" y="2145791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37257" y="3973405"/>
              <a:ext cx="201993" cy="525617"/>
            </a:xfrm>
            <a:custGeom>
              <a:avLst/>
              <a:gdLst/>
              <a:ahLst/>
              <a:cxnLst/>
              <a:rect l="l" t="t" r="r" b="b"/>
              <a:pathLst>
                <a:path w="236219" h="614679">
                  <a:moveTo>
                    <a:pt x="0" y="614171"/>
                  </a:moveTo>
                  <a:lnTo>
                    <a:pt x="236220" y="614171"/>
                  </a:lnTo>
                  <a:lnTo>
                    <a:pt x="236220" y="0"/>
                  </a:lnTo>
                  <a:lnTo>
                    <a:pt x="0" y="0"/>
                  </a:lnTo>
                  <a:lnTo>
                    <a:pt x="0" y="614171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990418" y="3973405"/>
              <a:ext cx="201993" cy="262266"/>
            </a:xfrm>
            <a:custGeom>
              <a:avLst/>
              <a:gdLst/>
              <a:ahLst/>
              <a:cxnLst/>
              <a:rect l="l" t="t" r="r" b="b"/>
              <a:pathLst>
                <a:path w="236219" h="306704">
                  <a:moveTo>
                    <a:pt x="0" y="306324"/>
                  </a:moveTo>
                  <a:lnTo>
                    <a:pt x="236219" y="306324"/>
                  </a:lnTo>
                  <a:lnTo>
                    <a:pt x="236219" y="0"/>
                  </a:lnTo>
                  <a:lnTo>
                    <a:pt x="0" y="0"/>
                  </a:lnTo>
                  <a:lnTo>
                    <a:pt x="0" y="306324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343582" y="3973405"/>
              <a:ext cx="200907" cy="44525"/>
            </a:xfrm>
            <a:custGeom>
              <a:avLst/>
              <a:gdLst/>
              <a:ahLst/>
              <a:cxnLst/>
              <a:rect l="l" t="t" r="r" b="b"/>
              <a:pathLst>
                <a:path w="234950" h="52070">
                  <a:moveTo>
                    <a:pt x="0" y="51815"/>
                  </a:moveTo>
                  <a:lnTo>
                    <a:pt x="234695" y="51815"/>
                  </a:lnTo>
                  <a:lnTo>
                    <a:pt x="234695" y="0"/>
                  </a:lnTo>
                  <a:lnTo>
                    <a:pt x="0" y="0"/>
                  </a:lnTo>
                  <a:lnTo>
                    <a:pt x="0" y="51815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695440" y="3843087"/>
              <a:ext cx="201993" cy="130318"/>
            </a:xfrm>
            <a:custGeom>
              <a:avLst/>
              <a:gdLst/>
              <a:ahLst/>
              <a:cxnLst/>
              <a:rect l="l" t="t" r="r" b="b"/>
              <a:pathLst>
                <a:path w="236219" h="152400">
                  <a:moveTo>
                    <a:pt x="0" y="0"/>
                  </a:moveTo>
                  <a:lnTo>
                    <a:pt x="236219" y="0"/>
                  </a:lnTo>
                  <a:lnTo>
                    <a:pt x="236219" y="152400"/>
                  </a:lnTo>
                  <a:lnTo>
                    <a:pt x="0" y="1524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048603" y="3668460"/>
              <a:ext cx="200907" cy="305162"/>
            </a:xfrm>
            <a:custGeom>
              <a:avLst/>
              <a:gdLst/>
              <a:ahLst/>
              <a:cxnLst/>
              <a:rect l="l" t="t" r="r" b="b"/>
              <a:pathLst>
                <a:path w="234950" h="356870">
                  <a:moveTo>
                    <a:pt x="0" y="0"/>
                  </a:moveTo>
                  <a:lnTo>
                    <a:pt x="234696" y="0"/>
                  </a:lnTo>
                  <a:lnTo>
                    <a:pt x="234696" y="356615"/>
                  </a:lnTo>
                  <a:lnTo>
                    <a:pt x="0" y="35661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400462" y="3492530"/>
              <a:ext cx="201993" cy="481092"/>
            </a:xfrm>
            <a:custGeom>
              <a:avLst/>
              <a:gdLst/>
              <a:ahLst/>
              <a:cxnLst/>
              <a:rect l="l" t="t" r="r" b="b"/>
              <a:pathLst>
                <a:path w="236219" h="562610">
                  <a:moveTo>
                    <a:pt x="0" y="0"/>
                  </a:moveTo>
                  <a:lnTo>
                    <a:pt x="236219" y="0"/>
                  </a:lnTo>
                  <a:lnTo>
                    <a:pt x="236219" y="562356"/>
                  </a:lnTo>
                  <a:lnTo>
                    <a:pt x="0" y="56235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753625" y="3317904"/>
              <a:ext cx="201993" cy="655935"/>
            </a:xfrm>
            <a:custGeom>
              <a:avLst/>
              <a:gdLst/>
              <a:ahLst/>
              <a:cxnLst/>
              <a:rect l="l" t="t" r="r" b="b"/>
              <a:pathLst>
                <a:path w="236220" h="767079">
                  <a:moveTo>
                    <a:pt x="0" y="0"/>
                  </a:moveTo>
                  <a:lnTo>
                    <a:pt x="236220" y="0"/>
                  </a:lnTo>
                  <a:lnTo>
                    <a:pt x="236220" y="766572"/>
                  </a:lnTo>
                  <a:lnTo>
                    <a:pt x="0" y="76657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106787" y="3274898"/>
              <a:ext cx="200907" cy="698831"/>
            </a:xfrm>
            <a:custGeom>
              <a:avLst/>
              <a:gdLst/>
              <a:ahLst/>
              <a:cxnLst/>
              <a:rect l="l" t="t" r="r" b="b"/>
              <a:pathLst>
                <a:path w="234950" h="817245">
                  <a:moveTo>
                    <a:pt x="0" y="0"/>
                  </a:moveTo>
                  <a:lnTo>
                    <a:pt x="234696" y="0"/>
                  </a:lnTo>
                  <a:lnTo>
                    <a:pt x="234696" y="816863"/>
                  </a:lnTo>
                  <a:lnTo>
                    <a:pt x="0" y="81686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458648" y="3187585"/>
              <a:ext cx="201993" cy="786254"/>
            </a:xfrm>
            <a:custGeom>
              <a:avLst/>
              <a:gdLst/>
              <a:ahLst/>
              <a:cxnLst/>
              <a:rect l="l" t="t" r="r" b="b"/>
              <a:pathLst>
                <a:path w="236220" h="919479">
                  <a:moveTo>
                    <a:pt x="0" y="0"/>
                  </a:moveTo>
                  <a:lnTo>
                    <a:pt x="236219" y="0"/>
                  </a:lnTo>
                  <a:lnTo>
                    <a:pt x="236219" y="918972"/>
                  </a:lnTo>
                  <a:lnTo>
                    <a:pt x="0" y="91897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811810" y="3100272"/>
              <a:ext cx="200907" cy="873133"/>
            </a:xfrm>
            <a:custGeom>
              <a:avLst/>
              <a:gdLst/>
              <a:ahLst/>
              <a:cxnLst/>
              <a:rect l="l" t="t" r="r" b="b"/>
              <a:pathLst>
                <a:path w="234950" h="1021079">
                  <a:moveTo>
                    <a:pt x="0" y="0"/>
                  </a:moveTo>
                  <a:lnTo>
                    <a:pt x="234696" y="0"/>
                  </a:lnTo>
                  <a:lnTo>
                    <a:pt x="234696" y="1021080"/>
                  </a:lnTo>
                  <a:lnTo>
                    <a:pt x="0" y="102108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163669" y="2968651"/>
              <a:ext cx="201993" cy="1005080"/>
            </a:xfrm>
            <a:custGeom>
              <a:avLst/>
              <a:gdLst/>
              <a:ahLst/>
              <a:cxnLst/>
              <a:rect l="l" t="t" r="r" b="b"/>
              <a:pathLst>
                <a:path w="236220" h="1175385">
                  <a:moveTo>
                    <a:pt x="0" y="0"/>
                  </a:moveTo>
                  <a:lnTo>
                    <a:pt x="236220" y="0"/>
                  </a:lnTo>
                  <a:lnTo>
                    <a:pt x="236220" y="1175003"/>
                  </a:lnTo>
                  <a:lnTo>
                    <a:pt x="0" y="117500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516832" y="2881337"/>
              <a:ext cx="201993" cy="1092502"/>
            </a:xfrm>
            <a:custGeom>
              <a:avLst/>
              <a:gdLst/>
              <a:ahLst/>
              <a:cxnLst/>
              <a:rect l="l" t="t" r="r" b="b"/>
              <a:pathLst>
                <a:path w="236220" h="1277620">
                  <a:moveTo>
                    <a:pt x="0" y="0"/>
                  </a:moveTo>
                  <a:lnTo>
                    <a:pt x="236219" y="0"/>
                  </a:lnTo>
                  <a:lnTo>
                    <a:pt x="236219" y="1277112"/>
                  </a:lnTo>
                  <a:lnTo>
                    <a:pt x="0" y="127711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869995" y="2706711"/>
              <a:ext cx="200907" cy="1266802"/>
            </a:xfrm>
            <a:custGeom>
              <a:avLst/>
              <a:gdLst/>
              <a:ahLst/>
              <a:cxnLst/>
              <a:rect l="l" t="t" r="r" b="b"/>
              <a:pathLst>
                <a:path w="234950" h="1481454">
                  <a:moveTo>
                    <a:pt x="0" y="0"/>
                  </a:moveTo>
                  <a:lnTo>
                    <a:pt x="234696" y="0"/>
                  </a:lnTo>
                  <a:lnTo>
                    <a:pt x="234696" y="1481327"/>
                  </a:lnTo>
                  <a:lnTo>
                    <a:pt x="0" y="148132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221853" y="2749716"/>
              <a:ext cx="201993" cy="1223906"/>
            </a:xfrm>
            <a:custGeom>
              <a:avLst/>
              <a:gdLst/>
              <a:ahLst/>
              <a:cxnLst/>
              <a:rect l="l" t="t" r="r" b="b"/>
              <a:pathLst>
                <a:path w="236220" h="1431289">
                  <a:moveTo>
                    <a:pt x="0" y="0"/>
                  </a:moveTo>
                  <a:lnTo>
                    <a:pt x="236220" y="0"/>
                  </a:lnTo>
                  <a:lnTo>
                    <a:pt x="236220" y="1431036"/>
                  </a:lnTo>
                  <a:lnTo>
                    <a:pt x="0" y="143103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575016" y="2619398"/>
              <a:ext cx="200907" cy="1354224"/>
            </a:xfrm>
            <a:custGeom>
              <a:avLst/>
              <a:gdLst/>
              <a:ahLst/>
              <a:cxnLst/>
              <a:rect l="l" t="t" r="r" b="b"/>
              <a:pathLst>
                <a:path w="234950" h="1583689">
                  <a:moveTo>
                    <a:pt x="0" y="0"/>
                  </a:moveTo>
                  <a:lnTo>
                    <a:pt x="234696" y="0"/>
                  </a:lnTo>
                  <a:lnTo>
                    <a:pt x="234696" y="1583436"/>
                  </a:lnTo>
                  <a:lnTo>
                    <a:pt x="0" y="158343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926876" y="2532085"/>
              <a:ext cx="201993" cy="1441646"/>
            </a:xfrm>
            <a:custGeom>
              <a:avLst/>
              <a:gdLst/>
              <a:ahLst/>
              <a:cxnLst/>
              <a:rect l="l" t="t" r="r" b="b"/>
              <a:pathLst>
                <a:path w="236220" h="1685925">
                  <a:moveTo>
                    <a:pt x="0" y="0"/>
                  </a:moveTo>
                  <a:lnTo>
                    <a:pt x="236220" y="0"/>
                  </a:lnTo>
                  <a:lnTo>
                    <a:pt x="236220" y="1685544"/>
                  </a:lnTo>
                  <a:lnTo>
                    <a:pt x="0" y="168554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280039" y="2532085"/>
              <a:ext cx="201993" cy="1441646"/>
            </a:xfrm>
            <a:custGeom>
              <a:avLst/>
              <a:gdLst/>
              <a:ahLst/>
              <a:cxnLst/>
              <a:rect l="l" t="t" r="r" b="b"/>
              <a:pathLst>
                <a:path w="236220" h="1685925">
                  <a:moveTo>
                    <a:pt x="0" y="0"/>
                  </a:moveTo>
                  <a:lnTo>
                    <a:pt x="236220" y="0"/>
                  </a:lnTo>
                  <a:lnTo>
                    <a:pt x="236220" y="1685544"/>
                  </a:lnTo>
                  <a:lnTo>
                    <a:pt x="0" y="168554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631897" y="2400464"/>
              <a:ext cx="201993" cy="1573050"/>
            </a:xfrm>
            <a:custGeom>
              <a:avLst/>
              <a:gdLst/>
              <a:ahLst/>
              <a:cxnLst/>
              <a:rect l="l" t="t" r="r" b="b"/>
              <a:pathLst>
                <a:path w="236220" h="1839595">
                  <a:moveTo>
                    <a:pt x="0" y="0"/>
                  </a:moveTo>
                  <a:lnTo>
                    <a:pt x="236220" y="0"/>
                  </a:lnTo>
                  <a:lnTo>
                    <a:pt x="236220" y="1839468"/>
                  </a:lnTo>
                  <a:lnTo>
                    <a:pt x="0" y="18394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985061" y="2357458"/>
              <a:ext cx="201993" cy="1615947"/>
            </a:xfrm>
            <a:custGeom>
              <a:avLst/>
              <a:gdLst/>
              <a:ahLst/>
              <a:cxnLst/>
              <a:rect l="l" t="t" r="r" b="b"/>
              <a:pathLst>
                <a:path w="236220" h="1889760">
                  <a:moveTo>
                    <a:pt x="0" y="0"/>
                  </a:moveTo>
                  <a:lnTo>
                    <a:pt x="236219" y="0"/>
                  </a:lnTo>
                  <a:lnTo>
                    <a:pt x="236219" y="1889760"/>
                  </a:lnTo>
                  <a:lnTo>
                    <a:pt x="0" y="188976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338222" y="2313150"/>
              <a:ext cx="200907" cy="1660472"/>
            </a:xfrm>
            <a:custGeom>
              <a:avLst/>
              <a:gdLst/>
              <a:ahLst/>
              <a:cxnLst/>
              <a:rect l="l" t="t" r="r" b="b"/>
              <a:pathLst>
                <a:path w="234950" h="1941829">
                  <a:moveTo>
                    <a:pt x="0" y="0"/>
                  </a:moveTo>
                  <a:lnTo>
                    <a:pt x="234696" y="0"/>
                  </a:lnTo>
                  <a:lnTo>
                    <a:pt x="234696" y="1941576"/>
                  </a:lnTo>
                  <a:lnTo>
                    <a:pt x="0" y="194157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690082" y="2138523"/>
              <a:ext cx="201993" cy="1835316"/>
            </a:xfrm>
            <a:custGeom>
              <a:avLst/>
              <a:gdLst/>
              <a:ahLst/>
              <a:cxnLst/>
              <a:rect l="l" t="t" r="r" b="b"/>
              <a:pathLst>
                <a:path w="236220" h="2146300">
                  <a:moveTo>
                    <a:pt x="0" y="0"/>
                  </a:moveTo>
                  <a:lnTo>
                    <a:pt x="236220" y="0"/>
                  </a:lnTo>
                  <a:lnTo>
                    <a:pt x="236220" y="2145791"/>
                  </a:lnTo>
                  <a:lnTo>
                    <a:pt x="0" y="214579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043245" y="2138523"/>
              <a:ext cx="200907" cy="1835316"/>
            </a:xfrm>
            <a:custGeom>
              <a:avLst/>
              <a:gdLst/>
              <a:ahLst/>
              <a:cxnLst/>
              <a:rect l="l" t="t" r="r" b="b"/>
              <a:pathLst>
                <a:path w="234950" h="2146300">
                  <a:moveTo>
                    <a:pt x="0" y="0"/>
                  </a:moveTo>
                  <a:lnTo>
                    <a:pt x="234696" y="0"/>
                  </a:lnTo>
                  <a:lnTo>
                    <a:pt x="234696" y="2145791"/>
                  </a:lnTo>
                  <a:lnTo>
                    <a:pt x="0" y="214579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62269" y="3973730"/>
              <a:ext cx="7758282" cy="0"/>
            </a:xfrm>
            <a:custGeom>
              <a:avLst/>
              <a:gdLst/>
              <a:ahLst/>
              <a:cxnLst/>
              <a:rect l="l" t="t" r="r" b="b"/>
              <a:pathLst>
                <a:path w="9072880">
                  <a:moveTo>
                    <a:pt x="0" y="0"/>
                  </a:moveTo>
                  <a:lnTo>
                    <a:pt x="9072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 txBox="1"/>
            <p:nvPr/>
          </p:nvSpPr>
          <p:spPr>
            <a:xfrm>
              <a:off x="1012138" y="4275635"/>
              <a:ext cx="157468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0" name="object 120"/>
            <p:cNvSpPr txBox="1"/>
            <p:nvPr/>
          </p:nvSpPr>
          <p:spPr>
            <a:xfrm>
              <a:off x="200516" y="5511397"/>
              <a:ext cx="5109020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Statfin/Väestö/Väestöennuste</a:t>
              </a:r>
              <a:r>
                <a:rPr sz="941" spc="107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2019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96" name="object 96"/>
            <p:cNvSpPr txBox="1"/>
            <p:nvPr/>
          </p:nvSpPr>
          <p:spPr>
            <a:xfrm>
              <a:off x="2096386" y="3434864"/>
              <a:ext cx="10697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7" name="object 97"/>
            <p:cNvSpPr txBox="1"/>
            <p:nvPr/>
          </p:nvSpPr>
          <p:spPr>
            <a:xfrm>
              <a:off x="2412517" y="3259912"/>
              <a:ext cx="16778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94" dirty="0">
                  <a:latin typeface="Arial"/>
                  <a:cs typeface="Arial"/>
                </a:rPr>
                <a:t>11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8" name="object 98"/>
            <p:cNvSpPr txBox="1"/>
            <p:nvPr/>
          </p:nvSpPr>
          <p:spPr>
            <a:xfrm>
              <a:off x="2758621" y="3085068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15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9" name="object 99"/>
            <p:cNvSpPr txBox="1"/>
            <p:nvPr/>
          </p:nvSpPr>
          <p:spPr>
            <a:xfrm>
              <a:off x="3111349" y="3041303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16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0" name="object 100"/>
            <p:cNvSpPr txBox="1"/>
            <p:nvPr/>
          </p:nvSpPr>
          <p:spPr>
            <a:xfrm>
              <a:off x="3463969" y="2953990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18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1" name="object 101"/>
            <p:cNvSpPr txBox="1"/>
            <p:nvPr/>
          </p:nvSpPr>
          <p:spPr>
            <a:xfrm>
              <a:off x="3816589" y="2866677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2" name="object 102"/>
            <p:cNvSpPr txBox="1"/>
            <p:nvPr/>
          </p:nvSpPr>
          <p:spPr>
            <a:xfrm>
              <a:off x="4169534" y="2735598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3" name="object 103"/>
            <p:cNvSpPr txBox="1"/>
            <p:nvPr/>
          </p:nvSpPr>
          <p:spPr>
            <a:xfrm>
              <a:off x="4522154" y="2647959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4" name="object 104"/>
            <p:cNvSpPr txBox="1"/>
            <p:nvPr/>
          </p:nvSpPr>
          <p:spPr>
            <a:xfrm>
              <a:off x="4874773" y="2473115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5" name="object 105"/>
            <p:cNvSpPr txBox="1"/>
            <p:nvPr/>
          </p:nvSpPr>
          <p:spPr>
            <a:xfrm>
              <a:off x="5227393" y="2516881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6" name="object 106"/>
            <p:cNvSpPr txBox="1"/>
            <p:nvPr/>
          </p:nvSpPr>
          <p:spPr>
            <a:xfrm>
              <a:off x="5580012" y="2385802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31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7" name="object 107"/>
            <p:cNvSpPr txBox="1"/>
            <p:nvPr/>
          </p:nvSpPr>
          <p:spPr>
            <a:xfrm>
              <a:off x="5932739" y="2298489"/>
              <a:ext cx="544079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363259" algn="l"/>
                </a:tabLst>
              </a:pPr>
              <a:r>
                <a:rPr sz="1197" spc="-4" dirty="0">
                  <a:latin typeface="Arial"/>
                  <a:cs typeface="Arial"/>
                </a:rPr>
                <a:t>3</a:t>
              </a:r>
              <a:r>
                <a:rPr sz="1197" dirty="0">
                  <a:latin typeface="Arial"/>
                  <a:cs typeface="Arial"/>
                </a:rPr>
                <a:t>3	</a:t>
              </a:r>
              <a:r>
                <a:rPr sz="1197" spc="-4" dirty="0">
                  <a:latin typeface="Arial"/>
                  <a:cs typeface="Arial"/>
                </a:rPr>
                <a:t>33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8" name="object 108"/>
            <p:cNvSpPr txBox="1"/>
            <p:nvPr/>
          </p:nvSpPr>
          <p:spPr>
            <a:xfrm>
              <a:off x="6638197" y="2167410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36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9" name="object 109"/>
            <p:cNvSpPr txBox="1"/>
            <p:nvPr/>
          </p:nvSpPr>
          <p:spPr>
            <a:xfrm>
              <a:off x="6990924" y="2123537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37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0" name="object 110"/>
            <p:cNvSpPr txBox="1"/>
            <p:nvPr/>
          </p:nvSpPr>
          <p:spPr>
            <a:xfrm>
              <a:off x="7343544" y="2079771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38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1" name="object 111"/>
            <p:cNvSpPr txBox="1"/>
            <p:nvPr/>
          </p:nvSpPr>
          <p:spPr>
            <a:xfrm>
              <a:off x="301122" y="4336775"/>
              <a:ext cx="178645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-10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12" name="object 112"/>
            <p:cNvSpPr txBox="1"/>
            <p:nvPr/>
          </p:nvSpPr>
          <p:spPr>
            <a:xfrm>
              <a:off x="397818" y="3609491"/>
              <a:ext cx="1453049" cy="6282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4344" algn="r"/>
              <a:r>
                <a:rPr sz="1197" dirty="0">
                  <a:latin typeface="Arial"/>
                  <a:cs typeface="Arial"/>
                </a:rPr>
                <a:t>3</a:t>
              </a:r>
              <a:endParaRPr sz="1197">
                <a:latin typeface="Arial"/>
                <a:cs typeface="Arial"/>
              </a:endParaRPr>
            </a:p>
            <a:p>
              <a:pPr marL="10860">
                <a:spcBef>
                  <a:spcPts val="847"/>
                </a:spcBef>
              </a:pPr>
              <a:r>
                <a:rPr sz="855" spc="-4" dirty="0">
                  <a:latin typeface="Arial"/>
                  <a:cs typeface="Arial"/>
                </a:rPr>
                <a:t>0</a:t>
              </a:r>
              <a:endParaRPr sz="855">
                <a:latin typeface="Arial"/>
                <a:cs typeface="Arial"/>
              </a:endParaRPr>
            </a:p>
            <a:p>
              <a:pPr marR="332309" algn="r">
                <a:spcBef>
                  <a:spcPts val="209"/>
                </a:spcBef>
              </a:pPr>
              <a:r>
                <a:rPr sz="1197" dirty="0">
                  <a:latin typeface="Arial"/>
                  <a:cs typeface="Arial"/>
                </a:rPr>
                <a:t>-1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3" name="object 113"/>
            <p:cNvSpPr txBox="1"/>
            <p:nvPr/>
          </p:nvSpPr>
          <p:spPr>
            <a:xfrm>
              <a:off x="337350" y="3462665"/>
              <a:ext cx="141721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9" dirty="0">
                  <a:latin typeface="Arial"/>
                  <a:cs typeface="Arial"/>
                </a:rPr>
                <a:t>10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14" name="object 114"/>
            <p:cNvSpPr txBox="1"/>
            <p:nvPr/>
          </p:nvSpPr>
          <p:spPr>
            <a:xfrm>
              <a:off x="337350" y="3025556"/>
              <a:ext cx="141721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9" dirty="0">
                  <a:latin typeface="Arial"/>
                  <a:cs typeface="Arial"/>
                </a:rPr>
                <a:t>20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15" name="object 115"/>
            <p:cNvSpPr txBox="1"/>
            <p:nvPr/>
          </p:nvSpPr>
          <p:spPr>
            <a:xfrm>
              <a:off x="337350" y="2588447"/>
              <a:ext cx="141721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9" dirty="0">
                  <a:latin typeface="Arial"/>
                  <a:cs typeface="Arial"/>
                </a:rPr>
                <a:t>30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16" name="object 116"/>
            <p:cNvSpPr txBox="1"/>
            <p:nvPr/>
          </p:nvSpPr>
          <p:spPr>
            <a:xfrm>
              <a:off x="337350" y="2151338"/>
              <a:ext cx="141721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9" dirty="0">
                  <a:latin typeface="Arial"/>
                  <a:cs typeface="Arial"/>
                </a:rPr>
                <a:t>40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17" name="object 117"/>
            <p:cNvSpPr txBox="1"/>
            <p:nvPr/>
          </p:nvSpPr>
          <p:spPr>
            <a:xfrm>
              <a:off x="337350" y="1714337"/>
              <a:ext cx="7902718" cy="3799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9" dirty="0">
                  <a:latin typeface="Arial"/>
                  <a:cs typeface="Arial"/>
                </a:rPr>
                <a:t>50</a:t>
              </a:r>
              <a:endParaRPr sz="855">
                <a:latin typeface="Arial"/>
                <a:cs typeface="Arial"/>
              </a:endParaRPr>
            </a:p>
            <a:p>
              <a:pPr marR="4344" algn="r">
                <a:spcBef>
                  <a:spcPts val="475"/>
                </a:spcBef>
                <a:tabLst>
                  <a:tab pos="352400" algn="l"/>
                </a:tabLst>
              </a:pPr>
              <a:r>
                <a:rPr sz="1197" spc="-4" dirty="0">
                  <a:latin typeface="Arial"/>
                  <a:cs typeface="Arial"/>
                </a:rPr>
                <a:t>4</a:t>
              </a:r>
              <a:r>
                <a:rPr sz="1197" dirty="0">
                  <a:latin typeface="Arial"/>
                  <a:cs typeface="Arial"/>
                </a:rPr>
                <a:t>2	</a:t>
              </a:r>
              <a:r>
                <a:rPr sz="1197" spc="-4" dirty="0">
                  <a:latin typeface="Arial"/>
                  <a:cs typeface="Arial"/>
                </a:rPr>
                <a:t>42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8" name="object 118"/>
            <p:cNvSpPr txBox="1"/>
            <p:nvPr/>
          </p:nvSpPr>
          <p:spPr>
            <a:xfrm>
              <a:off x="301122" y="4537900"/>
              <a:ext cx="7999914" cy="5377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27422"/>
              <a:r>
                <a:rPr sz="1197" spc="-4" dirty="0">
                  <a:latin typeface="Arial"/>
                  <a:cs typeface="Arial"/>
                </a:rPr>
                <a:t>-12</a:t>
              </a:r>
              <a:endParaRPr sz="1197">
                <a:latin typeface="Arial"/>
                <a:cs typeface="Arial"/>
              </a:endParaRPr>
            </a:p>
            <a:p>
              <a:pPr marL="10860">
                <a:spcBef>
                  <a:spcPts val="419"/>
                </a:spcBef>
              </a:pPr>
              <a:r>
                <a:rPr sz="855" spc="-4" dirty="0">
                  <a:latin typeface="Arial"/>
                  <a:cs typeface="Arial"/>
                </a:rPr>
                <a:t>-20</a:t>
              </a:r>
              <a:endParaRPr sz="855">
                <a:latin typeface="Arial"/>
                <a:cs typeface="Arial"/>
              </a:endParaRPr>
            </a:p>
            <a:p>
              <a:pPr marL="292128">
                <a:spcBef>
                  <a:spcPts val="86"/>
                </a:spcBef>
              </a:pPr>
              <a:r>
                <a:rPr sz="1026" spc="-4" dirty="0">
                  <a:latin typeface="Arial"/>
                  <a:cs typeface="Arial"/>
                </a:rPr>
                <a:t>2019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2020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2021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2022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2023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2024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2025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2026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2027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2028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2029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2030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2031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2032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2033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2034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2035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2036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2037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2038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2039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2040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19" name="object 119"/>
            <p:cNvSpPr txBox="1"/>
            <p:nvPr/>
          </p:nvSpPr>
          <p:spPr>
            <a:xfrm>
              <a:off x="1259526" y="1066330"/>
              <a:ext cx="6200979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Muuttoliikkeen (kokonaisnettomuutto) ennuste Mäntyharjulla </a:t>
              </a:r>
              <a:r>
                <a:rPr sz="1368" b="1" spc="-9" dirty="0">
                  <a:latin typeface="Arial"/>
                  <a:cs typeface="Arial"/>
                </a:rPr>
                <a:t>vuoteen</a:t>
              </a:r>
              <a:r>
                <a:rPr sz="1368" b="1" spc="192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2040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Ryhmä 35">
            <a:extLst>
              <a:ext uri="{FF2B5EF4-FFF2-40B4-BE49-F238E27FC236}">
                <a16:creationId xmlns:a16="http://schemas.microsoft.com/office/drawing/2014/main" id="{85743538-EF0A-486B-B6B2-A832A7661C23}"/>
              </a:ext>
            </a:extLst>
          </p:cNvPr>
          <p:cNvGrpSpPr/>
          <p:nvPr/>
        </p:nvGrpSpPr>
        <p:grpSpPr>
          <a:xfrm>
            <a:off x="539552" y="620688"/>
            <a:ext cx="7776863" cy="4465263"/>
            <a:chOff x="488548" y="1072086"/>
            <a:chExt cx="7776863" cy="4465263"/>
          </a:xfrm>
        </p:grpSpPr>
        <p:sp>
          <p:nvSpPr>
            <p:cNvPr id="2" name="object 2"/>
            <p:cNvSpPr/>
            <p:nvPr/>
          </p:nvSpPr>
          <p:spPr>
            <a:xfrm>
              <a:off x="908003" y="4305716"/>
              <a:ext cx="7257100" cy="0"/>
            </a:xfrm>
            <a:custGeom>
              <a:avLst/>
              <a:gdLst/>
              <a:ahLst/>
              <a:cxnLst/>
              <a:rect l="l" t="t" r="r" b="b"/>
              <a:pathLst>
                <a:path w="8486775">
                  <a:moveTo>
                    <a:pt x="0" y="0"/>
                  </a:moveTo>
                  <a:lnTo>
                    <a:pt x="848638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908003" y="3867847"/>
              <a:ext cx="7257100" cy="0"/>
            </a:xfrm>
            <a:custGeom>
              <a:avLst/>
              <a:gdLst/>
              <a:ahLst/>
              <a:cxnLst/>
              <a:rect l="l" t="t" r="r" b="b"/>
              <a:pathLst>
                <a:path w="8486775">
                  <a:moveTo>
                    <a:pt x="0" y="0"/>
                  </a:moveTo>
                  <a:lnTo>
                    <a:pt x="848638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8003" y="3429977"/>
              <a:ext cx="7257100" cy="0"/>
            </a:xfrm>
            <a:custGeom>
              <a:avLst/>
              <a:gdLst/>
              <a:ahLst/>
              <a:cxnLst/>
              <a:rect l="l" t="t" r="r" b="b"/>
              <a:pathLst>
                <a:path w="8486775">
                  <a:moveTo>
                    <a:pt x="0" y="0"/>
                  </a:moveTo>
                  <a:lnTo>
                    <a:pt x="848638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08003" y="2992108"/>
              <a:ext cx="7257100" cy="0"/>
            </a:xfrm>
            <a:custGeom>
              <a:avLst/>
              <a:gdLst/>
              <a:ahLst/>
              <a:cxnLst/>
              <a:rect l="l" t="t" r="r" b="b"/>
              <a:pathLst>
                <a:path w="8486775">
                  <a:moveTo>
                    <a:pt x="0" y="0"/>
                  </a:moveTo>
                  <a:lnTo>
                    <a:pt x="848638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08003" y="2554238"/>
              <a:ext cx="7257100" cy="0"/>
            </a:xfrm>
            <a:custGeom>
              <a:avLst/>
              <a:gdLst/>
              <a:ahLst/>
              <a:cxnLst/>
              <a:rect l="l" t="t" r="r" b="b"/>
              <a:pathLst>
                <a:path w="8486775">
                  <a:moveTo>
                    <a:pt x="0" y="0"/>
                  </a:moveTo>
                  <a:lnTo>
                    <a:pt x="848638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08003" y="2116369"/>
              <a:ext cx="7257100" cy="0"/>
            </a:xfrm>
            <a:custGeom>
              <a:avLst/>
              <a:gdLst/>
              <a:ahLst/>
              <a:cxnLst/>
              <a:rect l="l" t="t" r="r" b="b"/>
              <a:pathLst>
                <a:path w="8486775">
                  <a:moveTo>
                    <a:pt x="0" y="0"/>
                  </a:moveTo>
                  <a:lnTo>
                    <a:pt x="848638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08003" y="1678500"/>
              <a:ext cx="7257100" cy="0"/>
            </a:xfrm>
            <a:custGeom>
              <a:avLst/>
              <a:gdLst/>
              <a:ahLst/>
              <a:cxnLst/>
              <a:rect l="l" t="t" r="r" b="b"/>
              <a:pathLst>
                <a:path w="8486775">
                  <a:moveTo>
                    <a:pt x="0" y="0"/>
                  </a:moveTo>
                  <a:lnTo>
                    <a:pt x="848638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8003" y="1678499"/>
              <a:ext cx="7257100" cy="3065738"/>
            </a:xfrm>
            <a:custGeom>
              <a:avLst/>
              <a:gdLst/>
              <a:ahLst/>
              <a:cxnLst/>
              <a:rect l="l" t="t" r="r" b="b"/>
              <a:pathLst>
                <a:path w="8486775" h="3585210">
                  <a:moveTo>
                    <a:pt x="0" y="3585209"/>
                  </a:moveTo>
                  <a:lnTo>
                    <a:pt x="8486394" y="3585209"/>
                  </a:lnTo>
                  <a:lnTo>
                    <a:pt x="8486394" y="0"/>
                  </a:lnTo>
                  <a:lnTo>
                    <a:pt x="0" y="0"/>
                  </a:lnTo>
                  <a:lnTo>
                    <a:pt x="0" y="3585209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8003" y="4744237"/>
              <a:ext cx="7257100" cy="0"/>
            </a:xfrm>
            <a:custGeom>
              <a:avLst/>
              <a:gdLst/>
              <a:ahLst/>
              <a:cxnLst/>
              <a:rect l="l" t="t" r="r" b="b"/>
              <a:pathLst>
                <a:path w="8486775">
                  <a:moveTo>
                    <a:pt x="0" y="0"/>
                  </a:moveTo>
                  <a:lnTo>
                    <a:pt x="848638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2932" y="4133696"/>
              <a:ext cx="6927503" cy="231315"/>
            </a:xfrm>
            <a:custGeom>
              <a:avLst/>
              <a:gdLst/>
              <a:ahLst/>
              <a:cxnLst/>
              <a:rect l="l" t="t" r="r" b="b"/>
              <a:pathLst>
                <a:path w="8101330" h="270510">
                  <a:moveTo>
                    <a:pt x="0" y="0"/>
                  </a:moveTo>
                  <a:lnTo>
                    <a:pt x="385089" y="35051"/>
                  </a:lnTo>
                  <a:lnTo>
                    <a:pt x="772185" y="42672"/>
                  </a:lnTo>
                  <a:lnTo>
                    <a:pt x="1157757" y="60960"/>
                  </a:lnTo>
                  <a:lnTo>
                    <a:pt x="1543329" y="96012"/>
                  </a:lnTo>
                  <a:lnTo>
                    <a:pt x="1928901" y="111251"/>
                  </a:lnTo>
                  <a:lnTo>
                    <a:pt x="2314473" y="135636"/>
                  </a:lnTo>
                  <a:lnTo>
                    <a:pt x="2700045" y="149351"/>
                  </a:lnTo>
                  <a:lnTo>
                    <a:pt x="3085617" y="161544"/>
                  </a:lnTo>
                  <a:lnTo>
                    <a:pt x="3471189" y="184404"/>
                  </a:lnTo>
                  <a:lnTo>
                    <a:pt x="3856761" y="199644"/>
                  </a:lnTo>
                  <a:lnTo>
                    <a:pt x="4243857" y="214884"/>
                  </a:lnTo>
                  <a:lnTo>
                    <a:pt x="4629429" y="222504"/>
                  </a:lnTo>
                  <a:lnTo>
                    <a:pt x="5015001" y="233172"/>
                  </a:lnTo>
                  <a:lnTo>
                    <a:pt x="5400573" y="242316"/>
                  </a:lnTo>
                  <a:lnTo>
                    <a:pt x="5786145" y="246887"/>
                  </a:lnTo>
                  <a:lnTo>
                    <a:pt x="6171717" y="251460"/>
                  </a:lnTo>
                  <a:lnTo>
                    <a:pt x="6557289" y="256031"/>
                  </a:lnTo>
                  <a:lnTo>
                    <a:pt x="6942861" y="259080"/>
                  </a:lnTo>
                  <a:lnTo>
                    <a:pt x="7328433" y="263651"/>
                  </a:lnTo>
                  <a:lnTo>
                    <a:pt x="7715529" y="266700"/>
                  </a:lnTo>
                  <a:lnTo>
                    <a:pt x="8100720" y="270510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72932" y="2099862"/>
              <a:ext cx="6927503" cy="839467"/>
            </a:xfrm>
            <a:custGeom>
              <a:avLst/>
              <a:gdLst/>
              <a:ahLst/>
              <a:cxnLst/>
              <a:rect l="l" t="t" r="r" b="b"/>
              <a:pathLst>
                <a:path w="8101330" h="981710">
                  <a:moveTo>
                    <a:pt x="0" y="0"/>
                  </a:moveTo>
                  <a:lnTo>
                    <a:pt x="385089" y="78739"/>
                  </a:lnTo>
                  <a:lnTo>
                    <a:pt x="772185" y="183895"/>
                  </a:lnTo>
                  <a:lnTo>
                    <a:pt x="1157757" y="273812"/>
                  </a:lnTo>
                  <a:lnTo>
                    <a:pt x="1543329" y="318007"/>
                  </a:lnTo>
                  <a:lnTo>
                    <a:pt x="1928901" y="389635"/>
                  </a:lnTo>
                  <a:lnTo>
                    <a:pt x="2314473" y="455167"/>
                  </a:lnTo>
                  <a:lnTo>
                    <a:pt x="2700045" y="511555"/>
                  </a:lnTo>
                  <a:lnTo>
                    <a:pt x="3085617" y="567943"/>
                  </a:lnTo>
                  <a:lnTo>
                    <a:pt x="3471189" y="622807"/>
                  </a:lnTo>
                  <a:lnTo>
                    <a:pt x="3856761" y="683767"/>
                  </a:lnTo>
                  <a:lnTo>
                    <a:pt x="4243857" y="729488"/>
                  </a:lnTo>
                  <a:lnTo>
                    <a:pt x="4629429" y="772159"/>
                  </a:lnTo>
                  <a:lnTo>
                    <a:pt x="5015001" y="813307"/>
                  </a:lnTo>
                  <a:lnTo>
                    <a:pt x="5400573" y="836167"/>
                  </a:lnTo>
                  <a:lnTo>
                    <a:pt x="5786145" y="865123"/>
                  </a:lnTo>
                  <a:lnTo>
                    <a:pt x="6171717" y="891031"/>
                  </a:lnTo>
                  <a:lnTo>
                    <a:pt x="6557289" y="915415"/>
                  </a:lnTo>
                  <a:lnTo>
                    <a:pt x="6942861" y="935227"/>
                  </a:lnTo>
                  <a:lnTo>
                    <a:pt x="7328433" y="948943"/>
                  </a:lnTo>
                  <a:lnTo>
                    <a:pt x="7715529" y="961135"/>
                  </a:lnTo>
                  <a:lnTo>
                    <a:pt x="8100720" y="981328"/>
                  </a:lnTo>
                </a:path>
              </a:pathLst>
            </a:custGeom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72932" y="2679670"/>
              <a:ext cx="6927503" cy="204165"/>
            </a:xfrm>
            <a:custGeom>
              <a:avLst/>
              <a:gdLst/>
              <a:ahLst/>
              <a:cxnLst/>
              <a:rect l="l" t="t" r="r" b="b"/>
              <a:pathLst>
                <a:path w="8101330" h="238760">
                  <a:moveTo>
                    <a:pt x="0" y="238760"/>
                  </a:moveTo>
                  <a:lnTo>
                    <a:pt x="385089" y="205359"/>
                  </a:lnTo>
                  <a:lnTo>
                    <a:pt x="772185" y="168782"/>
                  </a:lnTo>
                  <a:lnTo>
                    <a:pt x="1157757" y="133730"/>
                  </a:lnTo>
                  <a:lnTo>
                    <a:pt x="1543329" y="123062"/>
                  </a:lnTo>
                  <a:lnTo>
                    <a:pt x="1928901" y="98678"/>
                  </a:lnTo>
                  <a:lnTo>
                    <a:pt x="2314473" y="71247"/>
                  </a:lnTo>
                  <a:lnTo>
                    <a:pt x="2700045" y="60578"/>
                  </a:lnTo>
                  <a:lnTo>
                    <a:pt x="3085617" y="48387"/>
                  </a:lnTo>
                  <a:lnTo>
                    <a:pt x="3471189" y="30099"/>
                  </a:lnTo>
                  <a:lnTo>
                    <a:pt x="3856761" y="8762"/>
                  </a:lnTo>
                  <a:lnTo>
                    <a:pt x="4243857" y="0"/>
                  </a:lnTo>
                  <a:lnTo>
                    <a:pt x="4629429" y="1142"/>
                  </a:lnTo>
                  <a:lnTo>
                    <a:pt x="5015001" y="0"/>
                  </a:lnTo>
                  <a:lnTo>
                    <a:pt x="5400573" y="16382"/>
                  </a:lnTo>
                  <a:lnTo>
                    <a:pt x="5786145" y="33147"/>
                  </a:lnTo>
                  <a:lnTo>
                    <a:pt x="6171717" y="51435"/>
                  </a:lnTo>
                  <a:lnTo>
                    <a:pt x="6557289" y="69723"/>
                  </a:lnTo>
                  <a:lnTo>
                    <a:pt x="6942861" y="92582"/>
                  </a:lnTo>
                  <a:lnTo>
                    <a:pt x="7328433" y="120014"/>
                  </a:lnTo>
                  <a:lnTo>
                    <a:pt x="7715529" y="145923"/>
                  </a:lnTo>
                  <a:lnTo>
                    <a:pt x="8100720" y="167259"/>
                  </a:lnTo>
                </a:path>
              </a:pathLst>
            </a:custGeom>
            <a:ln w="3810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7900220" y="4158022"/>
              <a:ext cx="201993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9" dirty="0">
                  <a:latin typeface="Arial"/>
                  <a:cs typeface="Arial"/>
                </a:rPr>
                <a:t>433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7999914" y="2883619"/>
              <a:ext cx="8688" cy="55384"/>
            </a:xfrm>
            <a:custGeom>
              <a:avLst/>
              <a:gdLst/>
              <a:ahLst/>
              <a:cxnLst/>
              <a:rect l="l" t="t" r="r" b="b"/>
              <a:pathLst>
                <a:path w="10159" h="64769">
                  <a:moveTo>
                    <a:pt x="0" y="64770"/>
                  </a:moveTo>
                  <a:lnTo>
                    <a:pt x="1016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7833364" y="3016302"/>
              <a:ext cx="291587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2</a:t>
              </a:r>
              <a:r>
                <a:rPr sz="855" spc="-81" dirty="0">
                  <a:latin typeface="Arial"/>
                  <a:cs typeface="Arial"/>
                </a:rPr>
                <a:t> </a:t>
              </a:r>
              <a:r>
                <a:rPr sz="855" spc="-9" dirty="0">
                  <a:latin typeface="Arial"/>
                  <a:cs typeface="Arial"/>
                </a:rPr>
                <a:t>061</a:t>
              </a:r>
              <a:endParaRPr sz="855" dirty="0">
                <a:latin typeface="Arial"/>
                <a:cs typeface="Arial"/>
              </a:endParaRPr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7833364" y="2584254"/>
              <a:ext cx="291587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2</a:t>
              </a:r>
              <a:r>
                <a:rPr sz="855" spc="-81" dirty="0">
                  <a:latin typeface="Arial"/>
                  <a:cs typeface="Arial"/>
                </a:rPr>
                <a:t> </a:t>
              </a:r>
              <a:r>
                <a:rPr sz="855" spc="-9" dirty="0">
                  <a:latin typeface="Arial"/>
                  <a:cs typeface="Arial"/>
                </a:rPr>
                <a:t>194</a:t>
              </a:r>
              <a:endParaRPr sz="855" dirty="0">
                <a:latin typeface="Arial"/>
                <a:cs typeface="Arial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774438" y="4685377"/>
              <a:ext cx="7058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677742" y="4247291"/>
              <a:ext cx="16669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500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629263" y="3809421"/>
              <a:ext cx="215025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629263" y="3371226"/>
              <a:ext cx="215025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1500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2" name="object 22"/>
            <p:cNvSpPr txBox="1"/>
            <p:nvPr/>
          </p:nvSpPr>
          <p:spPr>
            <a:xfrm>
              <a:off x="629263" y="2933139"/>
              <a:ext cx="215025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629263" y="2495270"/>
              <a:ext cx="215025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2500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629263" y="2057075"/>
              <a:ext cx="215025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3000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629263" y="1618988"/>
              <a:ext cx="215025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3500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917266" y="4812111"/>
              <a:ext cx="7348145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2019</a:t>
              </a:r>
              <a:r>
                <a:rPr sz="1026" spc="3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2020</a:t>
              </a:r>
              <a:r>
                <a:rPr sz="1026" spc="3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2021</a:t>
              </a:r>
              <a:r>
                <a:rPr sz="1026" spc="3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2022</a:t>
              </a:r>
              <a:r>
                <a:rPr sz="1026" spc="26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2023</a:t>
              </a:r>
              <a:r>
                <a:rPr sz="1026" spc="3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2024</a:t>
              </a:r>
              <a:r>
                <a:rPr sz="1026" spc="3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2025</a:t>
              </a:r>
              <a:r>
                <a:rPr sz="1026" spc="3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2026</a:t>
              </a:r>
              <a:r>
                <a:rPr sz="1026" spc="26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2027</a:t>
              </a:r>
              <a:r>
                <a:rPr sz="1026" spc="3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2028</a:t>
              </a:r>
              <a:r>
                <a:rPr sz="1026" spc="3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2029</a:t>
              </a:r>
              <a:r>
                <a:rPr sz="1026" spc="3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2030</a:t>
              </a:r>
              <a:r>
                <a:rPr sz="1026" spc="26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2031</a:t>
              </a:r>
              <a:r>
                <a:rPr sz="1026" spc="3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2032</a:t>
              </a:r>
              <a:r>
                <a:rPr sz="1026" spc="3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2033</a:t>
              </a:r>
              <a:r>
                <a:rPr sz="1026" spc="3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2034</a:t>
              </a:r>
              <a:r>
                <a:rPr sz="1026" spc="26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2035</a:t>
              </a:r>
              <a:r>
                <a:rPr sz="1026" spc="3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2036</a:t>
              </a:r>
              <a:r>
                <a:rPr sz="1026" spc="3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2037</a:t>
              </a:r>
              <a:r>
                <a:rPr sz="1026" spc="3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2038</a:t>
              </a:r>
              <a:r>
                <a:rPr sz="1026" spc="26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2039</a:t>
              </a:r>
              <a:r>
                <a:rPr sz="1026" spc="3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2040</a:t>
              </a:r>
              <a:endParaRPr sz="1026" dirty="0">
                <a:latin typeface="Arial"/>
                <a:cs typeface="Arial"/>
              </a:endParaRPr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2007553" y="1072086"/>
              <a:ext cx="4705576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Väestöennuste </a:t>
              </a:r>
              <a:r>
                <a:rPr sz="1368" b="1" spc="-9" dirty="0">
                  <a:latin typeface="Arial"/>
                  <a:cs typeface="Arial"/>
                </a:rPr>
                <a:t>ikäryhmittäin </a:t>
              </a:r>
              <a:r>
                <a:rPr sz="1368" b="1" spc="-4" dirty="0">
                  <a:latin typeface="Arial"/>
                  <a:cs typeface="Arial"/>
                </a:rPr>
                <a:t>Mäntyharjulla </a:t>
              </a:r>
              <a:r>
                <a:rPr sz="1368" b="1" spc="-9" dirty="0">
                  <a:latin typeface="Arial"/>
                  <a:cs typeface="Arial"/>
                </a:rPr>
                <a:t>vuoteen</a:t>
              </a:r>
              <a:r>
                <a:rPr sz="1368" b="1" spc="192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2040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2948668" y="1678576"/>
              <a:ext cx="2073147" cy="203079"/>
            </a:xfrm>
            <a:custGeom>
              <a:avLst/>
              <a:gdLst/>
              <a:ahLst/>
              <a:cxnLst/>
              <a:rect l="l" t="t" r="r" b="b"/>
              <a:pathLst>
                <a:path w="2424429" h="237489">
                  <a:moveTo>
                    <a:pt x="0" y="237020"/>
                  </a:moveTo>
                  <a:lnTo>
                    <a:pt x="2423922" y="237020"/>
                  </a:lnTo>
                  <a:lnTo>
                    <a:pt x="2423922" y="0"/>
                  </a:lnTo>
                  <a:lnTo>
                    <a:pt x="0" y="0"/>
                  </a:lnTo>
                  <a:lnTo>
                    <a:pt x="0" y="2370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100814" y="1779931"/>
              <a:ext cx="208509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 txBox="1"/>
            <p:nvPr/>
          </p:nvSpPr>
          <p:spPr>
            <a:xfrm>
              <a:off x="3321162" y="1691748"/>
              <a:ext cx="21013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-14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3667808" y="1779931"/>
              <a:ext cx="208509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243839" y="0"/>
                  </a:lnTo>
                </a:path>
              </a:pathLst>
            </a:custGeom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 txBox="1"/>
            <p:nvPr/>
          </p:nvSpPr>
          <p:spPr>
            <a:xfrm>
              <a:off x="3888264" y="1691748"/>
              <a:ext cx="4278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15 </a:t>
              </a:r>
              <a:r>
                <a:rPr sz="1026" dirty="0">
                  <a:latin typeface="Arial"/>
                  <a:cs typeface="Arial"/>
                </a:rPr>
                <a:t>-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64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4452325" y="1779931"/>
              <a:ext cx="208509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243839" y="0"/>
                  </a:lnTo>
                </a:path>
              </a:pathLst>
            </a:custGeom>
            <a:ln w="3810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 txBox="1"/>
            <p:nvPr/>
          </p:nvSpPr>
          <p:spPr>
            <a:xfrm>
              <a:off x="4672779" y="1691748"/>
              <a:ext cx="245976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65</a:t>
              </a:r>
              <a:r>
                <a:rPr sz="1026" spc="-90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-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35" name="object 35"/>
            <p:cNvSpPr txBox="1"/>
            <p:nvPr/>
          </p:nvSpPr>
          <p:spPr>
            <a:xfrm>
              <a:off x="488548" y="5392566"/>
              <a:ext cx="5109020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Statfin/Väestö/Väestöennuste</a:t>
              </a:r>
              <a:r>
                <a:rPr sz="941" spc="107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2019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DD7F0BBF-F068-4018-8426-B87B1A2A3955}"/>
              </a:ext>
            </a:extLst>
          </p:cNvPr>
          <p:cNvGrpSpPr/>
          <p:nvPr/>
        </p:nvGrpSpPr>
        <p:grpSpPr>
          <a:xfrm>
            <a:off x="467544" y="548680"/>
            <a:ext cx="7366229" cy="4966560"/>
            <a:chOff x="590444" y="757475"/>
            <a:chExt cx="7366229" cy="4966560"/>
          </a:xfrm>
        </p:grpSpPr>
        <p:sp>
          <p:nvSpPr>
            <p:cNvPr id="20" name="object 20"/>
            <p:cNvSpPr txBox="1"/>
            <p:nvPr/>
          </p:nvSpPr>
          <p:spPr>
            <a:xfrm>
              <a:off x="662452" y="5579252"/>
              <a:ext cx="49721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4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Lähde: </a:t>
              </a:r>
              <a:r>
                <a:rPr kumimoji="0" sz="941" b="0" i="0" u="none" strike="noStrike" kern="1200" cap="none" spc="-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ETELÄ-SAVON MAAKUNTALIITTO </a:t>
              </a:r>
              <a:r>
                <a:rPr kumimoji="0" sz="94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/ Tilastokeskus,</a:t>
              </a:r>
              <a:r>
                <a:rPr kumimoji="0" sz="941" b="0" i="0" u="none" strike="noStrike" kern="1200" cap="none" spc="188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sz="941" b="0" i="0" u="none" strike="noStrike" kern="1200" cap="none" spc="-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Statfin/Kansantalous/Aluetilinpito</a:t>
              </a:r>
              <a:endParaRPr kumimoji="0" sz="94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pic>
          <p:nvPicPr>
            <p:cNvPr id="21" name="Kuva 20">
              <a:extLst>
                <a:ext uri="{FF2B5EF4-FFF2-40B4-BE49-F238E27FC236}">
                  <a16:creationId xmlns:a16="http://schemas.microsoft.com/office/drawing/2014/main" id="{47F2D70C-7035-4F48-82C5-2C103FE33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0444" y="757475"/>
              <a:ext cx="7366229" cy="4478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1069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02FCF0A2-31AE-486B-9982-4EA739894F55}"/>
              </a:ext>
            </a:extLst>
          </p:cNvPr>
          <p:cNvGrpSpPr/>
          <p:nvPr/>
        </p:nvGrpSpPr>
        <p:grpSpPr>
          <a:xfrm>
            <a:off x="395536" y="620688"/>
            <a:ext cx="7355802" cy="4901400"/>
            <a:chOff x="518436" y="822635"/>
            <a:chExt cx="7355802" cy="4901400"/>
          </a:xfrm>
        </p:grpSpPr>
        <p:sp>
          <p:nvSpPr>
            <p:cNvPr id="13" name="object 13"/>
            <p:cNvSpPr txBox="1"/>
            <p:nvPr/>
          </p:nvSpPr>
          <p:spPr>
            <a:xfrm>
              <a:off x="662452" y="5579252"/>
              <a:ext cx="49721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4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Lähde: </a:t>
              </a:r>
              <a:r>
                <a:rPr kumimoji="0" sz="941" b="0" i="0" u="none" strike="noStrike" kern="1200" cap="none" spc="-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ETELÄ-SAVON MAAKUNTALIITTO </a:t>
              </a:r>
              <a:r>
                <a:rPr kumimoji="0" sz="94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/ Tilastokeskus,</a:t>
              </a:r>
              <a:r>
                <a:rPr kumimoji="0" sz="941" b="0" i="0" u="none" strike="noStrike" kern="1200" cap="none" spc="188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sz="941" b="0" i="0" u="none" strike="noStrike" kern="1200" cap="none" spc="-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Statfin/Kansantalous/Aluetilinpito</a:t>
              </a:r>
              <a:endParaRPr kumimoji="0" sz="94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pic>
          <p:nvPicPr>
            <p:cNvPr id="14" name="Kuva 13">
              <a:extLst>
                <a:ext uri="{FF2B5EF4-FFF2-40B4-BE49-F238E27FC236}">
                  <a16:creationId xmlns:a16="http://schemas.microsoft.com/office/drawing/2014/main" id="{70A13480-5F32-40A0-9859-092FB4828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436" y="822635"/>
              <a:ext cx="7355802" cy="44729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6889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Ryhmä 72">
            <a:extLst>
              <a:ext uri="{FF2B5EF4-FFF2-40B4-BE49-F238E27FC236}">
                <a16:creationId xmlns:a16="http://schemas.microsoft.com/office/drawing/2014/main" id="{03FEBF70-D4DD-44A2-8A39-C44CCFEC3756}"/>
              </a:ext>
            </a:extLst>
          </p:cNvPr>
          <p:cNvGrpSpPr/>
          <p:nvPr/>
        </p:nvGrpSpPr>
        <p:grpSpPr>
          <a:xfrm>
            <a:off x="323528" y="692696"/>
            <a:ext cx="8065378" cy="4681287"/>
            <a:chOff x="200516" y="1098909"/>
            <a:chExt cx="8065378" cy="4681287"/>
          </a:xfrm>
        </p:grpSpPr>
        <p:sp>
          <p:nvSpPr>
            <p:cNvPr id="2" name="object 2"/>
            <p:cNvSpPr/>
            <p:nvPr/>
          </p:nvSpPr>
          <p:spPr>
            <a:xfrm>
              <a:off x="7945506" y="4769649"/>
              <a:ext cx="320366" cy="0"/>
            </a:xfrm>
            <a:custGeom>
              <a:avLst/>
              <a:gdLst/>
              <a:ahLst/>
              <a:cxnLst/>
              <a:rect l="l" t="t" r="r" b="b"/>
              <a:pathLst>
                <a:path w="374650">
                  <a:moveTo>
                    <a:pt x="0" y="0"/>
                  </a:moveTo>
                  <a:lnTo>
                    <a:pt x="37414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6509398" y="4769649"/>
              <a:ext cx="638560" cy="0"/>
            </a:xfrm>
            <a:custGeom>
              <a:avLst/>
              <a:gdLst/>
              <a:ahLst/>
              <a:cxnLst/>
              <a:rect l="l" t="t" r="r" b="b"/>
              <a:pathLst>
                <a:path w="746759">
                  <a:moveTo>
                    <a:pt x="0" y="0"/>
                  </a:moveTo>
                  <a:lnTo>
                    <a:pt x="7467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71988" y="4769649"/>
              <a:ext cx="638560" cy="0"/>
            </a:xfrm>
            <a:custGeom>
              <a:avLst/>
              <a:gdLst/>
              <a:ahLst/>
              <a:cxnLst/>
              <a:rect l="l" t="t" r="r" b="b"/>
              <a:pathLst>
                <a:path w="746759">
                  <a:moveTo>
                    <a:pt x="0" y="0"/>
                  </a:moveTo>
                  <a:lnTo>
                    <a:pt x="7467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34576" y="4769649"/>
              <a:ext cx="638560" cy="0"/>
            </a:xfrm>
            <a:custGeom>
              <a:avLst/>
              <a:gdLst/>
              <a:ahLst/>
              <a:cxnLst/>
              <a:rect l="l" t="t" r="r" b="b"/>
              <a:pathLst>
                <a:path w="746760">
                  <a:moveTo>
                    <a:pt x="0" y="0"/>
                  </a:moveTo>
                  <a:lnTo>
                    <a:pt x="7467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98469" y="4769649"/>
              <a:ext cx="638560" cy="0"/>
            </a:xfrm>
            <a:custGeom>
              <a:avLst/>
              <a:gdLst/>
              <a:ahLst/>
              <a:cxnLst/>
              <a:rect l="l" t="t" r="r" b="b"/>
              <a:pathLst>
                <a:path w="746760">
                  <a:moveTo>
                    <a:pt x="0" y="0"/>
                  </a:moveTo>
                  <a:lnTo>
                    <a:pt x="7467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80469" y="4769649"/>
              <a:ext cx="319280" cy="0"/>
            </a:xfrm>
            <a:custGeom>
              <a:avLst/>
              <a:gdLst/>
              <a:ahLst/>
              <a:cxnLst/>
              <a:rect l="l" t="t" r="r" b="b"/>
              <a:pathLst>
                <a:path w="373380">
                  <a:moveTo>
                    <a:pt x="0" y="0"/>
                  </a:moveTo>
                  <a:lnTo>
                    <a:pt x="3732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45506" y="4456886"/>
              <a:ext cx="320366" cy="0"/>
            </a:xfrm>
            <a:custGeom>
              <a:avLst/>
              <a:gdLst/>
              <a:ahLst/>
              <a:cxnLst/>
              <a:rect l="l" t="t" r="r" b="b"/>
              <a:pathLst>
                <a:path w="374650">
                  <a:moveTo>
                    <a:pt x="0" y="0"/>
                  </a:moveTo>
                  <a:lnTo>
                    <a:pt x="37414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09398" y="4456886"/>
              <a:ext cx="638560" cy="0"/>
            </a:xfrm>
            <a:custGeom>
              <a:avLst/>
              <a:gdLst/>
              <a:ahLst/>
              <a:cxnLst/>
              <a:rect l="l" t="t" r="r" b="b"/>
              <a:pathLst>
                <a:path w="746759">
                  <a:moveTo>
                    <a:pt x="0" y="0"/>
                  </a:moveTo>
                  <a:lnTo>
                    <a:pt x="7467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71988" y="4456886"/>
              <a:ext cx="638560" cy="0"/>
            </a:xfrm>
            <a:custGeom>
              <a:avLst/>
              <a:gdLst/>
              <a:ahLst/>
              <a:cxnLst/>
              <a:rect l="l" t="t" r="r" b="b"/>
              <a:pathLst>
                <a:path w="746759">
                  <a:moveTo>
                    <a:pt x="0" y="0"/>
                  </a:moveTo>
                  <a:lnTo>
                    <a:pt x="7467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34576" y="4456886"/>
              <a:ext cx="638560" cy="0"/>
            </a:xfrm>
            <a:custGeom>
              <a:avLst/>
              <a:gdLst/>
              <a:ahLst/>
              <a:cxnLst/>
              <a:rect l="l" t="t" r="r" b="b"/>
              <a:pathLst>
                <a:path w="746760">
                  <a:moveTo>
                    <a:pt x="0" y="0"/>
                  </a:moveTo>
                  <a:lnTo>
                    <a:pt x="7467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98469" y="4456886"/>
              <a:ext cx="638560" cy="0"/>
            </a:xfrm>
            <a:custGeom>
              <a:avLst/>
              <a:gdLst/>
              <a:ahLst/>
              <a:cxnLst/>
              <a:rect l="l" t="t" r="r" b="b"/>
              <a:pathLst>
                <a:path w="746760">
                  <a:moveTo>
                    <a:pt x="0" y="0"/>
                  </a:moveTo>
                  <a:lnTo>
                    <a:pt x="7467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80469" y="4456886"/>
              <a:ext cx="319280" cy="0"/>
            </a:xfrm>
            <a:custGeom>
              <a:avLst/>
              <a:gdLst/>
              <a:ahLst/>
              <a:cxnLst/>
              <a:rect l="l" t="t" r="r" b="b"/>
              <a:pathLst>
                <a:path w="373380">
                  <a:moveTo>
                    <a:pt x="0" y="0"/>
                  </a:moveTo>
                  <a:lnTo>
                    <a:pt x="3732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945506" y="4144122"/>
              <a:ext cx="320366" cy="0"/>
            </a:xfrm>
            <a:custGeom>
              <a:avLst/>
              <a:gdLst/>
              <a:ahLst/>
              <a:cxnLst/>
              <a:rect l="l" t="t" r="r" b="b"/>
              <a:pathLst>
                <a:path w="374650">
                  <a:moveTo>
                    <a:pt x="0" y="0"/>
                  </a:moveTo>
                  <a:lnTo>
                    <a:pt x="37414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09398" y="4144122"/>
              <a:ext cx="638560" cy="0"/>
            </a:xfrm>
            <a:custGeom>
              <a:avLst/>
              <a:gdLst/>
              <a:ahLst/>
              <a:cxnLst/>
              <a:rect l="l" t="t" r="r" b="b"/>
              <a:pathLst>
                <a:path w="746759">
                  <a:moveTo>
                    <a:pt x="0" y="0"/>
                  </a:moveTo>
                  <a:lnTo>
                    <a:pt x="7467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71988" y="4144122"/>
              <a:ext cx="638560" cy="0"/>
            </a:xfrm>
            <a:custGeom>
              <a:avLst/>
              <a:gdLst/>
              <a:ahLst/>
              <a:cxnLst/>
              <a:rect l="l" t="t" r="r" b="b"/>
              <a:pathLst>
                <a:path w="746759">
                  <a:moveTo>
                    <a:pt x="0" y="0"/>
                  </a:moveTo>
                  <a:lnTo>
                    <a:pt x="7467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34576" y="4144122"/>
              <a:ext cx="638560" cy="0"/>
            </a:xfrm>
            <a:custGeom>
              <a:avLst/>
              <a:gdLst/>
              <a:ahLst/>
              <a:cxnLst/>
              <a:rect l="l" t="t" r="r" b="b"/>
              <a:pathLst>
                <a:path w="746760">
                  <a:moveTo>
                    <a:pt x="0" y="0"/>
                  </a:moveTo>
                  <a:lnTo>
                    <a:pt x="7467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98469" y="4144122"/>
              <a:ext cx="638560" cy="0"/>
            </a:xfrm>
            <a:custGeom>
              <a:avLst/>
              <a:gdLst/>
              <a:ahLst/>
              <a:cxnLst/>
              <a:rect l="l" t="t" r="r" b="b"/>
              <a:pathLst>
                <a:path w="746760">
                  <a:moveTo>
                    <a:pt x="0" y="0"/>
                  </a:moveTo>
                  <a:lnTo>
                    <a:pt x="7467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80469" y="4144122"/>
              <a:ext cx="319280" cy="0"/>
            </a:xfrm>
            <a:custGeom>
              <a:avLst/>
              <a:gdLst/>
              <a:ahLst/>
              <a:cxnLst/>
              <a:rect l="l" t="t" r="r" b="b"/>
              <a:pathLst>
                <a:path w="373380">
                  <a:moveTo>
                    <a:pt x="0" y="0"/>
                  </a:moveTo>
                  <a:lnTo>
                    <a:pt x="3732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945506" y="3831358"/>
              <a:ext cx="320366" cy="0"/>
            </a:xfrm>
            <a:custGeom>
              <a:avLst/>
              <a:gdLst/>
              <a:ahLst/>
              <a:cxnLst/>
              <a:rect l="l" t="t" r="r" b="b"/>
              <a:pathLst>
                <a:path w="374650">
                  <a:moveTo>
                    <a:pt x="0" y="0"/>
                  </a:moveTo>
                  <a:lnTo>
                    <a:pt x="37414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09398" y="3831358"/>
              <a:ext cx="638560" cy="0"/>
            </a:xfrm>
            <a:custGeom>
              <a:avLst/>
              <a:gdLst/>
              <a:ahLst/>
              <a:cxnLst/>
              <a:rect l="l" t="t" r="r" b="b"/>
              <a:pathLst>
                <a:path w="746759">
                  <a:moveTo>
                    <a:pt x="0" y="0"/>
                  </a:moveTo>
                  <a:lnTo>
                    <a:pt x="7467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34576" y="3831358"/>
              <a:ext cx="2076405" cy="0"/>
            </a:xfrm>
            <a:custGeom>
              <a:avLst/>
              <a:gdLst/>
              <a:ahLst/>
              <a:cxnLst/>
              <a:rect l="l" t="t" r="r" b="b"/>
              <a:pathLst>
                <a:path w="2428240">
                  <a:moveTo>
                    <a:pt x="0" y="0"/>
                  </a:moveTo>
                  <a:lnTo>
                    <a:pt x="24277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198469" y="3831358"/>
              <a:ext cx="638560" cy="0"/>
            </a:xfrm>
            <a:custGeom>
              <a:avLst/>
              <a:gdLst/>
              <a:ahLst/>
              <a:cxnLst/>
              <a:rect l="l" t="t" r="r" b="b"/>
              <a:pathLst>
                <a:path w="746760">
                  <a:moveTo>
                    <a:pt x="0" y="0"/>
                  </a:moveTo>
                  <a:lnTo>
                    <a:pt x="7467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80469" y="3831358"/>
              <a:ext cx="319280" cy="0"/>
            </a:xfrm>
            <a:custGeom>
              <a:avLst/>
              <a:gdLst/>
              <a:ahLst/>
              <a:cxnLst/>
              <a:rect l="l" t="t" r="r" b="b"/>
              <a:pathLst>
                <a:path w="373380">
                  <a:moveTo>
                    <a:pt x="0" y="0"/>
                  </a:moveTo>
                  <a:lnTo>
                    <a:pt x="3732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945506" y="3518594"/>
              <a:ext cx="320366" cy="0"/>
            </a:xfrm>
            <a:custGeom>
              <a:avLst/>
              <a:gdLst/>
              <a:ahLst/>
              <a:cxnLst/>
              <a:rect l="l" t="t" r="r" b="b"/>
              <a:pathLst>
                <a:path w="374650">
                  <a:moveTo>
                    <a:pt x="0" y="0"/>
                  </a:moveTo>
                  <a:lnTo>
                    <a:pt x="37414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09398" y="3518594"/>
              <a:ext cx="638560" cy="0"/>
            </a:xfrm>
            <a:custGeom>
              <a:avLst/>
              <a:gdLst/>
              <a:ahLst/>
              <a:cxnLst/>
              <a:rect l="l" t="t" r="r" b="b"/>
              <a:pathLst>
                <a:path w="746759">
                  <a:moveTo>
                    <a:pt x="0" y="0"/>
                  </a:moveTo>
                  <a:lnTo>
                    <a:pt x="7467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34576" y="3518594"/>
              <a:ext cx="2076405" cy="0"/>
            </a:xfrm>
            <a:custGeom>
              <a:avLst/>
              <a:gdLst/>
              <a:ahLst/>
              <a:cxnLst/>
              <a:rect l="l" t="t" r="r" b="b"/>
              <a:pathLst>
                <a:path w="2428240">
                  <a:moveTo>
                    <a:pt x="0" y="0"/>
                  </a:moveTo>
                  <a:lnTo>
                    <a:pt x="24277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198469" y="3518594"/>
              <a:ext cx="638560" cy="0"/>
            </a:xfrm>
            <a:custGeom>
              <a:avLst/>
              <a:gdLst/>
              <a:ahLst/>
              <a:cxnLst/>
              <a:rect l="l" t="t" r="r" b="b"/>
              <a:pathLst>
                <a:path w="746760">
                  <a:moveTo>
                    <a:pt x="0" y="0"/>
                  </a:moveTo>
                  <a:lnTo>
                    <a:pt x="7467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80469" y="3518594"/>
              <a:ext cx="319280" cy="0"/>
            </a:xfrm>
            <a:custGeom>
              <a:avLst/>
              <a:gdLst/>
              <a:ahLst/>
              <a:cxnLst/>
              <a:rect l="l" t="t" r="r" b="b"/>
              <a:pathLst>
                <a:path w="373380">
                  <a:moveTo>
                    <a:pt x="0" y="0"/>
                  </a:moveTo>
                  <a:lnTo>
                    <a:pt x="3732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945506" y="3207133"/>
              <a:ext cx="320366" cy="0"/>
            </a:xfrm>
            <a:custGeom>
              <a:avLst/>
              <a:gdLst/>
              <a:ahLst/>
              <a:cxnLst/>
              <a:rect l="l" t="t" r="r" b="b"/>
              <a:pathLst>
                <a:path w="374650">
                  <a:moveTo>
                    <a:pt x="0" y="0"/>
                  </a:moveTo>
                  <a:lnTo>
                    <a:pt x="37414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509398" y="3207133"/>
              <a:ext cx="638560" cy="0"/>
            </a:xfrm>
            <a:custGeom>
              <a:avLst/>
              <a:gdLst/>
              <a:ahLst/>
              <a:cxnLst/>
              <a:rect l="l" t="t" r="r" b="b"/>
              <a:pathLst>
                <a:path w="746759">
                  <a:moveTo>
                    <a:pt x="0" y="0"/>
                  </a:moveTo>
                  <a:lnTo>
                    <a:pt x="7467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634576" y="3207133"/>
              <a:ext cx="2076405" cy="0"/>
            </a:xfrm>
            <a:custGeom>
              <a:avLst/>
              <a:gdLst/>
              <a:ahLst/>
              <a:cxnLst/>
              <a:rect l="l" t="t" r="r" b="b"/>
              <a:pathLst>
                <a:path w="2428240">
                  <a:moveTo>
                    <a:pt x="0" y="0"/>
                  </a:moveTo>
                  <a:lnTo>
                    <a:pt x="24277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198469" y="3207133"/>
              <a:ext cx="638560" cy="0"/>
            </a:xfrm>
            <a:custGeom>
              <a:avLst/>
              <a:gdLst/>
              <a:ahLst/>
              <a:cxnLst/>
              <a:rect l="l" t="t" r="r" b="b"/>
              <a:pathLst>
                <a:path w="746760">
                  <a:moveTo>
                    <a:pt x="0" y="0"/>
                  </a:moveTo>
                  <a:lnTo>
                    <a:pt x="7467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80469" y="3207133"/>
              <a:ext cx="319280" cy="0"/>
            </a:xfrm>
            <a:custGeom>
              <a:avLst/>
              <a:gdLst/>
              <a:ahLst/>
              <a:cxnLst/>
              <a:rect l="l" t="t" r="r" b="b"/>
              <a:pathLst>
                <a:path w="373380">
                  <a:moveTo>
                    <a:pt x="0" y="0"/>
                  </a:moveTo>
                  <a:lnTo>
                    <a:pt x="3732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945506" y="2894369"/>
              <a:ext cx="320366" cy="0"/>
            </a:xfrm>
            <a:custGeom>
              <a:avLst/>
              <a:gdLst/>
              <a:ahLst/>
              <a:cxnLst/>
              <a:rect l="l" t="t" r="r" b="b"/>
              <a:pathLst>
                <a:path w="374650">
                  <a:moveTo>
                    <a:pt x="0" y="0"/>
                  </a:moveTo>
                  <a:lnTo>
                    <a:pt x="37414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198470" y="2894369"/>
              <a:ext cx="4949923" cy="0"/>
            </a:xfrm>
            <a:custGeom>
              <a:avLst/>
              <a:gdLst/>
              <a:ahLst/>
              <a:cxnLst/>
              <a:rect l="l" t="t" r="r" b="b"/>
              <a:pathLst>
                <a:path w="5788659">
                  <a:moveTo>
                    <a:pt x="0" y="0"/>
                  </a:moveTo>
                  <a:lnTo>
                    <a:pt x="57881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80469" y="2894369"/>
              <a:ext cx="319280" cy="0"/>
            </a:xfrm>
            <a:custGeom>
              <a:avLst/>
              <a:gdLst/>
              <a:ahLst/>
              <a:cxnLst/>
              <a:rect l="l" t="t" r="r" b="b"/>
              <a:pathLst>
                <a:path w="373380">
                  <a:moveTo>
                    <a:pt x="0" y="0"/>
                  </a:moveTo>
                  <a:lnTo>
                    <a:pt x="3732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945506" y="2581605"/>
              <a:ext cx="320366" cy="0"/>
            </a:xfrm>
            <a:custGeom>
              <a:avLst/>
              <a:gdLst/>
              <a:ahLst/>
              <a:cxnLst/>
              <a:rect l="l" t="t" r="r" b="b"/>
              <a:pathLst>
                <a:path w="374650">
                  <a:moveTo>
                    <a:pt x="0" y="0"/>
                  </a:moveTo>
                  <a:lnTo>
                    <a:pt x="37414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80469" y="2581605"/>
              <a:ext cx="6067945" cy="0"/>
            </a:xfrm>
            <a:custGeom>
              <a:avLst/>
              <a:gdLst/>
              <a:ahLst/>
              <a:cxnLst/>
              <a:rect l="l" t="t" r="r" b="b"/>
              <a:pathLst>
                <a:path w="7096125">
                  <a:moveTo>
                    <a:pt x="0" y="0"/>
                  </a:moveTo>
                  <a:lnTo>
                    <a:pt x="7095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945506" y="2268841"/>
              <a:ext cx="320366" cy="0"/>
            </a:xfrm>
            <a:custGeom>
              <a:avLst/>
              <a:gdLst/>
              <a:ahLst/>
              <a:cxnLst/>
              <a:rect l="l" t="t" r="r" b="b"/>
              <a:pathLst>
                <a:path w="374650">
                  <a:moveTo>
                    <a:pt x="0" y="0"/>
                  </a:moveTo>
                  <a:lnTo>
                    <a:pt x="37414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80469" y="2268841"/>
              <a:ext cx="6067945" cy="0"/>
            </a:xfrm>
            <a:custGeom>
              <a:avLst/>
              <a:gdLst/>
              <a:ahLst/>
              <a:cxnLst/>
              <a:rect l="l" t="t" r="r" b="b"/>
              <a:pathLst>
                <a:path w="7096125">
                  <a:moveTo>
                    <a:pt x="0" y="0"/>
                  </a:moveTo>
                  <a:lnTo>
                    <a:pt x="7095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80469" y="1956078"/>
              <a:ext cx="7185425" cy="0"/>
            </a:xfrm>
            <a:custGeom>
              <a:avLst/>
              <a:gdLst/>
              <a:ahLst/>
              <a:cxnLst/>
              <a:rect l="l" t="t" r="r" b="b"/>
              <a:pathLst>
                <a:path w="8402955">
                  <a:moveTo>
                    <a:pt x="0" y="0"/>
                  </a:moveTo>
                  <a:lnTo>
                    <a:pt x="840242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80469" y="1643857"/>
              <a:ext cx="7185425" cy="0"/>
            </a:xfrm>
            <a:custGeom>
              <a:avLst/>
              <a:gdLst/>
              <a:ahLst/>
              <a:cxnLst/>
              <a:rect l="l" t="t" r="r" b="b"/>
              <a:pathLst>
                <a:path w="8402955">
                  <a:moveTo>
                    <a:pt x="0" y="0"/>
                  </a:moveTo>
                  <a:lnTo>
                    <a:pt x="840242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80469" y="1643857"/>
              <a:ext cx="7185425" cy="3438231"/>
            </a:xfrm>
            <a:custGeom>
              <a:avLst/>
              <a:gdLst/>
              <a:ahLst/>
              <a:cxnLst/>
              <a:rect l="l" t="t" r="r" b="b"/>
              <a:pathLst>
                <a:path w="8402955" h="4020820">
                  <a:moveTo>
                    <a:pt x="0" y="4020692"/>
                  </a:moveTo>
                  <a:lnTo>
                    <a:pt x="8402447" y="4020692"/>
                  </a:lnTo>
                  <a:lnTo>
                    <a:pt x="8402447" y="0"/>
                  </a:lnTo>
                  <a:lnTo>
                    <a:pt x="0" y="0"/>
                  </a:lnTo>
                  <a:lnTo>
                    <a:pt x="0" y="4020692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399619" y="2627217"/>
              <a:ext cx="799285" cy="2454871"/>
            </a:xfrm>
            <a:custGeom>
              <a:avLst/>
              <a:gdLst/>
              <a:ahLst/>
              <a:cxnLst/>
              <a:rect l="l" t="t" r="r" b="b"/>
              <a:pathLst>
                <a:path w="934719" h="2870835">
                  <a:moveTo>
                    <a:pt x="934212" y="0"/>
                  </a:moveTo>
                  <a:lnTo>
                    <a:pt x="0" y="0"/>
                  </a:lnTo>
                  <a:lnTo>
                    <a:pt x="0" y="2870707"/>
                  </a:lnTo>
                  <a:lnTo>
                    <a:pt x="934212" y="2870707"/>
                  </a:lnTo>
                  <a:lnTo>
                    <a:pt x="934212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837029" y="3151096"/>
              <a:ext cx="797657" cy="1930883"/>
            </a:xfrm>
            <a:custGeom>
              <a:avLst/>
              <a:gdLst/>
              <a:ahLst/>
              <a:cxnLst/>
              <a:rect l="l" t="t" r="r" b="b"/>
              <a:pathLst>
                <a:path w="932814" h="2258060">
                  <a:moveTo>
                    <a:pt x="932688" y="0"/>
                  </a:moveTo>
                  <a:lnTo>
                    <a:pt x="0" y="0"/>
                  </a:lnTo>
                  <a:lnTo>
                    <a:pt x="0" y="2258060"/>
                  </a:lnTo>
                  <a:lnTo>
                    <a:pt x="932688" y="2258060"/>
                  </a:lnTo>
                  <a:lnTo>
                    <a:pt x="932688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273137" y="4013803"/>
              <a:ext cx="799285" cy="1068610"/>
            </a:xfrm>
            <a:custGeom>
              <a:avLst/>
              <a:gdLst/>
              <a:ahLst/>
              <a:cxnLst/>
              <a:rect l="l" t="t" r="r" b="b"/>
              <a:pathLst>
                <a:path w="934720" h="1249679">
                  <a:moveTo>
                    <a:pt x="934212" y="0"/>
                  </a:moveTo>
                  <a:lnTo>
                    <a:pt x="0" y="0"/>
                  </a:lnTo>
                  <a:lnTo>
                    <a:pt x="0" y="1249172"/>
                  </a:lnTo>
                  <a:lnTo>
                    <a:pt x="934212" y="1249172"/>
                  </a:lnTo>
                  <a:lnTo>
                    <a:pt x="934212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710548" y="3049448"/>
              <a:ext cx="799285" cy="2032965"/>
            </a:xfrm>
            <a:custGeom>
              <a:avLst/>
              <a:gdLst/>
              <a:ahLst/>
              <a:cxnLst/>
              <a:rect l="l" t="t" r="r" b="b"/>
              <a:pathLst>
                <a:path w="934720" h="2377440">
                  <a:moveTo>
                    <a:pt x="934211" y="0"/>
                  </a:moveTo>
                  <a:lnTo>
                    <a:pt x="0" y="0"/>
                  </a:lnTo>
                  <a:lnTo>
                    <a:pt x="0" y="2376931"/>
                  </a:lnTo>
                  <a:lnTo>
                    <a:pt x="934211" y="2376931"/>
                  </a:lnTo>
                  <a:lnTo>
                    <a:pt x="93421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147958" y="2062939"/>
              <a:ext cx="797657" cy="3019040"/>
            </a:xfrm>
            <a:custGeom>
              <a:avLst/>
              <a:gdLst/>
              <a:ahLst/>
              <a:cxnLst/>
              <a:rect l="l" t="t" r="r" b="b"/>
              <a:pathLst>
                <a:path w="932815" h="3530600">
                  <a:moveTo>
                    <a:pt x="932687" y="0"/>
                  </a:moveTo>
                  <a:lnTo>
                    <a:pt x="0" y="0"/>
                  </a:lnTo>
                  <a:lnTo>
                    <a:pt x="0" y="3530600"/>
                  </a:lnTo>
                  <a:lnTo>
                    <a:pt x="932687" y="3530600"/>
                  </a:lnTo>
                  <a:lnTo>
                    <a:pt x="932687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399619" y="2627217"/>
              <a:ext cx="799285" cy="2454871"/>
            </a:xfrm>
            <a:custGeom>
              <a:avLst/>
              <a:gdLst/>
              <a:ahLst/>
              <a:cxnLst/>
              <a:rect l="l" t="t" r="r" b="b"/>
              <a:pathLst>
                <a:path w="934719" h="2870835">
                  <a:moveTo>
                    <a:pt x="0" y="0"/>
                  </a:moveTo>
                  <a:lnTo>
                    <a:pt x="934212" y="0"/>
                  </a:lnTo>
                  <a:lnTo>
                    <a:pt x="934212" y="2870707"/>
                  </a:lnTo>
                  <a:lnTo>
                    <a:pt x="0" y="287070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837029" y="3151096"/>
              <a:ext cx="797657" cy="1930883"/>
            </a:xfrm>
            <a:custGeom>
              <a:avLst/>
              <a:gdLst/>
              <a:ahLst/>
              <a:cxnLst/>
              <a:rect l="l" t="t" r="r" b="b"/>
              <a:pathLst>
                <a:path w="932814" h="2258060">
                  <a:moveTo>
                    <a:pt x="0" y="0"/>
                  </a:moveTo>
                  <a:lnTo>
                    <a:pt x="932688" y="0"/>
                  </a:lnTo>
                  <a:lnTo>
                    <a:pt x="932688" y="2258060"/>
                  </a:lnTo>
                  <a:lnTo>
                    <a:pt x="0" y="225806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273137" y="4013803"/>
              <a:ext cx="799285" cy="1068610"/>
            </a:xfrm>
            <a:custGeom>
              <a:avLst/>
              <a:gdLst/>
              <a:ahLst/>
              <a:cxnLst/>
              <a:rect l="l" t="t" r="r" b="b"/>
              <a:pathLst>
                <a:path w="934720" h="1249679">
                  <a:moveTo>
                    <a:pt x="0" y="0"/>
                  </a:moveTo>
                  <a:lnTo>
                    <a:pt x="934212" y="0"/>
                  </a:lnTo>
                  <a:lnTo>
                    <a:pt x="934212" y="1249172"/>
                  </a:lnTo>
                  <a:lnTo>
                    <a:pt x="0" y="124917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710548" y="3049448"/>
              <a:ext cx="799285" cy="2032965"/>
            </a:xfrm>
            <a:custGeom>
              <a:avLst/>
              <a:gdLst/>
              <a:ahLst/>
              <a:cxnLst/>
              <a:rect l="l" t="t" r="r" b="b"/>
              <a:pathLst>
                <a:path w="934720" h="2377440">
                  <a:moveTo>
                    <a:pt x="0" y="0"/>
                  </a:moveTo>
                  <a:lnTo>
                    <a:pt x="934211" y="0"/>
                  </a:lnTo>
                  <a:lnTo>
                    <a:pt x="934211" y="2376931"/>
                  </a:lnTo>
                  <a:lnTo>
                    <a:pt x="0" y="237693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147958" y="2062939"/>
              <a:ext cx="797657" cy="3019040"/>
            </a:xfrm>
            <a:custGeom>
              <a:avLst/>
              <a:gdLst/>
              <a:ahLst/>
              <a:cxnLst/>
              <a:rect l="l" t="t" r="r" b="b"/>
              <a:pathLst>
                <a:path w="932815" h="3530600">
                  <a:moveTo>
                    <a:pt x="0" y="0"/>
                  </a:moveTo>
                  <a:lnTo>
                    <a:pt x="932687" y="0"/>
                  </a:lnTo>
                  <a:lnTo>
                    <a:pt x="932687" y="3530600"/>
                  </a:lnTo>
                  <a:lnTo>
                    <a:pt x="0" y="35306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080469" y="5081979"/>
              <a:ext cx="7185425" cy="0"/>
            </a:xfrm>
            <a:custGeom>
              <a:avLst/>
              <a:gdLst/>
              <a:ahLst/>
              <a:cxnLst/>
              <a:rect l="l" t="t" r="r" b="b"/>
              <a:pathLst>
                <a:path w="8402955">
                  <a:moveTo>
                    <a:pt x="0" y="0"/>
                  </a:moveTo>
                  <a:lnTo>
                    <a:pt x="840242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 txBox="1"/>
            <p:nvPr/>
          </p:nvSpPr>
          <p:spPr>
            <a:xfrm>
              <a:off x="1513322" y="3757728"/>
              <a:ext cx="571771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229</a:t>
              </a:r>
              <a:r>
                <a:rPr sz="1197" spc="-81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270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2" name="object 72"/>
            <p:cNvSpPr txBox="1"/>
            <p:nvPr/>
          </p:nvSpPr>
          <p:spPr>
            <a:xfrm>
              <a:off x="200516" y="5635413"/>
              <a:ext cx="5232822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 / </a:t>
              </a:r>
              <a:r>
                <a:rPr sz="941" spc="-4" dirty="0">
                  <a:latin typeface="Arial"/>
                  <a:cs typeface="Arial"/>
                </a:rPr>
                <a:t>Yritykset </a:t>
              </a:r>
              <a:r>
                <a:rPr sz="941" dirty="0">
                  <a:latin typeface="Arial"/>
                  <a:cs typeface="Arial"/>
                </a:rPr>
                <a:t>/ </a:t>
              </a:r>
              <a:r>
                <a:rPr sz="941" spc="-4" dirty="0">
                  <a:latin typeface="Arial"/>
                  <a:cs typeface="Arial"/>
                </a:rPr>
                <a:t>Yritysrekisterin</a:t>
              </a:r>
              <a:r>
                <a:rPr sz="941" spc="214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vuositilasto</a:t>
              </a:r>
              <a:endParaRPr sz="941" dirty="0">
                <a:latin typeface="Arial"/>
                <a:cs typeface="Arial"/>
              </a:endParaRPr>
            </a:p>
          </p:txBody>
        </p:sp>
        <p:sp>
          <p:nvSpPr>
            <p:cNvPr id="57" name="object 57"/>
            <p:cNvSpPr txBox="1"/>
            <p:nvPr/>
          </p:nvSpPr>
          <p:spPr>
            <a:xfrm>
              <a:off x="2950515" y="4019668"/>
              <a:ext cx="571771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220</a:t>
              </a:r>
              <a:r>
                <a:rPr sz="1197" spc="-86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890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58" name="object 58"/>
            <p:cNvSpPr txBox="1"/>
            <p:nvPr/>
          </p:nvSpPr>
          <p:spPr>
            <a:xfrm>
              <a:off x="4387599" y="4451021"/>
              <a:ext cx="572314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207</a:t>
              </a:r>
              <a:r>
                <a:rPr sz="1197" spc="-77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097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59" name="object 59"/>
            <p:cNvSpPr txBox="1"/>
            <p:nvPr/>
          </p:nvSpPr>
          <p:spPr>
            <a:xfrm>
              <a:off x="5825011" y="3969168"/>
              <a:ext cx="571771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222</a:t>
              </a:r>
              <a:r>
                <a:rPr sz="1197" spc="-81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508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60" name="object 60"/>
            <p:cNvSpPr txBox="1"/>
            <p:nvPr/>
          </p:nvSpPr>
          <p:spPr>
            <a:xfrm>
              <a:off x="7262204" y="3475805"/>
              <a:ext cx="571771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238</a:t>
              </a:r>
              <a:r>
                <a:rPr sz="1197" spc="-81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292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61" name="object 61"/>
            <p:cNvSpPr txBox="1"/>
            <p:nvPr/>
          </p:nvSpPr>
          <p:spPr>
            <a:xfrm>
              <a:off x="486434" y="4682119"/>
              <a:ext cx="493038" cy="47359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195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>
                <a:latin typeface="Arial"/>
                <a:cs typeface="Arial"/>
              </a:endParaRPr>
            </a:p>
            <a:p>
              <a:pPr>
                <a:spcBef>
                  <a:spcPts val="47"/>
                </a:spcBef>
              </a:pPr>
              <a:endParaRPr sz="1026">
                <a:latin typeface="Times New Roman"/>
                <a:cs typeface="Times New Roman"/>
              </a:endParaRPr>
            </a:p>
            <a:p>
              <a:pPr marL="10860"/>
              <a:r>
                <a:rPr sz="1026" spc="-4" dirty="0">
                  <a:latin typeface="Arial"/>
                  <a:cs typeface="Arial"/>
                </a:rPr>
                <a:t>190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62" name="object 62"/>
            <p:cNvSpPr txBox="1"/>
            <p:nvPr/>
          </p:nvSpPr>
          <p:spPr>
            <a:xfrm>
              <a:off x="486434" y="4369355"/>
              <a:ext cx="49303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200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63" name="object 63"/>
            <p:cNvSpPr txBox="1"/>
            <p:nvPr/>
          </p:nvSpPr>
          <p:spPr>
            <a:xfrm>
              <a:off x="486434" y="4056807"/>
              <a:ext cx="49303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205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64" name="object 64"/>
            <p:cNvSpPr txBox="1"/>
            <p:nvPr/>
          </p:nvSpPr>
          <p:spPr>
            <a:xfrm>
              <a:off x="486434" y="3744044"/>
              <a:ext cx="49303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210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65" name="object 65"/>
            <p:cNvSpPr txBox="1"/>
            <p:nvPr/>
          </p:nvSpPr>
          <p:spPr>
            <a:xfrm>
              <a:off x="486434" y="3431498"/>
              <a:ext cx="49303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215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66" name="object 66"/>
            <p:cNvSpPr txBox="1"/>
            <p:nvPr/>
          </p:nvSpPr>
          <p:spPr>
            <a:xfrm>
              <a:off x="1619421" y="5160822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67" name="object 67"/>
            <p:cNvSpPr txBox="1"/>
            <p:nvPr/>
          </p:nvSpPr>
          <p:spPr>
            <a:xfrm>
              <a:off x="3056615" y="5160822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68" name="object 68"/>
            <p:cNvSpPr txBox="1"/>
            <p:nvPr/>
          </p:nvSpPr>
          <p:spPr>
            <a:xfrm>
              <a:off x="4493701" y="5160822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69" name="object 69"/>
            <p:cNvSpPr txBox="1"/>
            <p:nvPr/>
          </p:nvSpPr>
          <p:spPr>
            <a:xfrm>
              <a:off x="5930894" y="5160822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0" name="object 70"/>
            <p:cNvSpPr txBox="1"/>
            <p:nvPr/>
          </p:nvSpPr>
          <p:spPr>
            <a:xfrm>
              <a:off x="7368304" y="5160822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1" name="object 71"/>
            <p:cNvSpPr txBox="1"/>
            <p:nvPr/>
          </p:nvSpPr>
          <p:spPr>
            <a:xfrm>
              <a:off x="486435" y="1098909"/>
              <a:ext cx="6181974" cy="222355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756568"/>
              <a:r>
                <a:rPr sz="1368" b="1" spc="-9" dirty="0">
                  <a:latin typeface="Arial"/>
                  <a:cs typeface="Arial"/>
                </a:rPr>
                <a:t>Yritysten liikevaihto </a:t>
              </a:r>
              <a:r>
                <a:rPr sz="1368" b="1" spc="-4" dirty="0">
                  <a:latin typeface="Arial"/>
                  <a:cs typeface="Arial"/>
                </a:rPr>
                <a:t>Mäntyharjulla 2013 - 2017, 1000</a:t>
              </a:r>
              <a:r>
                <a:rPr sz="1368" b="1" spc="214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€</a:t>
              </a:r>
              <a:endParaRPr sz="1368" dirty="0">
                <a:latin typeface="Arial"/>
                <a:cs typeface="Arial"/>
              </a:endParaRPr>
            </a:p>
            <a:p>
              <a:pPr>
                <a:spcBef>
                  <a:spcPts val="34"/>
                </a:spcBef>
              </a:pPr>
              <a:endParaRPr sz="1667" dirty="0">
                <a:latin typeface="Times New Roman"/>
                <a:cs typeface="Times New Roman"/>
              </a:endParaRPr>
            </a:p>
            <a:p>
              <a:pPr marL="10860">
                <a:spcBef>
                  <a:spcPts val="4"/>
                </a:spcBef>
              </a:pPr>
              <a:r>
                <a:rPr sz="1026" spc="-4" dirty="0">
                  <a:latin typeface="Arial"/>
                  <a:cs typeface="Arial"/>
                </a:rPr>
                <a:t>245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 dirty="0">
                <a:latin typeface="Arial"/>
                <a:cs typeface="Arial"/>
              </a:endParaRPr>
            </a:p>
            <a:p>
              <a:pPr>
                <a:spcBef>
                  <a:spcPts val="47"/>
                </a:spcBef>
              </a:pPr>
              <a:endParaRPr sz="1026" dirty="0">
                <a:latin typeface="Times New Roman"/>
                <a:cs typeface="Times New Roman"/>
              </a:endParaRPr>
            </a:p>
            <a:p>
              <a:pPr marL="10860"/>
              <a:r>
                <a:rPr sz="1026" spc="-4" dirty="0">
                  <a:latin typeface="Arial"/>
                  <a:cs typeface="Arial"/>
                </a:rPr>
                <a:t>240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 dirty="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1069" dirty="0">
                <a:latin typeface="Times New Roman"/>
                <a:cs typeface="Times New Roman"/>
              </a:endParaRPr>
            </a:p>
            <a:p>
              <a:pPr marL="10860"/>
              <a:r>
                <a:rPr sz="1026" spc="-4" dirty="0">
                  <a:latin typeface="Arial"/>
                  <a:cs typeface="Arial"/>
                </a:rPr>
                <a:t>235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 dirty="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1069" dirty="0">
                <a:latin typeface="Times New Roman"/>
                <a:cs typeface="Times New Roman"/>
              </a:endParaRPr>
            </a:p>
            <a:p>
              <a:pPr marL="10860"/>
              <a:r>
                <a:rPr sz="1026" spc="-4" dirty="0">
                  <a:latin typeface="Arial"/>
                  <a:cs typeface="Arial"/>
                </a:rPr>
                <a:t>230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 dirty="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1069" dirty="0">
                <a:latin typeface="Times New Roman"/>
                <a:cs typeface="Times New Roman"/>
              </a:endParaRPr>
            </a:p>
            <a:p>
              <a:pPr marL="10860"/>
              <a:r>
                <a:rPr sz="1026" spc="-4" dirty="0">
                  <a:latin typeface="Arial"/>
                  <a:cs typeface="Arial"/>
                </a:rPr>
                <a:t>225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 dirty="0">
                <a:latin typeface="Arial"/>
                <a:cs typeface="Arial"/>
              </a:endParaRPr>
            </a:p>
            <a:p>
              <a:pPr>
                <a:spcBef>
                  <a:spcPts val="47"/>
                </a:spcBef>
              </a:pPr>
              <a:endParaRPr sz="1026" dirty="0">
                <a:latin typeface="Times New Roman"/>
                <a:cs typeface="Times New Roman"/>
              </a:endParaRPr>
            </a:p>
            <a:p>
              <a:pPr marL="10860"/>
              <a:r>
                <a:rPr sz="1026" spc="-4" dirty="0">
                  <a:latin typeface="Arial"/>
                  <a:cs typeface="Arial"/>
                </a:rPr>
                <a:t>220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Ryhmä 51">
            <a:extLst>
              <a:ext uri="{FF2B5EF4-FFF2-40B4-BE49-F238E27FC236}">
                <a16:creationId xmlns:a16="http://schemas.microsoft.com/office/drawing/2014/main" id="{663C890F-5A69-4185-B3AE-EDE40A8AF3EB}"/>
              </a:ext>
            </a:extLst>
          </p:cNvPr>
          <p:cNvGrpSpPr/>
          <p:nvPr/>
        </p:nvGrpSpPr>
        <p:grpSpPr>
          <a:xfrm>
            <a:off x="539552" y="692696"/>
            <a:ext cx="7855435" cy="4681287"/>
            <a:chOff x="200516" y="1098909"/>
            <a:chExt cx="7855435" cy="4681287"/>
          </a:xfrm>
        </p:grpSpPr>
        <p:sp>
          <p:nvSpPr>
            <p:cNvPr id="2" name="object 2"/>
            <p:cNvSpPr/>
            <p:nvPr/>
          </p:nvSpPr>
          <p:spPr>
            <a:xfrm>
              <a:off x="7725268" y="4528561"/>
              <a:ext cx="330683" cy="0"/>
            </a:xfrm>
            <a:custGeom>
              <a:avLst/>
              <a:gdLst/>
              <a:ahLst/>
              <a:cxnLst/>
              <a:rect l="l" t="t" r="r" b="b"/>
              <a:pathLst>
                <a:path w="386715">
                  <a:moveTo>
                    <a:pt x="0" y="0"/>
                  </a:moveTo>
                  <a:lnTo>
                    <a:pt x="38620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6240943" y="4528561"/>
              <a:ext cx="659736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55315" y="4528561"/>
              <a:ext cx="660822" cy="0"/>
            </a:xfrm>
            <a:custGeom>
              <a:avLst/>
              <a:gdLst/>
              <a:ahLst/>
              <a:cxnLst/>
              <a:rect l="l" t="t" r="r" b="b"/>
              <a:pathLst>
                <a:path w="772795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70990" y="4528561"/>
              <a:ext cx="659736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85360" y="4528561"/>
              <a:ext cx="660822" cy="0"/>
            </a:xfrm>
            <a:custGeom>
              <a:avLst/>
              <a:gdLst/>
              <a:ahLst/>
              <a:cxnLst/>
              <a:rect l="l" t="t" r="r" b="b"/>
              <a:pathLst>
                <a:path w="772794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0751" y="4528561"/>
              <a:ext cx="330140" cy="0"/>
            </a:xfrm>
            <a:custGeom>
              <a:avLst/>
              <a:gdLst/>
              <a:ahLst/>
              <a:cxnLst/>
              <a:rect l="l" t="t" r="r" b="b"/>
              <a:pathLst>
                <a:path w="386080">
                  <a:moveTo>
                    <a:pt x="0" y="0"/>
                  </a:moveTo>
                  <a:lnTo>
                    <a:pt x="3855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25268" y="4051596"/>
              <a:ext cx="330683" cy="0"/>
            </a:xfrm>
            <a:custGeom>
              <a:avLst/>
              <a:gdLst/>
              <a:ahLst/>
              <a:cxnLst/>
              <a:rect l="l" t="t" r="r" b="b"/>
              <a:pathLst>
                <a:path w="386715">
                  <a:moveTo>
                    <a:pt x="0" y="0"/>
                  </a:moveTo>
                  <a:lnTo>
                    <a:pt x="38620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40943" y="4051596"/>
              <a:ext cx="659736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55315" y="4051596"/>
              <a:ext cx="660822" cy="0"/>
            </a:xfrm>
            <a:custGeom>
              <a:avLst/>
              <a:gdLst/>
              <a:ahLst/>
              <a:cxnLst/>
              <a:rect l="l" t="t" r="r" b="b"/>
              <a:pathLst>
                <a:path w="772795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70990" y="4051596"/>
              <a:ext cx="659736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85360" y="4051596"/>
              <a:ext cx="660822" cy="0"/>
            </a:xfrm>
            <a:custGeom>
              <a:avLst/>
              <a:gdLst/>
              <a:ahLst/>
              <a:cxnLst/>
              <a:rect l="l" t="t" r="r" b="b"/>
              <a:pathLst>
                <a:path w="772794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0751" y="4051596"/>
              <a:ext cx="330140" cy="0"/>
            </a:xfrm>
            <a:custGeom>
              <a:avLst/>
              <a:gdLst/>
              <a:ahLst/>
              <a:cxnLst/>
              <a:rect l="l" t="t" r="r" b="b"/>
              <a:pathLst>
                <a:path w="386080">
                  <a:moveTo>
                    <a:pt x="0" y="0"/>
                  </a:moveTo>
                  <a:lnTo>
                    <a:pt x="3855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25268" y="3574631"/>
              <a:ext cx="330683" cy="0"/>
            </a:xfrm>
            <a:custGeom>
              <a:avLst/>
              <a:gdLst/>
              <a:ahLst/>
              <a:cxnLst/>
              <a:rect l="l" t="t" r="r" b="b"/>
              <a:pathLst>
                <a:path w="386715">
                  <a:moveTo>
                    <a:pt x="0" y="0"/>
                  </a:moveTo>
                  <a:lnTo>
                    <a:pt x="38620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40943" y="3574631"/>
              <a:ext cx="659736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70989" y="3574631"/>
              <a:ext cx="2145365" cy="0"/>
            </a:xfrm>
            <a:custGeom>
              <a:avLst/>
              <a:gdLst/>
              <a:ahLst/>
              <a:cxnLst/>
              <a:rect l="l" t="t" r="r" b="b"/>
              <a:pathLst>
                <a:path w="2508885">
                  <a:moveTo>
                    <a:pt x="0" y="0"/>
                  </a:moveTo>
                  <a:lnTo>
                    <a:pt x="250850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0751" y="3574631"/>
              <a:ext cx="1815768" cy="0"/>
            </a:xfrm>
            <a:custGeom>
              <a:avLst/>
              <a:gdLst/>
              <a:ahLst/>
              <a:cxnLst/>
              <a:rect l="l" t="t" r="r" b="b"/>
              <a:pathLst>
                <a:path w="2123440">
                  <a:moveTo>
                    <a:pt x="0" y="0"/>
                  </a:moveTo>
                  <a:lnTo>
                    <a:pt x="21229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725268" y="3096363"/>
              <a:ext cx="330683" cy="0"/>
            </a:xfrm>
            <a:custGeom>
              <a:avLst/>
              <a:gdLst/>
              <a:ahLst/>
              <a:cxnLst/>
              <a:rect l="l" t="t" r="r" b="b"/>
              <a:pathLst>
                <a:path w="386715">
                  <a:moveTo>
                    <a:pt x="0" y="0"/>
                  </a:moveTo>
                  <a:lnTo>
                    <a:pt x="38620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70989" y="3096363"/>
              <a:ext cx="3629364" cy="0"/>
            </a:xfrm>
            <a:custGeom>
              <a:avLst/>
              <a:gdLst/>
              <a:ahLst/>
              <a:cxnLst/>
              <a:rect l="l" t="t" r="r" b="b"/>
              <a:pathLst>
                <a:path w="4244340">
                  <a:moveTo>
                    <a:pt x="0" y="0"/>
                  </a:moveTo>
                  <a:lnTo>
                    <a:pt x="424434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0751" y="3096363"/>
              <a:ext cx="1815768" cy="0"/>
            </a:xfrm>
            <a:custGeom>
              <a:avLst/>
              <a:gdLst/>
              <a:ahLst/>
              <a:cxnLst/>
              <a:rect l="l" t="t" r="r" b="b"/>
              <a:pathLst>
                <a:path w="2123440">
                  <a:moveTo>
                    <a:pt x="0" y="0"/>
                  </a:moveTo>
                  <a:lnTo>
                    <a:pt x="21229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70989" y="2619398"/>
              <a:ext cx="4784853" cy="0"/>
            </a:xfrm>
            <a:custGeom>
              <a:avLst/>
              <a:gdLst/>
              <a:ahLst/>
              <a:cxnLst/>
              <a:rect l="l" t="t" r="r" b="b"/>
              <a:pathLst>
                <a:path w="5595620">
                  <a:moveTo>
                    <a:pt x="0" y="0"/>
                  </a:moveTo>
                  <a:lnTo>
                    <a:pt x="55952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0751" y="2619398"/>
              <a:ext cx="1815768" cy="0"/>
            </a:xfrm>
            <a:custGeom>
              <a:avLst/>
              <a:gdLst/>
              <a:ahLst/>
              <a:cxnLst/>
              <a:rect l="l" t="t" r="r" b="b"/>
              <a:pathLst>
                <a:path w="2123440">
                  <a:moveTo>
                    <a:pt x="0" y="0"/>
                  </a:moveTo>
                  <a:lnTo>
                    <a:pt x="21229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70989" y="2142433"/>
              <a:ext cx="4784853" cy="0"/>
            </a:xfrm>
            <a:custGeom>
              <a:avLst/>
              <a:gdLst/>
              <a:ahLst/>
              <a:cxnLst/>
              <a:rect l="l" t="t" r="r" b="b"/>
              <a:pathLst>
                <a:path w="5595620">
                  <a:moveTo>
                    <a:pt x="0" y="0"/>
                  </a:moveTo>
                  <a:lnTo>
                    <a:pt x="55952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30751" y="2142433"/>
              <a:ext cx="1815768" cy="0"/>
            </a:xfrm>
            <a:custGeom>
              <a:avLst/>
              <a:gdLst/>
              <a:ahLst/>
              <a:cxnLst/>
              <a:rect l="l" t="t" r="r" b="b"/>
              <a:pathLst>
                <a:path w="2123440">
                  <a:moveTo>
                    <a:pt x="0" y="0"/>
                  </a:moveTo>
                  <a:lnTo>
                    <a:pt x="21229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0751" y="1664816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30751" y="1664816"/>
              <a:ext cx="7424885" cy="3341578"/>
            </a:xfrm>
            <a:custGeom>
              <a:avLst/>
              <a:gdLst/>
              <a:ahLst/>
              <a:cxnLst/>
              <a:rect l="l" t="t" r="r" b="b"/>
              <a:pathLst>
                <a:path w="8682990" h="3907790">
                  <a:moveTo>
                    <a:pt x="0" y="3907282"/>
                  </a:moveTo>
                  <a:lnTo>
                    <a:pt x="8682863" y="3907282"/>
                  </a:lnTo>
                  <a:lnTo>
                    <a:pt x="8682863" y="0"/>
                  </a:lnTo>
                  <a:lnTo>
                    <a:pt x="0" y="0"/>
                  </a:lnTo>
                  <a:lnTo>
                    <a:pt x="0" y="3907282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60446" y="3741439"/>
              <a:ext cx="825349" cy="1264630"/>
            </a:xfrm>
            <a:custGeom>
              <a:avLst/>
              <a:gdLst/>
              <a:ahLst/>
              <a:cxnLst/>
              <a:rect l="l" t="t" r="r" b="b"/>
              <a:pathLst>
                <a:path w="965200" h="1478914">
                  <a:moveTo>
                    <a:pt x="964692" y="0"/>
                  </a:moveTo>
                  <a:lnTo>
                    <a:pt x="0" y="0"/>
                  </a:lnTo>
                  <a:lnTo>
                    <a:pt x="0" y="1478788"/>
                  </a:lnTo>
                  <a:lnTo>
                    <a:pt x="964692" y="1478788"/>
                  </a:lnTo>
                  <a:lnTo>
                    <a:pt x="964692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446074" y="1903950"/>
              <a:ext cx="825349" cy="3102117"/>
            </a:xfrm>
            <a:custGeom>
              <a:avLst/>
              <a:gdLst/>
              <a:ahLst/>
              <a:cxnLst/>
              <a:rect l="l" t="t" r="r" b="b"/>
              <a:pathLst>
                <a:path w="965200" h="3627754">
                  <a:moveTo>
                    <a:pt x="964691" y="0"/>
                  </a:moveTo>
                  <a:lnTo>
                    <a:pt x="0" y="0"/>
                  </a:lnTo>
                  <a:lnTo>
                    <a:pt x="0" y="3627628"/>
                  </a:lnTo>
                  <a:lnTo>
                    <a:pt x="964691" y="3627628"/>
                  </a:lnTo>
                  <a:lnTo>
                    <a:pt x="964691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930400" y="3646306"/>
              <a:ext cx="825349" cy="1359654"/>
            </a:xfrm>
            <a:custGeom>
              <a:avLst/>
              <a:gdLst/>
              <a:ahLst/>
              <a:cxnLst/>
              <a:rect l="l" t="t" r="r" b="b"/>
              <a:pathLst>
                <a:path w="965200" h="1590039">
                  <a:moveTo>
                    <a:pt x="964691" y="0"/>
                  </a:moveTo>
                  <a:lnTo>
                    <a:pt x="0" y="0"/>
                  </a:lnTo>
                  <a:lnTo>
                    <a:pt x="0" y="1590039"/>
                  </a:lnTo>
                  <a:lnTo>
                    <a:pt x="964691" y="1590039"/>
                  </a:lnTo>
                  <a:lnTo>
                    <a:pt x="964691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416028" y="3502955"/>
              <a:ext cx="825349" cy="1503004"/>
            </a:xfrm>
            <a:custGeom>
              <a:avLst/>
              <a:gdLst/>
              <a:ahLst/>
              <a:cxnLst/>
              <a:rect l="l" t="t" r="r" b="b"/>
              <a:pathLst>
                <a:path w="965200" h="1757679">
                  <a:moveTo>
                    <a:pt x="964691" y="0"/>
                  </a:moveTo>
                  <a:lnTo>
                    <a:pt x="0" y="0"/>
                  </a:lnTo>
                  <a:lnTo>
                    <a:pt x="0" y="1757679"/>
                  </a:lnTo>
                  <a:lnTo>
                    <a:pt x="964691" y="1757679"/>
                  </a:lnTo>
                  <a:lnTo>
                    <a:pt x="964691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900354" y="2786205"/>
              <a:ext cx="825349" cy="2219755"/>
            </a:xfrm>
            <a:custGeom>
              <a:avLst/>
              <a:gdLst/>
              <a:ahLst/>
              <a:cxnLst/>
              <a:rect l="l" t="t" r="r" b="b"/>
              <a:pathLst>
                <a:path w="965200" h="2595879">
                  <a:moveTo>
                    <a:pt x="964692" y="0"/>
                  </a:moveTo>
                  <a:lnTo>
                    <a:pt x="0" y="0"/>
                  </a:lnTo>
                  <a:lnTo>
                    <a:pt x="0" y="2595879"/>
                  </a:lnTo>
                  <a:lnTo>
                    <a:pt x="964692" y="2595879"/>
                  </a:lnTo>
                  <a:lnTo>
                    <a:pt x="964692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60446" y="3741439"/>
              <a:ext cx="825349" cy="1264630"/>
            </a:xfrm>
            <a:custGeom>
              <a:avLst/>
              <a:gdLst/>
              <a:ahLst/>
              <a:cxnLst/>
              <a:rect l="l" t="t" r="r" b="b"/>
              <a:pathLst>
                <a:path w="965200" h="1478914">
                  <a:moveTo>
                    <a:pt x="0" y="0"/>
                  </a:moveTo>
                  <a:lnTo>
                    <a:pt x="964692" y="0"/>
                  </a:lnTo>
                  <a:lnTo>
                    <a:pt x="964692" y="1478788"/>
                  </a:lnTo>
                  <a:lnTo>
                    <a:pt x="0" y="147878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446074" y="1903950"/>
              <a:ext cx="825349" cy="3102117"/>
            </a:xfrm>
            <a:custGeom>
              <a:avLst/>
              <a:gdLst/>
              <a:ahLst/>
              <a:cxnLst/>
              <a:rect l="l" t="t" r="r" b="b"/>
              <a:pathLst>
                <a:path w="965200" h="3627754">
                  <a:moveTo>
                    <a:pt x="0" y="0"/>
                  </a:moveTo>
                  <a:lnTo>
                    <a:pt x="964691" y="0"/>
                  </a:lnTo>
                  <a:lnTo>
                    <a:pt x="964691" y="3627628"/>
                  </a:lnTo>
                  <a:lnTo>
                    <a:pt x="0" y="36276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930400" y="3646306"/>
              <a:ext cx="825349" cy="1359654"/>
            </a:xfrm>
            <a:custGeom>
              <a:avLst/>
              <a:gdLst/>
              <a:ahLst/>
              <a:cxnLst/>
              <a:rect l="l" t="t" r="r" b="b"/>
              <a:pathLst>
                <a:path w="965200" h="1590039">
                  <a:moveTo>
                    <a:pt x="0" y="0"/>
                  </a:moveTo>
                  <a:lnTo>
                    <a:pt x="964691" y="0"/>
                  </a:lnTo>
                  <a:lnTo>
                    <a:pt x="964691" y="1590039"/>
                  </a:lnTo>
                  <a:lnTo>
                    <a:pt x="0" y="159003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16028" y="3502955"/>
              <a:ext cx="825349" cy="1503004"/>
            </a:xfrm>
            <a:custGeom>
              <a:avLst/>
              <a:gdLst/>
              <a:ahLst/>
              <a:cxnLst/>
              <a:rect l="l" t="t" r="r" b="b"/>
              <a:pathLst>
                <a:path w="965200" h="1757679">
                  <a:moveTo>
                    <a:pt x="0" y="0"/>
                  </a:moveTo>
                  <a:lnTo>
                    <a:pt x="964691" y="0"/>
                  </a:lnTo>
                  <a:lnTo>
                    <a:pt x="964691" y="1757679"/>
                  </a:lnTo>
                  <a:lnTo>
                    <a:pt x="0" y="175767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900354" y="2786205"/>
              <a:ext cx="825349" cy="2219755"/>
            </a:xfrm>
            <a:custGeom>
              <a:avLst/>
              <a:gdLst/>
              <a:ahLst/>
              <a:cxnLst/>
              <a:rect l="l" t="t" r="r" b="b"/>
              <a:pathLst>
                <a:path w="965200" h="2595879">
                  <a:moveTo>
                    <a:pt x="0" y="0"/>
                  </a:moveTo>
                  <a:lnTo>
                    <a:pt x="964692" y="0"/>
                  </a:lnTo>
                  <a:lnTo>
                    <a:pt x="964692" y="2595879"/>
                  </a:lnTo>
                  <a:lnTo>
                    <a:pt x="0" y="259587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30751" y="5005960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 txBox="1"/>
            <p:nvPr/>
          </p:nvSpPr>
          <p:spPr>
            <a:xfrm>
              <a:off x="1234983" y="4276938"/>
              <a:ext cx="27584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593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51" name="object 51"/>
            <p:cNvSpPr txBox="1"/>
            <p:nvPr/>
          </p:nvSpPr>
          <p:spPr>
            <a:xfrm>
              <a:off x="200516" y="5635413"/>
              <a:ext cx="5232822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 / </a:t>
              </a:r>
              <a:r>
                <a:rPr sz="941" spc="-4" dirty="0">
                  <a:latin typeface="Arial"/>
                  <a:cs typeface="Arial"/>
                </a:rPr>
                <a:t>Yritykset </a:t>
              </a:r>
              <a:r>
                <a:rPr sz="941" dirty="0">
                  <a:latin typeface="Arial"/>
                  <a:cs typeface="Arial"/>
                </a:rPr>
                <a:t>/ </a:t>
              </a:r>
              <a:r>
                <a:rPr sz="941" spc="-4" dirty="0">
                  <a:latin typeface="Arial"/>
                  <a:cs typeface="Arial"/>
                </a:rPr>
                <a:t>Yritysrekisterin</a:t>
              </a:r>
              <a:r>
                <a:rPr sz="941" spc="214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vuositilasto</a:t>
              </a:r>
              <a:endParaRPr sz="941" dirty="0">
                <a:latin typeface="Arial"/>
                <a:cs typeface="Arial"/>
              </a:endParaRPr>
            </a:p>
          </p:txBody>
        </p:sp>
        <p:sp>
          <p:nvSpPr>
            <p:cNvPr id="39" name="object 39"/>
            <p:cNvSpPr txBox="1"/>
            <p:nvPr/>
          </p:nvSpPr>
          <p:spPr>
            <a:xfrm>
              <a:off x="2720069" y="3357977"/>
              <a:ext cx="27584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670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0" name="object 40"/>
            <p:cNvSpPr txBox="1"/>
            <p:nvPr/>
          </p:nvSpPr>
          <p:spPr>
            <a:xfrm>
              <a:off x="4205154" y="4229263"/>
              <a:ext cx="27584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597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1" name="object 41"/>
            <p:cNvSpPr txBox="1"/>
            <p:nvPr/>
          </p:nvSpPr>
          <p:spPr>
            <a:xfrm>
              <a:off x="5690347" y="4157588"/>
              <a:ext cx="27584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603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2" name="object 42"/>
            <p:cNvSpPr txBox="1"/>
            <p:nvPr/>
          </p:nvSpPr>
          <p:spPr>
            <a:xfrm>
              <a:off x="290435" y="4441248"/>
              <a:ext cx="238917" cy="65139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5</a:t>
              </a:r>
              <a:r>
                <a:rPr sz="1026" spc="-13" dirty="0">
                  <a:latin typeface="Arial"/>
                  <a:cs typeface="Arial"/>
                </a:rPr>
                <a:t>6</a:t>
              </a:r>
              <a:r>
                <a:rPr sz="1026" spc="-4" dirty="0">
                  <a:latin typeface="Arial"/>
                  <a:cs typeface="Arial"/>
                </a:rPr>
                <a:t>0</a:t>
              </a:r>
              <a:endParaRPr sz="1026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1112">
                <a:latin typeface="Times New Roman"/>
                <a:cs typeface="Times New Roman"/>
              </a:endParaRPr>
            </a:p>
            <a:p>
              <a:pPr>
                <a:spcBef>
                  <a:spcPts val="17"/>
                </a:spcBef>
              </a:pPr>
              <a:endParaRPr sz="1069">
                <a:latin typeface="Times New Roman"/>
                <a:cs typeface="Times New Roman"/>
              </a:endParaRPr>
            </a:p>
            <a:p>
              <a:pPr marL="10860">
                <a:spcBef>
                  <a:spcPts val="4"/>
                </a:spcBef>
              </a:pPr>
              <a:r>
                <a:rPr sz="1026" spc="-4" dirty="0">
                  <a:latin typeface="Arial"/>
                  <a:cs typeface="Arial"/>
                </a:rPr>
                <a:t>5</a:t>
              </a:r>
              <a:r>
                <a:rPr sz="1026" spc="-13" dirty="0">
                  <a:latin typeface="Arial"/>
                  <a:cs typeface="Arial"/>
                </a:rPr>
                <a:t>4</a:t>
              </a:r>
              <a:r>
                <a:rPr sz="1026" spc="-4" dirty="0">
                  <a:latin typeface="Arial"/>
                  <a:cs typeface="Arial"/>
                </a:rPr>
                <a:t>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3" name="object 43"/>
            <p:cNvSpPr txBox="1"/>
            <p:nvPr/>
          </p:nvSpPr>
          <p:spPr>
            <a:xfrm>
              <a:off x="290435" y="3799430"/>
              <a:ext cx="7160990" cy="3334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4344" algn="r">
                <a:lnSpc>
                  <a:spcPts val="1364"/>
                </a:lnSpc>
              </a:pPr>
              <a:r>
                <a:rPr sz="1197" spc="-4" dirty="0">
                  <a:latin typeface="Arial"/>
                  <a:cs typeface="Arial"/>
                </a:rPr>
                <a:t>633</a:t>
              </a:r>
              <a:endParaRPr sz="1197">
                <a:latin typeface="Arial"/>
                <a:cs typeface="Arial"/>
              </a:endParaRPr>
            </a:p>
            <a:p>
              <a:pPr marL="10860">
                <a:lnSpc>
                  <a:spcPts val="1159"/>
                </a:lnSpc>
              </a:pPr>
              <a:r>
                <a:rPr sz="1026" spc="-4" dirty="0">
                  <a:latin typeface="Arial"/>
                  <a:cs typeface="Arial"/>
                </a:rPr>
                <a:t>580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4" name="object 44"/>
            <p:cNvSpPr txBox="1"/>
            <p:nvPr/>
          </p:nvSpPr>
          <p:spPr>
            <a:xfrm>
              <a:off x="290435" y="3486231"/>
              <a:ext cx="238917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6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5" name="object 45"/>
            <p:cNvSpPr txBox="1"/>
            <p:nvPr/>
          </p:nvSpPr>
          <p:spPr>
            <a:xfrm>
              <a:off x="1193498" y="5084911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6" name="object 46"/>
            <p:cNvSpPr txBox="1"/>
            <p:nvPr/>
          </p:nvSpPr>
          <p:spPr>
            <a:xfrm>
              <a:off x="2678693" y="5084911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7" name="object 47"/>
            <p:cNvSpPr txBox="1"/>
            <p:nvPr/>
          </p:nvSpPr>
          <p:spPr>
            <a:xfrm>
              <a:off x="4163994" y="5084911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5649080" y="5084911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9" name="object 49"/>
            <p:cNvSpPr txBox="1"/>
            <p:nvPr/>
          </p:nvSpPr>
          <p:spPr>
            <a:xfrm>
              <a:off x="7134275" y="5084911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50" name="object 50"/>
            <p:cNvSpPr txBox="1"/>
            <p:nvPr/>
          </p:nvSpPr>
          <p:spPr>
            <a:xfrm>
              <a:off x="290436" y="1098909"/>
              <a:ext cx="6035908" cy="213180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823355"/>
              <a:r>
                <a:rPr sz="1368" b="1" spc="-9" dirty="0">
                  <a:latin typeface="Arial"/>
                  <a:cs typeface="Arial"/>
                </a:rPr>
                <a:t>Yritysten </a:t>
              </a:r>
              <a:r>
                <a:rPr sz="1368" b="1" spc="-4" dirty="0">
                  <a:latin typeface="Arial"/>
                  <a:cs typeface="Arial"/>
                </a:rPr>
                <a:t>toimipaikat Mäntyharjulla 2013 - 2017,</a:t>
              </a:r>
              <a:r>
                <a:rPr sz="1368" b="1" spc="150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kpl</a:t>
              </a:r>
              <a:endParaRPr sz="1368">
                <a:latin typeface="Arial"/>
                <a:cs typeface="Arial"/>
              </a:endParaRPr>
            </a:p>
            <a:p>
              <a:pPr>
                <a:spcBef>
                  <a:spcPts val="4"/>
                </a:spcBef>
              </a:pPr>
              <a:endParaRPr sz="1838">
                <a:latin typeface="Times New Roman"/>
                <a:cs typeface="Times New Roman"/>
              </a:endParaRPr>
            </a:p>
            <a:p>
              <a:pPr marL="10860"/>
              <a:r>
                <a:rPr sz="1026" spc="-4" dirty="0">
                  <a:latin typeface="Arial"/>
                  <a:cs typeface="Arial"/>
                </a:rPr>
                <a:t>680</a:t>
              </a:r>
              <a:endParaRPr sz="1026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1112">
                <a:latin typeface="Times New Roman"/>
                <a:cs typeface="Times New Roman"/>
              </a:endParaRPr>
            </a:p>
            <a:p>
              <a:pPr>
                <a:spcBef>
                  <a:spcPts val="17"/>
                </a:spcBef>
              </a:pPr>
              <a:endParaRPr sz="1069">
                <a:latin typeface="Times New Roman"/>
                <a:cs typeface="Times New Roman"/>
              </a:endParaRPr>
            </a:p>
            <a:p>
              <a:pPr marL="10860"/>
              <a:r>
                <a:rPr sz="1026" spc="-4" dirty="0">
                  <a:latin typeface="Arial"/>
                  <a:cs typeface="Arial"/>
                </a:rPr>
                <a:t>660</a:t>
              </a:r>
              <a:endParaRPr sz="1026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1112">
                <a:latin typeface="Times New Roman"/>
                <a:cs typeface="Times New Roman"/>
              </a:endParaRPr>
            </a:p>
            <a:p>
              <a:pPr>
                <a:spcBef>
                  <a:spcPts val="17"/>
                </a:spcBef>
              </a:pPr>
              <a:endParaRPr sz="1069">
                <a:latin typeface="Times New Roman"/>
                <a:cs typeface="Times New Roman"/>
              </a:endParaRPr>
            </a:p>
            <a:p>
              <a:pPr marL="10860"/>
              <a:r>
                <a:rPr sz="1026" spc="-4" dirty="0">
                  <a:latin typeface="Arial"/>
                  <a:cs typeface="Arial"/>
                </a:rPr>
                <a:t>640</a:t>
              </a:r>
              <a:endParaRPr sz="1026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1112">
                <a:latin typeface="Times New Roman"/>
                <a:cs typeface="Times New Roman"/>
              </a:endParaRPr>
            </a:p>
            <a:p>
              <a:pPr>
                <a:spcBef>
                  <a:spcPts val="17"/>
                </a:spcBef>
              </a:pPr>
              <a:endParaRPr sz="1069">
                <a:latin typeface="Times New Roman"/>
                <a:cs typeface="Times New Roman"/>
              </a:endParaRPr>
            </a:p>
            <a:p>
              <a:pPr marL="10860"/>
              <a:r>
                <a:rPr sz="1026" spc="-4" dirty="0">
                  <a:latin typeface="Arial"/>
                  <a:cs typeface="Arial"/>
                </a:rPr>
                <a:t>620</a:t>
              </a:r>
              <a:endParaRPr sz="1026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Ryhmä 53">
            <a:extLst>
              <a:ext uri="{FF2B5EF4-FFF2-40B4-BE49-F238E27FC236}">
                <a16:creationId xmlns:a16="http://schemas.microsoft.com/office/drawing/2014/main" id="{EC116F1E-9560-485C-A836-279C12CFDC1E}"/>
              </a:ext>
            </a:extLst>
          </p:cNvPr>
          <p:cNvGrpSpPr/>
          <p:nvPr/>
        </p:nvGrpSpPr>
        <p:grpSpPr>
          <a:xfrm>
            <a:off x="395536" y="620688"/>
            <a:ext cx="8046676" cy="4621128"/>
            <a:chOff x="200516" y="1035052"/>
            <a:chExt cx="8046676" cy="4621128"/>
          </a:xfrm>
        </p:grpSpPr>
        <p:sp>
          <p:nvSpPr>
            <p:cNvPr id="2" name="object 2"/>
            <p:cNvSpPr/>
            <p:nvPr/>
          </p:nvSpPr>
          <p:spPr>
            <a:xfrm>
              <a:off x="7916836" y="4466008"/>
              <a:ext cx="330140" cy="0"/>
            </a:xfrm>
            <a:custGeom>
              <a:avLst/>
              <a:gdLst/>
              <a:ahLst/>
              <a:cxnLst/>
              <a:rect l="l" t="t" r="r" b="b"/>
              <a:pathLst>
                <a:path w="386079">
                  <a:moveTo>
                    <a:pt x="0" y="0"/>
                  </a:moveTo>
                  <a:lnTo>
                    <a:pt x="3859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6432511" y="4466008"/>
              <a:ext cx="659736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946882" y="4466008"/>
              <a:ext cx="660822" cy="0"/>
            </a:xfrm>
            <a:custGeom>
              <a:avLst/>
              <a:gdLst/>
              <a:ahLst/>
              <a:cxnLst/>
              <a:rect l="l" t="t" r="r" b="b"/>
              <a:pathLst>
                <a:path w="772795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62557" y="4466008"/>
              <a:ext cx="659736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76928" y="4466008"/>
              <a:ext cx="660822" cy="0"/>
            </a:xfrm>
            <a:custGeom>
              <a:avLst/>
              <a:gdLst/>
              <a:ahLst/>
              <a:cxnLst/>
              <a:rect l="l" t="t" r="r" b="b"/>
              <a:pathLst>
                <a:path w="772794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22112" y="4466008"/>
              <a:ext cx="330140" cy="0"/>
            </a:xfrm>
            <a:custGeom>
              <a:avLst/>
              <a:gdLst/>
              <a:ahLst/>
              <a:cxnLst/>
              <a:rect l="l" t="t" r="r" b="b"/>
              <a:pathLst>
                <a:path w="386080">
                  <a:moveTo>
                    <a:pt x="0" y="0"/>
                  </a:moveTo>
                  <a:lnTo>
                    <a:pt x="3858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16836" y="3989043"/>
              <a:ext cx="330140" cy="0"/>
            </a:xfrm>
            <a:custGeom>
              <a:avLst/>
              <a:gdLst/>
              <a:ahLst/>
              <a:cxnLst/>
              <a:rect l="l" t="t" r="r" b="b"/>
              <a:pathLst>
                <a:path w="386079">
                  <a:moveTo>
                    <a:pt x="0" y="0"/>
                  </a:moveTo>
                  <a:lnTo>
                    <a:pt x="3859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32511" y="3989043"/>
              <a:ext cx="659736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46882" y="3989043"/>
              <a:ext cx="660822" cy="0"/>
            </a:xfrm>
            <a:custGeom>
              <a:avLst/>
              <a:gdLst/>
              <a:ahLst/>
              <a:cxnLst/>
              <a:rect l="l" t="t" r="r" b="b"/>
              <a:pathLst>
                <a:path w="772795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62557" y="3989043"/>
              <a:ext cx="659736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76928" y="3989043"/>
              <a:ext cx="660822" cy="0"/>
            </a:xfrm>
            <a:custGeom>
              <a:avLst/>
              <a:gdLst/>
              <a:ahLst/>
              <a:cxnLst/>
              <a:rect l="l" t="t" r="r" b="b"/>
              <a:pathLst>
                <a:path w="772794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2112" y="3989043"/>
              <a:ext cx="330140" cy="0"/>
            </a:xfrm>
            <a:custGeom>
              <a:avLst/>
              <a:gdLst/>
              <a:ahLst/>
              <a:cxnLst/>
              <a:rect l="l" t="t" r="r" b="b"/>
              <a:pathLst>
                <a:path w="386080">
                  <a:moveTo>
                    <a:pt x="0" y="0"/>
                  </a:moveTo>
                  <a:lnTo>
                    <a:pt x="3858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46882" y="3510774"/>
              <a:ext cx="3300310" cy="0"/>
            </a:xfrm>
            <a:custGeom>
              <a:avLst/>
              <a:gdLst/>
              <a:ahLst/>
              <a:cxnLst/>
              <a:rect l="l" t="t" r="r" b="b"/>
              <a:pathLst>
                <a:path w="3859529">
                  <a:moveTo>
                    <a:pt x="0" y="0"/>
                  </a:moveTo>
                  <a:lnTo>
                    <a:pt x="385914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62557" y="3510774"/>
              <a:ext cx="659736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76928" y="3510774"/>
              <a:ext cx="660822" cy="0"/>
            </a:xfrm>
            <a:custGeom>
              <a:avLst/>
              <a:gdLst/>
              <a:ahLst/>
              <a:cxnLst/>
              <a:rect l="l" t="t" r="r" b="b"/>
              <a:pathLst>
                <a:path w="772794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2112" y="3510774"/>
              <a:ext cx="330140" cy="0"/>
            </a:xfrm>
            <a:custGeom>
              <a:avLst/>
              <a:gdLst/>
              <a:ahLst/>
              <a:cxnLst/>
              <a:rect l="l" t="t" r="r" b="b"/>
              <a:pathLst>
                <a:path w="386080">
                  <a:moveTo>
                    <a:pt x="0" y="0"/>
                  </a:moveTo>
                  <a:lnTo>
                    <a:pt x="3858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462557" y="3033810"/>
              <a:ext cx="4784310" cy="0"/>
            </a:xfrm>
            <a:custGeom>
              <a:avLst/>
              <a:gdLst/>
              <a:ahLst/>
              <a:cxnLst/>
              <a:rect l="l" t="t" r="r" b="b"/>
              <a:pathLst>
                <a:path w="5594984">
                  <a:moveTo>
                    <a:pt x="0" y="0"/>
                  </a:moveTo>
                  <a:lnTo>
                    <a:pt x="559498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976928" y="3033810"/>
              <a:ext cx="660822" cy="0"/>
            </a:xfrm>
            <a:custGeom>
              <a:avLst/>
              <a:gdLst/>
              <a:ahLst/>
              <a:cxnLst/>
              <a:rect l="l" t="t" r="r" b="b"/>
              <a:pathLst>
                <a:path w="772794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22112" y="3033810"/>
              <a:ext cx="330140" cy="0"/>
            </a:xfrm>
            <a:custGeom>
              <a:avLst/>
              <a:gdLst/>
              <a:ahLst/>
              <a:cxnLst/>
              <a:rect l="l" t="t" r="r" b="b"/>
              <a:pathLst>
                <a:path w="386080">
                  <a:moveTo>
                    <a:pt x="0" y="0"/>
                  </a:moveTo>
                  <a:lnTo>
                    <a:pt x="3858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462557" y="2555542"/>
              <a:ext cx="4784310" cy="0"/>
            </a:xfrm>
            <a:custGeom>
              <a:avLst/>
              <a:gdLst/>
              <a:ahLst/>
              <a:cxnLst/>
              <a:rect l="l" t="t" r="r" b="b"/>
              <a:pathLst>
                <a:path w="5594984">
                  <a:moveTo>
                    <a:pt x="0" y="0"/>
                  </a:moveTo>
                  <a:lnTo>
                    <a:pt x="559498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76928" y="2555542"/>
              <a:ext cx="660822" cy="0"/>
            </a:xfrm>
            <a:custGeom>
              <a:avLst/>
              <a:gdLst/>
              <a:ahLst/>
              <a:cxnLst/>
              <a:rect l="l" t="t" r="r" b="b"/>
              <a:pathLst>
                <a:path w="772794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22112" y="2555542"/>
              <a:ext cx="330140" cy="0"/>
            </a:xfrm>
            <a:custGeom>
              <a:avLst/>
              <a:gdLst/>
              <a:ahLst/>
              <a:cxnLst/>
              <a:rect l="l" t="t" r="r" b="b"/>
              <a:pathLst>
                <a:path w="386080">
                  <a:moveTo>
                    <a:pt x="0" y="0"/>
                  </a:moveTo>
                  <a:lnTo>
                    <a:pt x="3858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22112" y="2078577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3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22112" y="1601177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3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22112" y="1601178"/>
              <a:ext cx="7424885" cy="3342121"/>
            </a:xfrm>
            <a:custGeom>
              <a:avLst/>
              <a:gdLst/>
              <a:ahLst/>
              <a:cxnLst/>
              <a:rect l="l" t="t" r="r" b="b"/>
              <a:pathLst>
                <a:path w="8682990" h="3908425">
                  <a:moveTo>
                    <a:pt x="0" y="3908425"/>
                  </a:moveTo>
                  <a:lnTo>
                    <a:pt x="8682863" y="3908425"/>
                  </a:lnTo>
                  <a:lnTo>
                    <a:pt x="8682863" y="0"/>
                  </a:lnTo>
                  <a:lnTo>
                    <a:pt x="0" y="0"/>
                  </a:lnTo>
                  <a:lnTo>
                    <a:pt x="0" y="3908425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52014" y="2107247"/>
              <a:ext cx="825349" cy="2836051"/>
            </a:xfrm>
            <a:custGeom>
              <a:avLst/>
              <a:gdLst/>
              <a:ahLst/>
              <a:cxnLst/>
              <a:rect l="l" t="t" r="r" b="b"/>
              <a:pathLst>
                <a:path w="965200" h="3316604">
                  <a:moveTo>
                    <a:pt x="964691" y="0"/>
                  </a:moveTo>
                  <a:lnTo>
                    <a:pt x="0" y="0"/>
                  </a:lnTo>
                  <a:lnTo>
                    <a:pt x="0" y="3316605"/>
                  </a:lnTo>
                  <a:lnTo>
                    <a:pt x="964691" y="3316605"/>
                  </a:lnTo>
                  <a:lnTo>
                    <a:pt x="964691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637642" y="2327484"/>
              <a:ext cx="825349" cy="2616140"/>
            </a:xfrm>
            <a:custGeom>
              <a:avLst/>
              <a:gdLst/>
              <a:ahLst/>
              <a:cxnLst/>
              <a:rect l="l" t="t" r="r" b="b"/>
              <a:pathLst>
                <a:path w="965200" h="3059429">
                  <a:moveTo>
                    <a:pt x="964691" y="0"/>
                  </a:moveTo>
                  <a:lnTo>
                    <a:pt x="0" y="0"/>
                  </a:lnTo>
                  <a:lnTo>
                    <a:pt x="0" y="3059049"/>
                  </a:lnTo>
                  <a:lnTo>
                    <a:pt x="964691" y="3059049"/>
                  </a:lnTo>
                  <a:lnTo>
                    <a:pt x="964691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121967" y="3463860"/>
              <a:ext cx="825349" cy="1479656"/>
            </a:xfrm>
            <a:custGeom>
              <a:avLst/>
              <a:gdLst/>
              <a:ahLst/>
              <a:cxnLst/>
              <a:rect l="l" t="t" r="r" b="b"/>
              <a:pathLst>
                <a:path w="965200" h="1730375">
                  <a:moveTo>
                    <a:pt x="964691" y="0"/>
                  </a:moveTo>
                  <a:lnTo>
                    <a:pt x="0" y="0"/>
                  </a:lnTo>
                  <a:lnTo>
                    <a:pt x="0" y="1730121"/>
                  </a:lnTo>
                  <a:lnTo>
                    <a:pt x="964691" y="1730121"/>
                  </a:lnTo>
                  <a:lnTo>
                    <a:pt x="964691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607595" y="3949947"/>
              <a:ext cx="825349" cy="993677"/>
            </a:xfrm>
            <a:custGeom>
              <a:avLst/>
              <a:gdLst/>
              <a:ahLst/>
              <a:cxnLst/>
              <a:rect l="l" t="t" r="r" b="b"/>
              <a:pathLst>
                <a:path w="965200" h="1162050">
                  <a:moveTo>
                    <a:pt x="964692" y="0"/>
                  </a:moveTo>
                  <a:lnTo>
                    <a:pt x="0" y="0"/>
                  </a:lnTo>
                  <a:lnTo>
                    <a:pt x="0" y="1161669"/>
                  </a:lnTo>
                  <a:lnTo>
                    <a:pt x="964692" y="1161669"/>
                  </a:lnTo>
                  <a:lnTo>
                    <a:pt x="964692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091921" y="3663247"/>
              <a:ext cx="825349" cy="1280377"/>
            </a:xfrm>
            <a:custGeom>
              <a:avLst/>
              <a:gdLst/>
              <a:ahLst/>
              <a:cxnLst/>
              <a:rect l="l" t="t" r="r" b="b"/>
              <a:pathLst>
                <a:path w="965200" h="1497329">
                  <a:moveTo>
                    <a:pt x="964692" y="0"/>
                  </a:moveTo>
                  <a:lnTo>
                    <a:pt x="0" y="0"/>
                  </a:lnTo>
                  <a:lnTo>
                    <a:pt x="0" y="1496949"/>
                  </a:lnTo>
                  <a:lnTo>
                    <a:pt x="964692" y="1496949"/>
                  </a:lnTo>
                  <a:lnTo>
                    <a:pt x="964692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52014" y="2107247"/>
              <a:ext cx="825349" cy="2836051"/>
            </a:xfrm>
            <a:custGeom>
              <a:avLst/>
              <a:gdLst/>
              <a:ahLst/>
              <a:cxnLst/>
              <a:rect l="l" t="t" r="r" b="b"/>
              <a:pathLst>
                <a:path w="965200" h="3316604">
                  <a:moveTo>
                    <a:pt x="0" y="0"/>
                  </a:moveTo>
                  <a:lnTo>
                    <a:pt x="964691" y="0"/>
                  </a:lnTo>
                  <a:lnTo>
                    <a:pt x="964691" y="3316605"/>
                  </a:lnTo>
                  <a:lnTo>
                    <a:pt x="0" y="331660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637642" y="2327484"/>
              <a:ext cx="825349" cy="2616140"/>
            </a:xfrm>
            <a:custGeom>
              <a:avLst/>
              <a:gdLst/>
              <a:ahLst/>
              <a:cxnLst/>
              <a:rect l="l" t="t" r="r" b="b"/>
              <a:pathLst>
                <a:path w="965200" h="3059429">
                  <a:moveTo>
                    <a:pt x="0" y="0"/>
                  </a:moveTo>
                  <a:lnTo>
                    <a:pt x="964691" y="0"/>
                  </a:lnTo>
                  <a:lnTo>
                    <a:pt x="964691" y="3059049"/>
                  </a:lnTo>
                  <a:lnTo>
                    <a:pt x="0" y="305904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121967" y="3463860"/>
              <a:ext cx="825349" cy="1479656"/>
            </a:xfrm>
            <a:custGeom>
              <a:avLst/>
              <a:gdLst/>
              <a:ahLst/>
              <a:cxnLst/>
              <a:rect l="l" t="t" r="r" b="b"/>
              <a:pathLst>
                <a:path w="965200" h="1730375">
                  <a:moveTo>
                    <a:pt x="0" y="0"/>
                  </a:moveTo>
                  <a:lnTo>
                    <a:pt x="964691" y="0"/>
                  </a:lnTo>
                  <a:lnTo>
                    <a:pt x="964691" y="1730121"/>
                  </a:lnTo>
                  <a:lnTo>
                    <a:pt x="0" y="1730121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607595" y="3949947"/>
              <a:ext cx="825349" cy="993677"/>
            </a:xfrm>
            <a:custGeom>
              <a:avLst/>
              <a:gdLst/>
              <a:ahLst/>
              <a:cxnLst/>
              <a:rect l="l" t="t" r="r" b="b"/>
              <a:pathLst>
                <a:path w="965200" h="1162050">
                  <a:moveTo>
                    <a:pt x="0" y="0"/>
                  </a:moveTo>
                  <a:lnTo>
                    <a:pt x="964692" y="0"/>
                  </a:lnTo>
                  <a:lnTo>
                    <a:pt x="964692" y="1161669"/>
                  </a:lnTo>
                  <a:lnTo>
                    <a:pt x="0" y="116166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091921" y="3663247"/>
              <a:ext cx="825349" cy="1280377"/>
            </a:xfrm>
            <a:custGeom>
              <a:avLst/>
              <a:gdLst/>
              <a:ahLst/>
              <a:cxnLst/>
              <a:rect l="l" t="t" r="r" b="b"/>
              <a:pathLst>
                <a:path w="965200" h="1497329">
                  <a:moveTo>
                    <a:pt x="0" y="0"/>
                  </a:moveTo>
                  <a:lnTo>
                    <a:pt x="964692" y="0"/>
                  </a:lnTo>
                  <a:lnTo>
                    <a:pt x="964692" y="1496949"/>
                  </a:lnTo>
                  <a:lnTo>
                    <a:pt x="0" y="149694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22112" y="4943299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3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 txBox="1"/>
            <p:nvPr/>
          </p:nvSpPr>
          <p:spPr>
            <a:xfrm>
              <a:off x="1363781" y="3428566"/>
              <a:ext cx="40235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0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347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53" name="object 53"/>
            <p:cNvSpPr txBox="1"/>
            <p:nvPr/>
          </p:nvSpPr>
          <p:spPr>
            <a:xfrm>
              <a:off x="200516" y="5511397"/>
              <a:ext cx="5232822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 / </a:t>
              </a:r>
              <a:r>
                <a:rPr sz="941" spc="-4" dirty="0">
                  <a:latin typeface="Arial"/>
                  <a:cs typeface="Arial"/>
                </a:rPr>
                <a:t>Yritykset </a:t>
              </a:r>
              <a:r>
                <a:rPr sz="941" dirty="0">
                  <a:latin typeface="Arial"/>
                  <a:cs typeface="Arial"/>
                </a:rPr>
                <a:t>/ </a:t>
              </a:r>
              <a:r>
                <a:rPr sz="941" spc="-4" dirty="0">
                  <a:latin typeface="Arial"/>
                  <a:cs typeface="Arial"/>
                </a:rPr>
                <a:t>Yritysrekisterin</a:t>
              </a:r>
              <a:r>
                <a:rPr sz="941" spc="214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vuositilasto</a:t>
              </a:r>
              <a:endParaRPr sz="941" dirty="0">
                <a:latin typeface="Arial"/>
                <a:cs typeface="Arial"/>
              </a:endParaRPr>
            </a:p>
          </p:txBody>
        </p:sp>
        <p:sp>
          <p:nvSpPr>
            <p:cNvPr id="39" name="object 39"/>
            <p:cNvSpPr txBox="1"/>
            <p:nvPr/>
          </p:nvSpPr>
          <p:spPr>
            <a:xfrm>
              <a:off x="2848865" y="3538359"/>
              <a:ext cx="40235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0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324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0" name="object 40"/>
            <p:cNvSpPr txBox="1"/>
            <p:nvPr/>
          </p:nvSpPr>
          <p:spPr>
            <a:xfrm>
              <a:off x="4333951" y="4106764"/>
              <a:ext cx="40235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0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205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1" name="object 41"/>
            <p:cNvSpPr txBox="1"/>
            <p:nvPr/>
          </p:nvSpPr>
          <p:spPr>
            <a:xfrm>
              <a:off x="5819037" y="4350242"/>
              <a:ext cx="40235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0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154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2" name="object 42"/>
            <p:cNvSpPr txBox="1"/>
            <p:nvPr/>
          </p:nvSpPr>
          <p:spPr>
            <a:xfrm>
              <a:off x="7304448" y="4206892"/>
              <a:ext cx="40235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86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184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3" name="object 43"/>
            <p:cNvSpPr txBox="1"/>
            <p:nvPr/>
          </p:nvSpPr>
          <p:spPr>
            <a:xfrm>
              <a:off x="373057" y="4855876"/>
              <a:ext cx="34805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050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4" name="object 44"/>
            <p:cNvSpPr txBox="1"/>
            <p:nvPr/>
          </p:nvSpPr>
          <p:spPr>
            <a:xfrm>
              <a:off x="373057" y="4378476"/>
              <a:ext cx="34805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100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5" name="object 45"/>
            <p:cNvSpPr txBox="1"/>
            <p:nvPr/>
          </p:nvSpPr>
          <p:spPr>
            <a:xfrm>
              <a:off x="373057" y="3900969"/>
              <a:ext cx="34805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150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6" name="object 46"/>
            <p:cNvSpPr txBox="1"/>
            <p:nvPr/>
          </p:nvSpPr>
          <p:spPr>
            <a:xfrm>
              <a:off x="373057" y="3423244"/>
              <a:ext cx="34805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7" name="object 47"/>
            <p:cNvSpPr txBox="1"/>
            <p:nvPr/>
          </p:nvSpPr>
          <p:spPr>
            <a:xfrm>
              <a:off x="1384848" y="5022141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2870260" y="5022141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9" name="object 49"/>
            <p:cNvSpPr txBox="1"/>
            <p:nvPr/>
          </p:nvSpPr>
          <p:spPr>
            <a:xfrm>
              <a:off x="4355345" y="5022141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50" name="object 50"/>
            <p:cNvSpPr txBox="1"/>
            <p:nvPr/>
          </p:nvSpPr>
          <p:spPr>
            <a:xfrm>
              <a:off x="5840431" y="5022141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51" name="object 51"/>
            <p:cNvSpPr txBox="1"/>
            <p:nvPr/>
          </p:nvSpPr>
          <p:spPr>
            <a:xfrm>
              <a:off x="7325516" y="5022141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52" name="object 52"/>
            <p:cNvSpPr txBox="1"/>
            <p:nvPr/>
          </p:nvSpPr>
          <p:spPr>
            <a:xfrm>
              <a:off x="373057" y="1035052"/>
              <a:ext cx="6277540" cy="213180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661545"/>
              <a:r>
                <a:rPr sz="1368" b="1" spc="-9" dirty="0">
                  <a:latin typeface="Arial"/>
                  <a:cs typeface="Arial"/>
                </a:rPr>
                <a:t>Yritysten </a:t>
              </a:r>
              <a:r>
                <a:rPr sz="1368" b="1" spc="-4" dirty="0">
                  <a:latin typeface="Arial"/>
                  <a:cs typeface="Arial"/>
                </a:rPr>
                <a:t>henkilöstö Mäntyharjulla 2013 - 2017,</a:t>
              </a:r>
              <a:r>
                <a:rPr sz="1368" b="1" spc="154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henkilöä</a:t>
              </a:r>
              <a:endParaRPr sz="1368">
                <a:latin typeface="Arial"/>
                <a:cs typeface="Arial"/>
              </a:endParaRPr>
            </a:p>
            <a:p>
              <a:pPr>
                <a:spcBef>
                  <a:spcPts val="4"/>
                </a:spcBef>
              </a:pPr>
              <a:endParaRPr sz="1838">
                <a:latin typeface="Times New Roman"/>
                <a:cs typeface="Times New Roman"/>
              </a:endParaRPr>
            </a:p>
            <a:p>
              <a:pPr marL="10860"/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400</a:t>
              </a:r>
              <a:endParaRPr sz="1026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1112">
                <a:latin typeface="Times New Roman"/>
                <a:cs typeface="Times New Roman"/>
              </a:endParaRPr>
            </a:p>
            <a:p>
              <a:pPr>
                <a:spcBef>
                  <a:spcPts val="17"/>
                </a:spcBef>
              </a:pPr>
              <a:endParaRPr sz="1069">
                <a:latin typeface="Times New Roman"/>
                <a:cs typeface="Times New Roman"/>
              </a:endParaRPr>
            </a:p>
            <a:p>
              <a:pPr marL="10860"/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350</a:t>
              </a:r>
              <a:endParaRPr sz="1026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1112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1069">
                <a:latin typeface="Times New Roman"/>
                <a:cs typeface="Times New Roman"/>
              </a:endParaRPr>
            </a:p>
            <a:p>
              <a:pPr marL="10860"/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300</a:t>
              </a:r>
              <a:endParaRPr sz="1026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1112">
                <a:latin typeface="Times New Roman"/>
                <a:cs typeface="Times New Roman"/>
              </a:endParaRPr>
            </a:p>
            <a:p>
              <a:pPr>
                <a:spcBef>
                  <a:spcPts val="17"/>
                </a:spcBef>
              </a:pPr>
              <a:endParaRPr sz="1069">
                <a:latin typeface="Times New Roman"/>
                <a:cs typeface="Times New Roman"/>
              </a:endParaRPr>
            </a:p>
            <a:p>
              <a:pPr marL="10860">
                <a:spcBef>
                  <a:spcPts val="4"/>
                </a:spcBef>
              </a:pPr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250</a:t>
              </a:r>
              <a:endParaRPr sz="1026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Ryhmä 173">
            <a:extLst>
              <a:ext uri="{FF2B5EF4-FFF2-40B4-BE49-F238E27FC236}">
                <a16:creationId xmlns:a16="http://schemas.microsoft.com/office/drawing/2014/main" id="{58C5A41A-C616-40A5-96A6-9B73496442FC}"/>
              </a:ext>
            </a:extLst>
          </p:cNvPr>
          <p:cNvGrpSpPr/>
          <p:nvPr/>
        </p:nvGrpSpPr>
        <p:grpSpPr>
          <a:xfrm>
            <a:off x="539552" y="692696"/>
            <a:ext cx="7794185" cy="4652403"/>
            <a:chOff x="200515" y="1003777"/>
            <a:chExt cx="7794185" cy="4652403"/>
          </a:xfrm>
        </p:grpSpPr>
        <p:sp>
          <p:nvSpPr>
            <p:cNvPr id="2" name="object 2"/>
            <p:cNvSpPr/>
            <p:nvPr/>
          </p:nvSpPr>
          <p:spPr>
            <a:xfrm>
              <a:off x="7923352" y="3978617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7428143" y="3978617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32933" y="3978617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39026" y="3978617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43817" y="3978617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48608" y="3978617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53397" y="3978617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58188" y="3978617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64282" y="3978617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69073" y="3978617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73863" y="3978617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78654" y="3978617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83444" y="3978617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88234" y="3978617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94328" y="3978617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9501" y="3978617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923352" y="3558992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428143" y="355899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32933" y="355899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439026" y="355899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43817" y="355899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48608" y="355899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953397" y="355899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58188" y="355899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64282" y="355899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469073" y="355899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973863" y="355899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78654" y="355899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983444" y="355899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488234" y="355899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94328" y="355899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9501" y="3558992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923352" y="3140671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428143" y="314067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932933" y="314067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439026" y="314067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943817" y="314067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448608" y="314067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953397" y="314067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58188" y="314067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964282" y="314067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469073" y="314067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973863" y="314067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478654" y="314067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983444" y="314067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488234" y="314067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94328" y="314067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69501" y="3140671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923352" y="2721046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428143" y="272104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932933" y="272104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439026" y="272104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943817" y="272104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448608" y="272104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953397" y="272104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458188" y="272104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964282" y="272104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469073" y="272104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973863" y="272104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478654" y="272104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983444" y="272104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488234" y="272104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94328" y="272104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69501" y="2721046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458188" y="2302724"/>
              <a:ext cx="3536512" cy="0"/>
            </a:xfrm>
            <a:custGeom>
              <a:avLst/>
              <a:gdLst/>
              <a:ahLst/>
              <a:cxnLst/>
              <a:rect l="l" t="t" r="r" b="b"/>
              <a:pathLst>
                <a:path w="4135754">
                  <a:moveTo>
                    <a:pt x="0" y="0"/>
                  </a:moveTo>
                  <a:lnTo>
                    <a:pt x="413524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973863" y="2302724"/>
              <a:ext cx="1131597" cy="0"/>
            </a:xfrm>
            <a:custGeom>
              <a:avLst/>
              <a:gdLst/>
              <a:ahLst/>
              <a:cxnLst/>
              <a:rect l="l" t="t" r="r" b="b"/>
              <a:pathLst>
                <a:path w="1323339">
                  <a:moveTo>
                    <a:pt x="0" y="0"/>
                  </a:moveTo>
                  <a:lnTo>
                    <a:pt x="13228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478654" y="2302724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994328" y="2302724"/>
              <a:ext cx="1131597" cy="0"/>
            </a:xfrm>
            <a:custGeom>
              <a:avLst/>
              <a:gdLst/>
              <a:ahLst/>
              <a:cxnLst/>
              <a:rect l="l" t="t" r="r" b="b"/>
              <a:pathLst>
                <a:path w="1323339">
                  <a:moveTo>
                    <a:pt x="0" y="0"/>
                  </a:moveTo>
                  <a:lnTo>
                    <a:pt x="13228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69501" y="2302724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69501" y="1883099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69501" y="1464778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69501" y="1464777"/>
              <a:ext cx="7424885" cy="2932162"/>
            </a:xfrm>
            <a:custGeom>
              <a:avLst/>
              <a:gdLst/>
              <a:ahLst/>
              <a:cxnLst/>
              <a:rect l="l" t="t" r="r" b="b"/>
              <a:pathLst>
                <a:path w="8682990" h="3429000">
                  <a:moveTo>
                    <a:pt x="0" y="3429000"/>
                  </a:moveTo>
                  <a:lnTo>
                    <a:pt x="8682863" y="3429000"/>
                  </a:lnTo>
                  <a:lnTo>
                    <a:pt x="8682863" y="0"/>
                  </a:lnTo>
                  <a:lnTo>
                    <a:pt x="0" y="0"/>
                  </a:lnTo>
                  <a:lnTo>
                    <a:pt x="0" y="342900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39862" y="1933923"/>
              <a:ext cx="177559" cy="2463016"/>
            </a:xfrm>
            <a:custGeom>
              <a:avLst/>
              <a:gdLst/>
              <a:ahLst/>
              <a:cxnLst/>
              <a:rect l="l" t="t" r="r" b="b"/>
              <a:pathLst>
                <a:path w="207644" h="2880360">
                  <a:moveTo>
                    <a:pt x="207263" y="0"/>
                  </a:moveTo>
                  <a:lnTo>
                    <a:pt x="0" y="0"/>
                  </a:lnTo>
                  <a:lnTo>
                    <a:pt x="0" y="2880360"/>
                  </a:lnTo>
                  <a:lnTo>
                    <a:pt x="207263" y="2880360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135072" y="2474744"/>
              <a:ext cx="177559" cy="1922195"/>
            </a:xfrm>
            <a:custGeom>
              <a:avLst/>
              <a:gdLst/>
              <a:ahLst/>
              <a:cxnLst/>
              <a:rect l="l" t="t" r="r" b="b"/>
              <a:pathLst>
                <a:path w="207644" h="2247900">
                  <a:moveTo>
                    <a:pt x="207264" y="0"/>
                  </a:moveTo>
                  <a:lnTo>
                    <a:pt x="0" y="0"/>
                  </a:lnTo>
                  <a:lnTo>
                    <a:pt x="0" y="2247900"/>
                  </a:lnTo>
                  <a:lnTo>
                    <a:pt x="207264" y="2247900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630281" y="2453894"/>
              <a:ext cx="177559" cy="1943371"/>
            </a:xfrm>
            <a:custGeom>
              <a:avLst/>
              <a:gdLst/>
              <a:ahLst/>
              <a:cxnLst/>
              <a:rect l="l" t="t" r="r" b="b"/>
              <a:pathLst>
                <a:path w="207644" h="2272665">
                  <a:moveTo>
                    <a:pt x="207263" y="0"/>
                  </a:moveTo>
                  <a:lnTo>
                    <a:pt x="0" y="0"/>
                  </a:lnTo>
                  <a:lnTo>
                    <a:pt x="0" y="2272284"/>
                  </a:lnTo>
                  <a:lnTo>
                    <a:pt x="207263" y="227228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125491" y="2263629"/>
              <a:ext cx="175930" cy="2133419"/>
            </a:xfrm>
            <a:custGeom>
              <a:avLst/>
              <a:gdLst/>
              <a:ahLst/>
              <a:cxnLst/>
              <a:rect l="l" t="t" r="r" b="b"/>
              <a:pathLst>
                <a:path w="205739" h="2494915">
                  <a:moveTo>
                    <a:pt x="205739" y="0"/>
                  </a:moveTo>
                  <a:lnTo>
                    <a:pt x="0" y="0"/>
                  </a:lnTo>
                  <a:lnTo>
                    <a:pt x="0" y="2494788"/>
                  </a:lnTo>
                  <a:lnTo>
                    <a:pt x="205739" y="2494788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620701" y="2244081"/>
              <a:ext cx="175930" cy="2152967"/>
            </a:xfrm>
            <a:custGeom>
              <a:avLst/>
              <a:gdLst/>
              <a:ahLst/>
              <a:cxnLst/>
              <a:rect l="l" t="t" r="r" b="b"/>
              <a:pathLst>
                <a:path w="205739" h="2517775">
                  <a:moveTo>
                    <a:pt x="205739" y="0"/>
                  </a:moveTo>
                  <a:lnTo>
                    <a:pt x="0" y="0"/>
                  </a:lnTo>
                  <a:lnTo>
                    <a:pt x="0" y="2517648"/>
                  </a:lnTo>
                  <a:lnTo>
                    <a:pt x="205739" y="2517648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114607" y="2388735"/>
              <a:ext cx="177559" cy="2008531"/>
            </a:xfrm>
            <a:custGeom>
              <a:avLst/>
              <a:gdLst/>
              <a:ahLst/>
              <a:cxnLst/>
              <a:rect l="l" t="t" r="r" b="b"/>
              <a:pathLst>
                <a:path w="207645" h="2348865">
                  <a:moveTo>
                    <a:pt x="207263" y="0"/>
                  </a:moveTo>
                  <a:lnTo>
                    <a:pt x="0" y="0"/>
                  </a:lnTo>
                  <a:lnTo>
                    <a:pt x="0" y="2348484"/>
                  </a:lnTo>
                  <a:lnTo>
                    <a:pt x="207263" y="234848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609816" y="2379612"/>
              <a:ext cx="177559" cy="2017762"/>
            </a:xfrm>
            <a:custGeom>
              <a:avLst/>
              <a:gdLst/>
              <a:ahLst/>
              <a:cxnLst/>
              <a:rect l="l" t="t" r="r" b="b"/>
              <a:pathLst>
                <a:path w="207645" h="2359660">
                  <a:moveTo>
                    <a:pt x="207264" y="0"/>
                  </a:moveTo>
                  <a:lnTo>
                    <a:pt x="0" y="0"/>
                  </a:lnTo>
                  <a:lnTo>
                    <a:pt x="0" y="2359152"/>
                  </a:lnTo>
                  <a:lnTo>
                    <a:pt x="207264" y="2359152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105026" y="2172406"/>
              <a:ext cx="177559" cy="2224642"/>
            </a:xfrm>
            <a:custGeom>
              <a:avLst/>
              <a:gdLst/>
              <a:ahLst/>
              <a:cxnLst/>
              <a:rect l="l" t="t" r="r" b="b"/>
              <a:pathLst>
                <a:path w="207645" h="2601595">
                  <a:moveTo>
                    <a:pt x="207263" y="0"/>
                  </a:moveTo>
                  <a:lnTo>
                    <a:pt x="0" y="0"/>
                  </a:lnTo>
                  <a:lnTo>
                    <a:pt x="0" y="2601468"/>
                  </a:lnTo>
                  <a:lnTo>
                    <a:pt x="207263" y="2601468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600236" y="2307937"/>
              <a:ext cx="177559" cy="2089437"/>
            </a:xfrm>
            <a:custGeom>
              <a:avLst/>
              <a:gdLst/>
              <a:ahLst/>
              <a:cxnLst/>
              <a:rect l="l" t="t" r="r" b="b"/>
              <a:pathLst>
                <a:path w="207645" h="2443479">
                  <a:moveTo>
                    <a:pt x="207263" y="0"/>
                  </a:moveTo>
                  <a:lnTo>
                    <a:pt x="0" y="0"/>
                  </a:lnTo>
                  <a:lnTo>
                    <a:pt x="0" y="2442972"/>
                  </a:lnTo>
                  <a:lnTo>
                    <a:pt x="207263" y="2442972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095445" y="2486473"/>
              <a:ext cx="175930" cy="1910792"/>
            </a:xfrm>
            <a:custGeom>
              <a:avLst/>
              <a:gdLst/>
              <a:ahLst/>
              <a:cxnLst/>
              <a:rect l="l" t="t" r="r" b="b"/>
              <a:pathLst>
                <a:path w="205739" h="2234565">
                  <a:moveTo>
                    <a:pt x="205739" y="0"/>
                  </a:moveTo>
                  <a:lnTo>
                    <a:pt x="0" y="0"/>
                  </a:lnTo>
                  <a:lnTo>
                    <a:pt x="0" y="2234184"/>
                  </a:lnTo>
                  <a:lnTo>
                    <a:pt x="205739" y="2234184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590654" y="2348336"/>
              <a:ext cx="175930" cy="2048712"/>
            </a:xfrm>
            <a:custGeom>
              <a:avLst/>
              <a:gdLst/>
              <a:ahLst/>
              <a:cxnLst/>
              <a:rect l="l" t="t" r="r" b="b"/>
              <a:pathLst>
                <a:path w="205740" h="2395854">
                  <a:moveTo>
                    <a:pt x="205740" y="0"/>
                  </a:moveTo>
                  <a:lnTo>
                    <a:pt x="0" y="0"/>
                  </a:lnTo>
                  <a:lnTo>
                    <a:pt x="0" y="2395728"/>
                  </a:lnTo>
                  <a:lnTo>
                    <a:pt x="205740" y="2395728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084561" y="2386128"/>
              <a:ext cx="177559" cy="2011246"/>
            </a:xfrm>
            <a:custGeom>
              <a:avLst/>
              <a:gdLst/>
              <a:ahLst/>
              <a:cxnLst/>
              <a:rect l="l" t="t" r="r" b="b"/>
              <a:pathLst>
                <a:path w="207645" h="2352040">
                  <a:moveTo>
                    <a:pt x="207264" y="0"/>
                  </a:moveTo>
                  <a:lnTo>
                    <a:pt x="0" y="0"/>
                  </a:lnTo>
                  <a:lnTo>
                    <a:pt x="0" y="2351532"/>
                  </a:lnTo>
                  <a:lnTo>
                    <a:pt x="207264" y="2351532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579771" y="2469531"/>
              <a:ext cx="177559" cy="1927625"/>
            </a:xfrm>
            <a:custGeom>
              <a:avLst/>
              <a:gdLst/>
              <a:ahLst/>
              <a:cxnLst/>
              <a:rect l="l" t="t" r="r" b="b"/>
              <a:pathLst>
                <a:path w="207645" h="2254250">
                  <a:moveTo>
                    <a:pt x="207264" y="0"/>
                  </a:moveTo>
                  <a:lnTo>
                    <a:pt x="0" y="0"/>
                  </a:lnTo>
                  <a:lnTo>
                    <a:pt x="0" y="2253996"/>
                  </a:lnTo>
                  <a:lnTo>
                    <a:pt x="207264" y="2253996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074979" y="2311846"/>
              <a:ext cx="177559" cy="2085093"/>
            </a:xfrm>
            <a:custGeom>
              <a:avLst/>
              <a:gdLst/>
              <a:ahLst/>
              <a:cxnLst/>
              <a:rect l="l" t="t" r="r" b="b"/>
              <a:pathLst>
                <a:path w="207645" h="2438400">
                  <a:moveTo>
                    <a:pt x="207263" y="0"/>
                  </a:moveTo>
                  <a:lnTo>
                    <a:pt x="0" y="0"/>
                  </a:lnTo>
                  <a:lnTo>
                    <a:pt x="0" y="2438400"/>
                  </a:lnTo>
                  <a:lnTo>
                    <a:pt x="207263" y="2438400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570189" y="2498202"/>
              <a:ext cx="175930" cy="1898846"/>
            </a:xfrm>
            <a:custGeom>
              <a:avLst/>
              <a:gdLst/>
              <a:ahLst/>
              <a:cxnLst/>
              <a:rect l="l" t="t" r="r" b="b"/>
              <a:pathLst>
                <a:path w="205740" h="2220595">
                  <a:moveTo>
                    <a:pt x="205739" y="0"/>
                  </a:moveTo>
                  <a:lnTo>
                    <a:pt x="0" y="0"/>
                  </a:lnTo>
                  <a:lnTo>
                    <a:pt x="0" y="2220468"/>
                  </a:lnTo>
                  <a:lnTo>
                    <a:pt x="205739" y="2220468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39862" y="1933923"/>
              <a:ext cx="177559" cy="2463016"/>
            </a:xfrm>
            <a:custGeom>
              <a:avLst/>
              <a:gdLst/>
              <a:ahLst/>
              <a:cxnLst/>
              <a:rect l="l" t="t" r="r" b="b"/>
              <a:pathLst>
                <a:path w="207644" h="2880360">
                  <a:moveTo>
                    <a:pt x="0" y="0"/>
                  </a:moveTo>
                  <a:lnTo>
                    <a:pt x="207263" y="0"/>
                  </a:lnTo>
                  <a:lnTo>
                    <a:pt x="207263" y="2880360"/>
                  </a:lnTo>
                  <a:lnTo>
                    <a:pt x="0" y="288036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135072" y="2474744"/>
              <a:ext cx="177559" cy="1922195"/>
            </a:xfrm>
            <a:custGeom>
              <a:avLst/>
              <a:gdLst/>
              <a:ahLst/>
              <a:cxnLst/>
              <a:rect l="l" t="t" r="r" b="b"/>
              <a:pathLst>
                <a:path w="207644" h="2247900">
                  <a:moveTo>
                    <a:pt x="0" y="0"/>
                  </a:moveTo>
                  <a:lnTo>
                    <a:pt x="207264" y="0"/>
                  </a:lnTo>
                  <a:lnTo>
                    <a:pt x="207264" y="2247900"/>
                  </a:lnTo>
                  <a:lnTo>
                    <a:pt x="0" y="22479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630281" y="2453894"/>
              <a:ext cx="177559" cy="1943371"/>
            </a:xfrm>
            <a:custGeom>
              <a:avLst/>
              <a:gdLst/>
              <a:ahLst/>
              <a:cxnLst/>
              <a:rect l="l" t="t" r="r" b="b"/>
              <a:pathLst>
                <a:path w="207644" h="2272665">
                  <a:moveTo>
                    <a:pt x="0" y="0"/>
                  </a:moveTo>
                  <a:lnTo>
                    <a:pt x="207263" y="0"/>
                  </a:lnTo>
                  <a:lnTo>
                    <a:pt x="207263" y="2272284"/>
                  </a:lnTo>
                  <a:lnTo>
                    <a:pt x="0" y="22722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125491" y="2263629"/>
              <a:ext cx="175930" cy="2133419"/>
            </a:xfrm>
            <a:custGeom>
              <a:avLst/>
              <a:gdLst/>
              <a:ahLst/>
              <a:cxnLst/>
              <a:rect l="l" t="t" r="r" b="b"/>
              <a:pathLst>
                <a:path w="205739" h="2494915">
                  <a:moveTo>
                    <a:pt x="0" y="0"/>
                  </a:moveTo>
                  <a:lnTo>
                    <a:pt x="205739" y="0"/>
                  </a:lnTo>
                  <a:lnTo>
                    <a:pt x="205739" y="2494788"/>
                  </a:lnTo>
                  <a:lnTo>
                    <a:pt x="0" y="249478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620701" y="2244081"/>
              <a:ext cx="175930" cy="2152967"/>
            </a:xfrm>
            <a:custGeom>
              <a:avLst/>
              <a:gdLst/>
              <a:ahLst/>
              <a:cxnLst/>
              <a:rect l="l" t="t" r="r" b="b"/>
              <a:pathLst>
                <a:path w="205739" h="2517775">
                  <a:moveTo>
                    <a:pt x="0" y="0"/>
                  </a:moveTo>
                  <a:lnTo>
                    <a:pt x="205739" y="0"/>
                  </a:lnTo>
                  <a:lnTo>
                    <a:pt x="205739" y="2517648"/>
                  </a:lnTo>
                  <a:lnTo>
                    <a:pt x="0" y="251764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114607" y="2388735"/>
              <a:ext cx="177559" cy="2008531"/>
            </a:xfrm>
            <a:custGeom>
              <a:avLst/>
              <a:gdLst/>
              <a:ahLst/>
              <a:cxnLst/>
              <a:rect l="l" t="t" r="r" b="b"/>
              <a:pathLst>
                <a:path w="207645" h="2348865">
                  <a:moveTo>
                    <a:pt x="0" y="0"/>
                  </a:moveTo>
                  <a:lnTo>
                    <a:pt x="207263" y="0"/>
                  </a:lnTo>
                  <a:lnTo>
                    <a:pt x="207263" y="2348484"/>
                  </a:lnTo>
                  <a:lnTo>
                    <a:pt x="0" y="23484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609816" y="2379612"/>
              <a:ext cx="177559" cy="2017762"/>
            </a:xfrm>
            <a:custGeom>
              <a:avLst/>
              <a:gdLst/>
              <a:ahLst/>
              <a:cxnLst/>
              <a:rect l="l" t="t" r="r" b="b"/>
              <a:pathLst>
                <a:path w="207645" h="2359660">
                  <a:moveTo>
                    <a:pt x="0" y="0"/>
                  </a:moveTo>
                  <a:lnTo>
                    <a:pt x="207264" y="0"/>
                  </a:lnTo>
                  <a:lnTo>
                    <a:pt x="207264" y="2359152"/>
                  </a:lnTo>
                  <a:lnTo>
                    <a:pt x="0" y="23591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105026" y="2172406"/>
              <a:ext cx="177559" cy="2224642"/>
            </a:xfrm>
            <a:custGeom>
              <a:avLst/>
              <a:gdLst/>
              <a:ahLst/>
              <a:cxnLst/>
              <a:rect l="l" t="t" r="r" b="b"/>
              <a:pathLst>
                <a:path w="207645" h="2601595">
                  <a:moveTo>
                    <a:pt x="0" y="0"/>
                  </a:moveTo>
                  <a:lnTo>
                    <a:pt x="207263" y="0"/>
                  </a:lnTo>
                  <a:lnTo>
                    <a:pt x="207263" y="2601468"/>
                  </a:lnTo>
                  <a:lnTo>
                    <a:pt x="0" y="26014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600236" y="2307937"/>
              <a:ext cx="177559" cy="2089437"/>
            </a:xfrm>
            <a:custGeom>
              <a:avLst/>
              <a:gdLst/>
              <a:ahLst/>
              <a:cxnLst/>
              <a:rect l="l" t="t" r="r" b="b"/>
              <a:pathLst>
                <a:path w="207645" h="2443479">
                  <a:moveTo>
                    <a:pt x="0" y="0"/>
                  </a:moveTo>
                  <a:lnTo>
                    <a:pt x="207263" y="0"/>
                  </a:lnTo>
                  <a:lnTo>
                    <a:pt x="207263" y="2442972"/>
                  </a:lnTo>
                  <a:lnTo>
                    <a:pt x="0" y="244297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095445" y="2486473"/>
              <a:ext cx="175930" cy="1910792"/>
            </a:xfrm>
            <a:custGeom>
              <a:avLst/>
              <a:gdLst/>
              <a:ahLst/>
              <a:cxnLst/>
              <a:rect l="l" t="t" r="r" b="b"/>
              <a:pathLst>
                <a:path w="205739" h="2234565">
                  <a:moveTo>
                    <a:pt x="0" y="0"/>
                  </a:moveTo>
                  <a:lnTo>
                    <a:pt x="205739" y="0"/>
                  </a:lnTo>
                  <a:lnTo>
                    <a:pt x="205739" y="2234184"/>
                  </a:lnTo>
                  <a:lnTo>
                    <a:pt x="0" y="22341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590654" y="2348336"/>
              <a:ext cx="175930" cy="2048712"/>
            </a:xfrm>
            <a:custGeom>
              <a:avLst/>
              <a:gdLst/>
              <a:ahLst/>
              <a:cxnLst/>
              <a:rect l="l" t="t" r="r" b="b"/>
              <a:pathLst>
                <a:path w="205740" h="2395854">
                  <a:moveTo>
                    <a:pt x="0" y="0"/>
                  </a:moveTo>
                  <a:lnTo>
                    <a:pt x="205740" y="0"/>
                  </a:lnTo>
                  <a:lnTo>
                    <a:pt x="205740" y="2395728"/>
                  </a:lnTo>
                  <a:lnTo>
                    <a:pt x="0" y="23957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084561" y="2386128"/>
              <a:ext cx="177559" cy="2011246"/>
            </a:xfrm>
            <a:custGeom>
              <a:avLst/>
              <a:gdLst/>
              <a:ahLst/>
              <a:cxnLst/>
              <a:rect l="l" t="t" r="r" b="b"/>
              <a:pathLst>
                <a:path w="207645" h="2352040">
                  <a:moveTo>
                    <a:pt x="0" y="0"/>
                  </a:moveTo>
                  <a:lnTo>
                    <a:pt x="207264" y="0"/>
                  </a:lnTo>
                  <a:lnTo>
                    <a:pt x="207264" y="2351532"/>
                  </a:lnTo>
                  <a:lnTo>
                    <a:pt x="0" y="23515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579771" y="2469531"/>
              <a:ext cx="177559" cy="1927625"/>
            </a:xfrm>
            <a:custGeom>
              <a:avLst/>
              <a:gdLst/>
              <a:ahLst/>
              <a:cxnLst/>
              <a:rect l="l" t="t" r="r" b="b"/>
              <a:pathLst>
                <a:path w="207645" h="2254250">
                  <a:moveTo>
                    <a:pt x="0" y="0"/>
                  </a:moveTo>
                  <a:lnTo>
                    <a:pt x="207264" y="0"/>
                  </a:lnTo>
                  <a:lnTo>
                    <a:pt x="207264" y="2253996"/>
                  </a:lnTo>
                  <a:lnTo>
                    <a:pt x="0" y="225399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074979" y="2311846"/>
              <a:ext cx="177559" cy="2085093"/>
            </a:xfrm>
            <a:custGeom>
              <a:avLst/>
              <a:gdLst/>
              <a:ahLst/>
              <a:cxnLst/>
              <a:rect l="l" t="t" r="r" b="b"/>
              <a:pathLst>
                <a:path w="207645" h="2438400">
                  <a:moveTo>
                    <a:pt x="0" y="0"/>
                  </a:moveTo>
                  <a:lnTo>
                    <a:pt x="207263" y="0"/>
                  </a:lnTo>
                  <a:lnTo>
                    <a:pt x="207263" y="2438400"/>
                  </a:lnTo>
                  <a:lnTo>
                    <a:pt x="0" y="243840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570189" y="2498202"/>
              <a:ext cx="175930" cy="1898846"/>
            </a:xfrm>
            <a:custGeom>
              <a:avLst/>
              <a:gdLst/>
              <a:ahLst/>
              <a:cxnLst/>
              <a:rect l="l" t="t" r="r" b="b"/>
              <a:pathLst>
                <a:path w="205740" h="2220595">
                  <a:moveTo>
                    <a:pt x="0" y="0"/>
                  </a:moveTo>
                  <a:lnTo>
                    <a:pt x="205739" y="0"/>
                  </a:lnTo>
                  <a:lnTo>
                    <a:pt x="205739" y="2220468"/>
                  </a:lnTo>
                  <a:lnTo>
                    <a:pt x="0" y="22204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17095" y="1887009"/>
              <a:ext cx="177559" cy="2510256"/>
            </a:xfrm>
            <a:custGeom>
              <a:avLst/>
              <a:gdLst/>
              <a:ahLst/>
              <a:cxnLst/>
              <a:rect l="l" t="t" r="r" b="b"/>
              <a:pathLst>
                <a:path w="207644" h="2935604">
                  <a:moveTo>
                    <a:pt x="207264" y="0"/>
                  </a:moveTo>
                  <a:lnTo>
                    <a:pt x="0" y="0"/>
                  </a:lnTo>
                  <a:lnTo>
                    <a:pt x="0" y="2935224"/>
                  </a:lnTo>
                  <a:lnTo>
                    <a:pt x="207264" y="2935224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312304" y="2434346"/>
              <a:ext cx="175930" cy="1962919"/>
            </a:xfrm>
            <a:custGeom>
              <a:avLst/>
              <a:gdLst/>
              <a:ahLst/>
              <a:cxnLst/>
              <a:rect l="l" t="t" r="r" b="b"/>
              <a:pathLst>
                <a:path w="205739" h="2295525">
                  <a:moveTo>
                    <a:pt x="205739" y="0"/>
                  </a:moveTo>
                  <a:lnTo>
                    <a:pt x="0" y="0"/>
                  </a:lnTo>
                  <a:lnTo>
                    <a:pt x="0" y="2295144"/>
                  </a:lnTo>
                  <a:lnTo>
                    <a:pt x="205739" y="2295144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807515" y="2452591"/>
              <a:ext cx="175930" cy="1944457"/>
            </a:xfrm>
            <a:custGeom>
              <a:avLst/>
              <a:gdLst/>
              <a:ahLst/>
              <a:cxnLst/>
              <a:rect l="l" t="t" r="r" b="b"/>
              <a:pathLst>
                <a:path w="205739" h="2273935">
                  <a:moveTo>
                    <a:pt x="205739" y="0"/>
                  </a:moveTo>
                  <a:lnTo>
                    <a:pt x="0" y="0"/>
                  </a:lnTo>
                  <a:lnTo>
                    <a:pt x="0" y="2273808"/>
                  </a:lnTo>
                  <a:lnTo>
                    <a:pt x="205739" y="2273808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301420" y="2275357"/>
              <a:ext cx="177559" cy="2122016"/>
            </a:xfrm>
            <a:custGeom>
              <a:avLst/>
              <a:gdLst/>
              <a:ahLst/>
              <a:cxnLst/>
              <a:rect l="l" t="t" r="r" b="b"/>
              <a:pathLst>
                <a:path w="207644" h="2481579">
                  <a:moveTo>
                    <a:pt x="207264" y="0"/>
                  </a:moveTo>
                  <a:lnTo>
                    <a:pt x="0" y="0"/>
                  </a:lnTo>
                  <a:lnTo>
                    <a:pt x="0" y="2481072"/>
                  </a:lnTo>
                  <a:lnTo>
                    <a:pt x="207264" y="2481072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796630" y="2214108"/>
              <a:ext cx="177559" cy="2182831"/>
            </a:xfrm>
            <a:custGeom>
              <a:avLst/>
              <a:gdLst/>
              <a:ahLst/>
              <a:cxnLst/>
              <a:rect l="l" t="t" r="r" b="b"/>
              <a:pathLst>
                <a:path w="207645" h="2552700">
                  <a:moveTo>
                    <a:pt x="207263" y="0"/>
                  </a:moveTo>
                  <a:lnTo>
                    <a:pt x="0" y="0"/>
                  </a:lnTo>
                  <a:lnTo>
                    <a:pt x="0" y="2552700"/>
                  </a:lnTo>
                  <a:lnTo>
                    <a:pt x="207263" y="2552700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291839" y="2332697"/>
              <a:ext cx="177559" cy="2064459"/>
            </a:xfrm>
            <a:custGeom>
              <a:avLst/>
              <a:gdLst/>
              <a:ahLst/>
              <a:cxnLst/>
              <a:rect l="l" t="t" r="r" b="b"/>
              <a:pathLst>
                <a:path w="207645" h="2414270">
                  <a:moveTo>
                    <a:pt x="207263" y="0"/>
                  </a:moveTo>
                  <a:lnTo>
                    <a:pt x="0" y="0"/>
                  </a:lnTo>
                  <a:lnTo>
                    <a:pt x="0" y="2414016"/>
                  </a:lnTo>
                  <a:lnTo>
                    <a:pt x="207263" y="241401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787050" y="2361368"/>
              <a:ext cx="177559" cy="2035680"/>
            </a:xfrm>
            <a:custGeom>
              <a:avLst/>
              <a:gdLst/>
              <a:ahLst/>
              <a:cxnLst/>
              <a:rect l="l" t="t" r="r" b="b"/>
              <a:pathLst>
                <a:path w="207645" h="2380615">
                  <a:moveTo>
                    <a:pt x="207263" y="0"/>
                  </a:moveTo>
                  <a:lnTo>
                    <a:pt x="0" y="0"/>
                  </a:lnTo>
                  <a:lnTo>
                    <a:pt x="0" y="2380488"/>
                  </a:lnTo>
                  <a:lnTo>
                    <a:pt x="207263" y="2380488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282259" y="2137220"/>
              <a:ext cx="175930" cy="2259936"/>
            </a:xfrm>
            <a:custGeom>
              <a:avLst/>
              <a:gdLst/>
              <a:ahLst/>
              <a:cxnLst/>
              <a:rect l="l" t="t" r="r" b="b"/>
              <a:pathLst>
                <a:path w="205739" h="2642870">
                  <a:moveTo>
                    <a:pt x="205739" y="0"/>
                  </a:moveTo>
                  <a:lnTo>
                    <a:pt x="0" y="0"/>
                  </a:lnTo>
                  <a:lnTo>
                    <a:pt x="0" y="2642616"/>
                  </a:lnTo>
                  <a:lnTo>
                    <a:pt x="205739" y="2642616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777468" y="2310544"/>
              <a:ext cx="175930" cy="2086722"/>
            </a:xfrm>
            <a:custGeom>
              <a:avLst/>
              <a:gdLst/>
              <a:ahLst/>
              <a:cxnLst/>
              <a:rect l="l" t="t" r="r" b="b"/>
              <a:pathLst>
                <a:path w="205739" h="2440304">
                  <a:moveTo>
                    <a:pt x="205739" y="0"/>
                  </a:moveTo>
                  <a:lnTo>
                    <a:pt x="0" y="0"/>
                  </a:lnTo>
                  <a:lnTo>
                    <a:pt x="0" y="2439924"/>
                  </a:lnTo>
                  <a:lnTo>
                    <a:pt x="205739" y="2439924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271374" y="2483867"/>
              <a:ext cx="177559" cy="1913507"/>
            </a:xfrm>
            <a:custGeom>
              <a:avLst/>
              <a:gdLst/>
              <a:ahLst/>
              <a:cxnLst/>
              <a:rect l="l" t="t" r="r" b="b"/>
              <a:pathLst>
                <a:path w="207645" h="2237740">
                  <a:moveTo>
                    <a:pt x="207264" y="0"/>
                  </a:moveTo>
                  <a:lnTo>
                    <a:pt x="0" y="0"/>
                  </a:lnTo>
                  <a:lnTo>
                    <a:pt x="0" y="2237232"/>
                  </a:lnTo>
                  <a:lnTo>
                    <a:pt x="207264" y="2237232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766585" y="2300118"/>
              <a:ext cx="177559" cy="2097038"/>
            </a:xfrm>
            <a:custGeom>
              <a:avLst/>
              <a:gdLst/>
              <a:ahLst/>
              <a:cxnLst/>
              <a:rect l="l" t="t" r="r" b="b"/>
              <a:pathLst>
                <a:path w="207645" h="2452370">
                  <a:moveTo>
                    <a:pt x="207264" y="0"/>
                  </a:moveTo>
                  <a:lnTo>
                    <a:pt x="0" y="0"/>
                  </a:lnTo>
                  <a:lnTo>
                    <a:pt x="0" y="2452116"/>
                  </a:lnTo>
                  <a:lnTo>
                    <a:pt x="207264" y="2452116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261793" y="2293602"/>
              <a:ext cx="177559" cy="2103554"/>
            </a:xfrm>
            <a:custGeom>
              <a:avLst/>
              <a:gdLst/>
              <a:ahLst/>
              <a:cxnLst/>
              <a:rect l="l" t="t" r="r" b="b"/>
              <a:pathLst>
                <a:path w="207645" h="2459990">
                  <a:moveTo>
                    <a:pt x="207263" y="0"/>
                  </a:moveTo>
                  <a:lnTo>
                    <a:pt x="0" y="0"/>
                  </a:lnTo>
                  <a:lnTo>
                    <a:pt x="0" y="2459736"/>
                  </a:lnTo>
                  <a:lnTo>
                    <a:pt x="207263" y="245973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757003" y="2476047"/>
              <a:ext cx="175930" cy="1921109"/>
            </a:xfrm>
            <a:custGeom>
              <a:avLst/>
              <a:gdLst/>
              <a:ahLst/>
              <a:cxnLst/>
              <a:rect l="l" t="t" r="r" b="b"/>
              <a:pathLst>
                <a:path w="205740" h="2246629">
                  <a:moveTo>
                    <a:pt x="205739" y="0"/>
                  </a:moveTo>
                  <a:lnTo>
                    <a:pt x="0" y="0"/>
                  </a:lnTo>
                  <a:lnTo>
                    <a:pt x="0" y="2246376"/>
                  </a:lnTo>
                  <a:lnTo>
                    <a:pt x="205739" y="2246376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252212" y="2292299"/>
              <a:ext cx="175930" cy="2104640"/>
            </a:xfrm>
            <a:custGeom>
              <a:avLst/>
              <a:gdLst/>
              <a:ahLst/>
              <a:cxnLst/>
              <a:rect l="l" t="t" r="r" b="b"/>
              <a:pathLst>
                <a:path w="205740" h="2461260">
                  <a:moveTo>
                    <a:pt x="205740" y="0"/>
                  </a:moveTo>
                  <a:lnTo>
                    <a:pt x="0" y="0"/>
                  </a:lnTo>
                  <a:lnTo>
                    <a:pt x="0" y="2461260"/>
                  </a:lnTo>
                  <a:lnTo>
                    <a:pt x="205740" y="2461260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7746119" y="2513840"/>
              <a:ext cx="177559" cy="1883099"/>
            </a:xfrm>
            <a:custGeom>
              <a:avLst/>
              <a:gdLst/>
              <a:ahLst/>
              <a:cxnLst/>
              <a:rect l="l" t="t" r="r" b="b"/>
              <a:pathLst>
                <a:path w="207645" h="2202179">
                  <a:moveTo>
                    <a:pt x="207264" y="0"/>
                  </a:moveTo>
                  <a:lnTo>
                    <a:pt x="0" y="0"/>
                  </a:lnTo>
                  <a:lnTo>
                    <a:pt x="0" y="2202180"/>
                  </a:lnTo>
                  <a:lnTo>
                    <a:pt x="207264" y="2202180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817095" y="1887009"/>
              <a:ext cx="177559" cy="2510256"/>
            </a:xfrm>
            <a:custGeom>
              <a:avLst/>
              <a:gdLst/>
              <a:ahLst/>
              <a:cxnLst/>
              <a:rect l="l" t="t" r="r" b="b"/>
              <a:pathLst>
                <a:path w="207644" h="2935604">
                  <a:moveTo>
                    <a:pt x="0" y="0"/>
                  </a:moveTo>
                  <a:lnTo>
                    <a:pt x="207264" y="0"/>
                  </a:lnTo>
                  <a:lnTo>
                    <a:pt x="207264" y="2935224"/>
                  </a:lnTo>
                  <a:lnTo>
                    <a:pt x="0" y="293522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312304" y="2434346"/>
              <a:ext cx="175930" cy="1962919"/>
            </a:xfrm>
            <a:custGeom>
              <a:avLst/>
              <a:gdLst/>
              <a:ahLst/>
              <a:cxnLst/>
              <a:rect l="l" t="t" r="r" b="b"/>
              <a:pathLst>
                <a:path w="205739" h="2295525">
                  <a:moveTo>
                    <a:pt x="0" y="0"/>
                  </a:moveTo>
                  <a:lnTo>
                    <a:pt x="205739" y="0"/>
                  </a:lnTo>
                  <a:lnTo>
                    <a:pt x="205739" y="2295144"/>
                  </a:lnTo>
                  <a:lnTo>
                    <a:pt x="0" y="229514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807515" y="2452591"/>
              <a:ext cx="175930" cy="1944457"/>
            </a:xfrm>
            <a:custGeom>
              <a:avLst/>
              <a:gdLst/>
              <a:ahLst/>
              <a:cxnLst/>
              <a:rect l="l" t="t" r="r" b="b"/>
              <a:pathLst>
                <a:path w="205739" h="2273935">
                  <a:moveTo>
                    <a:pt x="0" y="0"/>
                  </a:moveTo>
                  <a:lnTo>
                    <a:pt x="205739" y="0"/>
                  </a:lnTo>
                  <a:lnTo>
                    <a:pt x="205739" y="2273808"/>
                  </a:lnTo>
                  <a:lnTo>
                    <a:pt x="0" y="227380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301420" y="2275357"/>
              <a:ext cx="177559" cy="2122016"/>
            </a:xfrm>
            <a:custGeom>
              <a:avLst/>
              <a:gdLst/>
              <a:ahLst/>
              <a:cxnLst/>
              <a:rect l="l" t="t" r="r" b="b"/>
              <a:pathLst>
                <a:path w="207644" h="2481579">
                  <a:moveTo>
                    <a:pt x="0" y="0"/>
                  </a:moveTo>
                  <a:lnTo>
                    <a:pt x="207264" y="0"/>
                  </a:lnTo>
                  <a:lnTo>
                    <a:pt x="207264" y="2481072"/>
                  </a:lnTo>
                  <a:lnTo>
                    <a:pt x="0" y="248107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796630" y="2214108"/>
              <a:ext cx="177559" cy="2182831"/>
            </a:xfrm>
            <a:custGeom>
              <a:avLst/>
              <a:gdLst/>
              <a:ahLst/>
              <a:cxnLst/>
              <a:rect l="l" t="t" r="r" b="b"/>
              <a:pathLst>
                <a:path w="207645" h="2552700">
                  <a:moveTo>
                    <a:pt x="0" y="0"/>
                  </a:moveTo>
                  <a:lnTo>
                    <a:pt x="207263" y="0"/>
                  </a:lnTo>
                  <a:lnTo>
                    <a:pt x="207263" y="2552700"/>
                  </a:lnTo>
                  <a:lnTo>
                    <a:pt x="0" y="255270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291839" y="2332697"/>
              <a:ext cx="177559" cy="2064459"/>
            </a:xfrm>
            <a:custGeom>
              <a:avLst/>
              <a:gdLst/>
              <a:ahLst/>
              <a:cxnLst/>
              <a:rect l="l" t="t" r="r" b="b"/>
              <a:pathLst>
                <a:path w="207645" h="2414270">
                  <a:moveTo>
                    <a:pt x="0" y="0"/>
                  </a:moveTo>
                  <a:lnTo>
                    <a:pt x="207263" y="0"/>
                  </a:lnTo>
                  <a:lnTo>
                    <a:pt x="207263" y="2414016"/>
                  </a:lnTo>
                  <a:lnTo>
                    <a:pt x="0" y="241401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787050" y="2361368"/>
              <a:ext cx="177559" cy="2035680"/>
            </a:xfrm>
            <a:custGeom>
              <a:avLst/>
              <a:gdLst/>
              <a:ahLst/>
              <a:cxnLst/>
              <a:rect l="l" t="t" r="r" b="b"/>
              <a:pathLst>
                <a:path w="207645" h="2380615">
                  <a:moveTo>
                    <a:pt x="0" y="0"/>
                  </a:moveTo>
                  <a:lnTo>
                    <a:pt x="207263" y="0"/>
                  </a:lnTo>
                  <a:lnTo>
                    <a:pt x="207263" y="2380488"/>
                  </a:lnTo>
                  <a:lnTo>
                    <a:pt x="0" y="238048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282259" y="2137220"/>
              <a:ext cx="175930" cy="2259936"/>
            </a:xfrm>
            <a:custGeom>
              <a:avLst/>
              <a:gdLst/>
              <a:ahLst/>
              <a:cxnLst/>
              <a:rect l="l" t="t" r="r" b="b"/>
              <a:pathLst>
                <a:path w="205739" h="2642870">
                  <a:moveTo>
                    <a:pt x="0" y="0"/>
                  </a:moveTo>
                  <a:lnTo>
                    <a:pt x="205739" y="0"/>
                  </a:lnTo>
                  <a:lnTo>
                    <a:pt x="205739" y="2642616"/>
                  </a:lnTo>
                  <a:lnTo>
                    <a:pt x="0" y="264261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777468" y="2310544"/>
              <a:ext cx="175930" cy="2086722"/>
            </a:xfrm>
            <a:custGeom>
              <a:avLst/>
              <a:gdLst/>
              <a:ahLst/>
              <a:cxnLst/>
              <a:rect l="l" t="t" r="r" b="b"/>
              <a:pathLst>
                <a:path w="205739" h="2440304">
                  <a:moveTo>
                    <a:pt x="0" y="0"/>
                  </a:moveTo>
                  <a:lnTo>
                    <a:pt x="205739" y="0"/>
                  </a:lnTo>
                  <a:lnTo>
                    <a:pt x="205739" y="2439924"/>
                  </a:lnTo>
                  <a:lnTo>
                    <a:pt x="0" y="243992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271374" y="2483867"/>
              <a:ext cx="177559" cy="1913507"/>
            </a:xfrm>
            <a:custGeom>
              <a:avLst/>
              <a:gdLst/>
              <a:ahLst/>
              <a:cxnLst/>
              <a:rect l="l" t="t" r="r" b="b"/>
              <a:pathLst>
                <a:path w="207645" h="2237740">
                  <a:moveTo>
                    <a:pt x="0" y="0"/>
                  </a:moveTo>
                  <a:lnTo>
                    <a:pt x="207264" y="0"/>
                  </a:lnTo>
                  <a:lnTo>
                    <a:pt x="207264" y="2237232"/>
                  </a:lnTo>
                  <a:lnTo>
                    <a:pt x="0" y="22372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766585" y="2300118"/>
              <a:ext cx="177559" cy="2097038"/>
            </a:xfrm>
            <a:custGeom>
              <a:avLst/>
              <a:gdLst/>
              <a:ahLst/>
              <a:cxnLst/>
              <a:rect l="l" t="t" r="r" b="b"/>
              <a:pathLst>
                <a:path w="207645" h="2452370">
                  <a:moveTo>
                    <a:pt x="0" y="0"/>
                  </a:moveTo>
                  <a:lnTo>
                    <a:pt x="207264" y="0"/>
                  </a:lnTo>
                  <a:lnTo>
                    <a:pt x="207264" y="2452116"/>
                  </a:lnTo>
                  <a:lnTo>
                    <a:pt x="0" y="245211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261793" y="2293602"/>
              <a:ext cx="177559" cy="2103554"/>
            </a:xfrm>
            <a:custGeom>
              <a:avLst/>
              <a:gdLst/>
              <a:ahLst/>
              <a:cxnLst/>
              <a:rect l="l" t="t" r="r" b="b"/>
              <a:pathLst>
                <a:path w="207645" h="2459990">
                  <a:moveTo>
                    <a:pt x="0" y="0"/>
                  </a:moveTo>
                  <a:lnTo>
                    <a:pt x="207263" y="0"/>
                  </a:lnTo>
                  <a:lnTo>
                    <a:pt x="207263" y="2459736"/>
                  </a:lnTo>
                  <a:lnTo>
                    <a:pt x="0" y="245973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757003" y="2476047"/>
              <a:ext cx="175930" cy="1921109"/>
            </a:xfrm>
            <a:custGeom>
              <a:avLst/>
              <a:gdLst/>
              <a:ahLst/>
              <a:cxnLst/>
              <a:rect l="l" t="t" r="r" b="b"/>
              <a:pathLst>
                <a:path w="205740" h="2246629">
                  <a:moveTo>
                    <a:pt x="0" y="0"/>
                  </a:moveTo>
                  <a:lnTo>
                    <a:pt x="205739" y="0"/>
                  </a:lnTo>
                  <a:lnTo>
                    <a:pt x="205739" y="2246376"/>
                  </a:lnTo>
                  <a:lnTo>
                    <a:pt x="0" y="224637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252212" y="2292299"/>
              <a:ext cx="175930" cy="2104640"/>
            </a:xfrm>
            <a:custGeom>
              <a:avLst/>
              <a:gdLst/>
              <a:ahLst/>
              <a:cxnLst/>
              <a:rect l="l" t="t" r="r" b="b"/>
              <a:pathLst>
                <a:path w="205740" h="2461260">
                  <a:moveTo>
                    <a:pt x="0" y="0"/>
                  </a:moveTo>
                  <a:lnTo>
                    <a:pt x="205740" y="0"/>
                  </a:lnTo>
                  <a:lnTo>
                    <a:pt x="205740" y="2461260"/>
                  </a:lnTo>
                  <a:lnTo>
                    <a:pt x="0" y="246126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746119" y="2513840"/>
              <a:ext cx="177559" cy="1883099"/>
            </a:xfrm>
            <a:custGeom>
              <a:avLst/>
              <a:gdLst/>
              <a:ahLst/>
              <a:cxnLst/>
              <a:rect l="l" t="t" r="r" b="b"/>
              <a:pathLst>
                <a:path w="207645" h="2202179">
                  <a:moveTo>
                    <a:pt x="0" y="0"/>
                  </a:moveTo>
                  <a:lnTo>
                    <a:pt x="207264" y="0"/>
                  </a:lnTo>
                  <a:lnTo>
                    <a:pt x="207264" y="2202180"/>
                  </a:lnTo>
                  <a:lnTo>
                    <a:pt x="0" y="220218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69501" y="4396939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 txBox="1"/>
            <p:nvPr/>
          </p:nvSpPr>
          <p:spPr>
            <a:xfrm>
              <a:off x="647602" y="2932487"/>
              <a:ext cx="337400" cy="44579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29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spc="4" dirty="0">
                  <a:latin typeface="Arial"/>
                  <a:cs typeface="Arial"/>
                </a:rPr>
                <a:t>397</a:t>
              </a:r>
              <a:endParaRPr sz="1026">
                <a:latin typeface="Arial"/>
                <a:cs typeface="Arial"/>
              </a:endParaRPr>
            </a:p>
            <a:p>
              <a:pPr marL="34208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29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962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6" name="object 136"/>
            <p:cNvSpPr txBox="1"/>
            <p:nvPr/>
          </p:nvSpPr>
          <p:spPr>
            <a:xfrm>
              <a:off x="1142530" y="3206482"/>
              <a:ext cx="337400" cy="44199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941</a:t>
              </a:r>
              <a:endParaRPr sz="1026">
                <a:latin typeface="Arial"/>
                <a:cs typeface="Arial"/>
              </a:endParaRPr>
            </a:p>
            <a:p>
              <a:pPr marL="30407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23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422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7" name="object 137"/>
            <p:cNvSpPr txBox="1"/>
            <p:nvPr/>
          </p:nvSpPr>
          <p:spPr>
            <a:xfrm>
              <a:off x="1637739" y="3215604"/>
              <a:ext cx="337400" cy="42244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23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200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23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206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8" name="object 138"/>
            <p:cNvSpPr txBox="1"/>
            <p:nvPr/>
          </p:nvSpPr>
          <p:spPr>
            <a:xfrm>
              <a:off x="2132732" y="3120689"/>
              <a:ext cx="337400" cy="42787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6833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25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467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25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325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9" name="object 139"/>
            <p:cNvSpPr txBox="1"/>
            <p:nvPr/>
          </p:nvSpPr>
          <p:spPr>
            <a:xfrm>
              <a:off x="2627615" y="3095929"/>
              <a:ext cx="337400" cy="43765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25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691</a:t>
              </a:r>
              <a:endParaRPr sz="1026">
                <a:latin typeface="Arial"/>
                <a:cs typeface="Arial"/>
              </a:endParaRPr>
            </a:p>
            <a:p>
              <a:pPr marL="26063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26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061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0" name="object 140"/>
            <p:cNvSpPr txBox="1"/>
            <p:nvPr/>
          </p:nvSpPr>
          <p:spPr>
            <a:xfrm>
              <a:off x="3122825" y="3155657"/>
              <a:ext cx="337400" cy="44959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23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970</a:t>
              </a:r>
              <a:endParaRPr sz="1026">
                <a:latin typeface="Arial"/>
                <a:cs typeface="Arial"/>
              </a:endParaRPr>
            </a:p>
            <a:p>
              <a:pPr marL="38552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24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637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1" name="object 141"/>
            <p:cNvSpPr txBox="1"/>
            <p:nvPr/>
          </p:nvSpPr>
          <p:spPr>
            <a:xfrm>
              <a:off x="3617817" y="3169667"/>
              <a:ext cx="337400" cy="43113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24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080</a:t>
              </a:r>
              <a:endParaRPr sz="1026">
                <a:latin typeface="Arial"/>
                <a:cs typeface="Arial"/>
              </a:endParaRPr>
            </a:p>
            <a:p>
              <a:pPr marL="19548">
                <a:spcBef>
                  <a:spcPts val="162"/>
                </a:spcBef>
              </a:pPr>
              <a:r>
                <a:rPr sz="1026" b="1" spc="4" dirty="0">
                  <a:latin typeface="Arial"/>
                  <a:cs typeface="Arial"/>
                </a:rPr>
                <a:t>2</a:t>
              </a:r>
              <a:r>
                <a:rPr sz="1026" b="1" dirty="0">
                  <a:latin typeface="Arial"/>
                  <a:cs typeface="Arial"/>
                </a:rPr>
                <a:t>4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297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2" name="object 142"/>
            <p:cNvSpPr txBox="1"/>
            <p:nvPr/>
          </p:nvSpPr>
          <p:spPr>
            <a:xfrm>
              <a:off x="4113027" y="3057919"/>
              <a:ext cx="337400" cy="43928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26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560</a:t>
              </a:r>
              <a:endParaRPr sz="1026">
                <a:latin typeface="Arial"/>
                <a:cs typeface="Arial"/>
              </a:endParaRPr>
            </a:p>
            <a:p>
              <a:pPr marL="27692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26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968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3" name="object 143"/>
            <p:cNvSpPr txBox="1"/>
            <p:nvPr/>
          </p:nvSpPr>
          <p:spPr>
            <a:xfrm>
              <a:off x="4608019" y="3142843"/>
              <a:ext cx="337400" cy="423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1946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24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939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24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905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4" name="object 144"/>
            <p:cNvSpPr txBox="1"/>
            <p:nvPr/>
          </p:nvSpPr>
          <p:spPr>
            <a:xfrm>
              <a:off x="5102903" y="3230459"/>
              <a:ext cx="337400" cy="42407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801</a:t>
              </a:r>
              <a:endParaRPr sz="1026">
                <a:latin typeface="Arial"/>
                <a:cs typeface="Arial"/>
              </a:endParaRPr>
            </a:p>
            <a:p>
              <a:pPr marL="11946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spc="4" dirty="0">
                  <a:latin typeface="Arial"/>
                  <a:cs typeface="Arial"/>
                </a:rPr>
                <a:t>834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5" name="object 145"/>
            <p:cNvSpPr txBox="1"/>
            <p:nvPr/>
          </p:nvSpPr>
          <p:spPr>
            <a:xfrm>
              <a:off x="5598112" y="3139150"/>
              <a:ext cx="337400" cy="44579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24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458</a:t>
              </a:r>
              <a:endParaRPr sz="1026">
                <a:latin typeface="Arial"/>
                <a:cs typeface="Arial"/>
              </a:endParaRPr>
            </a:p>
            <a:p>
              <a:pPr marL="34208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25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024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6" name="object 146"/>
            <p:cNvSpPr txBox="1"/>
            <p:nvPr/>
          </p:nvSpPr>
          <p:spPr>
            <a:xfrm>
              <a:off x="6093104" y="3138824"/>
              <a:ext cx="337400" cy="46534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24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003</a:t>
              </a:r>
              <a:endParaRPr sz="1026">
                <a:latin typeface="Arial"/>
                <a:cs typeface="Arial"/>
              </a:endParaRPr>
            </a:p>
            <a:p>
              <a:pPr marL="61358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25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spc="-51" dirty="0">
                  <a:latin typeface="Arial"/>
                  <a:cs typeface="Arial"/>
                </a:rPr>
                <a:t>1</a:t>
              </a:r>
              <a:r>
                <a:rPr sz="1026" b="1" dirty="0">
                  <a:latin typeface="Arial"/>
                  <a:cs typeface="Arial"/>
                </a:rPr>
                <a:t>14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7" name="object 147"/>
            <p:cNvSpPr txBox="1"/>
            <p:nvPr/>
          </p:nvSpPr>
          <p:spPr>
            <a:xfrm>
              <a:off x="6588314" y="3223857"/>
              <a:ext cx="337400" cy="42570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4118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23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008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926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8" name="object 148"/>
            <p:cNvSpPr txBox="1"/>
            <p:nvPr/>
          </p:nvSpPr>
          <p:spPr>
            <a:xfrm>
              <a:off x="7083198" y="3135024"/>
              <a:ext cx="337400" cy="43222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24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881</a:t>
              </a:r>
              <a:endParaRPr sz="1026">
                <a:latin typeface="Arial"/>
                <a:cs typeface="Arial"/>
              </a:endParaRPr>
            </a:p>
            <a:p>
              <a:pPr marL="20634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25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124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9" name="object 149"/>
            <p:cNvSpPr txBox="1"/>
            <p:nvPr/>
          </p:nvSpPr>
          <p:spPr>
            <a:xfrm>
              <a:off x="7577954" y="3238190"/>
              <a:ext cx="337400" cy="42950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7919">
                <a:lnSpc>
                  <a:spcPts val="1223"/>
                </a:lnSpc>
              </a:pPr>
              <a:r>
                <a:rPr sz="1026" dirty="0">
                  <a:latin typeface="Arial"/>
                  <a:cs typeface="Arial"/>
                </a:rPr>
                <a:t>22</a:t>
              </a:r>
              <a:r>
                <a:rPr sz="1026" spc="-9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663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485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0" name="object 150"/>
            <p:cNvSpPr txBox="1"/>
            <p:nvPr/>
          </p:nvSpPr>
          <p:spPr>
            <a:xfrm>
              <a:off x="435871" y="4337970"/>
              <a:ext cx="7058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1" name="object 151"/>
            <p:cNvSpPr txBox="1"/>
            <p:nvPr/>
          </p:nvSpPr>
          <p:spPr>
            <a:xfrm>
              <a:off x="266717" y="3919106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5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2" name="object 152"/>
            <p:cNvSpPr txBox="1"/>
            <p:nvPr/>
          </p:nvSpPr>
          <p:spPr>
            <a:xfrm>
              <a:off x="218240" y="3500024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3" name="object 153"/>
            <p:cNvSpPr txBox="1"/>
            <p:nvPr/>
          </p:nvSpPr>
          <p:spPr>
            <a:xfrm>
              <a:off x="218240" y="3081159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15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4" name="object 154"/>
            <p:cNvSpPr txBox="1"/>
            <p:nvPr/>
          </p:nvSpPr>
          <p:spPr>
            <a:xfrm>
              <a:off x="218240" y="2662077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5" name="object 155"/>
            <p:cNvSpPr txBox="1"/>
            <p:nvPr/>
          </p:nvSpPr>
          <p:spPr>
            <a:xfrm>
              <a:off x="218240" y="2243212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25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6" name="object 156"/>
            <p:cNvSpPr txBox="1"/>
            <p:nvPr/>
          </p:nvSpPr>
          <p:spPr>
            <a:xfrm>
              <a:off x="218240" y="1824131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30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7" name="object 157"/>
            <p:cNvSpPr txBox="1"/>
            <p:nvPr/>
          </p:nvSpPr>
          <p:spPr>
            <a:xfrm>
              <a:off x="218240" y="1405266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35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8" name="object 158"/>
            <p:cNvSpPr/>
            <p:nvPr/>
          </p:nvSpPr>
          <p:spPr>
            <a:xfrm>
              <a:off x="298537" y="4499565"/>
              <a:ext cx="2029490" cy="5447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2439992" y="4525411"/>
              <a:ext cx="383352" cy="376837"/>
            </a:xfrm>
            <a:custGeom>
              <a:avLst/>
              <a:gdLst/>
              <a:ahLst/>
              <a:cxnLst/>
              <a:rect l="l" t="t" r="r" b="b"/>
              <a:pathLst>
                <a:path w="448310" h="440689">
                  <a:moveTo>
                    <a:pt x="30987" y="417830"/>
                  </a:moveTo>
                  <a:lnTo>
                    <a:pt x="23113" y="429260"/>
                  </a:lnTo>
                  <a:lnTo>
                    <a:pt x="28733" y="434340"/>
                  </a:lnTo>
                  <a:lnTo>
                    <a:pt x="34353" y="438150"/>
                  </a:lnTo>
                  <a:lnTo>
                    <a:pt x="45593" y="440690"/>
                  </a:lnTo>
                  <a:lnTo>
                    <a:pt x="53086" y="440690"/>
                  </a:lnTo>
                  <a:lnTo>
                    <a:pt x="60197" y="438150"/>
                  </a:lnTo>
                  <a:lnTo>
                    <a:pt x="67056" y="431800"/>
                  </a:lnTo>
                  <a:lnTo>
                    <a:pt x="70485" y="427990"/>
                  </a:lnTo>
                  <a:lnTo>
                    <a:pt x="50545" y="427990"/>
                  </a:lnTo>
                  <a:lnTo>
                    <a:pt x="42290" y="426720"/>
                  </a:lnTo>
                  <a:lnTo>
                    <a:pt x="37211" y="424180"/>
                  </a:lnTo>
                  <a:lnTo>
                    <a:pt x="30987" y="417830"/>
                  </a:lnTo>
                  <a:close/>
                </a:path>
                <a:path w="448310" h="440689">
                  <a:moveTo>
                    <a:pt x="10287" y="331470"/>
                  </a:moveTo>
                  <a:lnTo>
                    <a:pt x="0" y="341630"/>
                  </a:lnTo>
                  <a:lnTo>
                    <a:pt x="53212" y="394970"/>
                  </a:lnTo>
                  <a:lnTo>
                    <a:pt x="57531" y="398780"/>
                  </a:lnTo>
                  <a:lnTo>
                    <a:pt x="60451" y="402590"/>
                  </a:lnTo>
                  <a:lnTo>
                    <a:pt x="61721" y="405130"/>
                  </a:lnTo>
                  <a:lnTo>
                    <a:pt x="63118" y="407670"/>
                  </a:lnTo>
                  <a:lnTo>
                    <a:pt x="63372" y="410210"/>
                  </a:lnTo>
                  <a:lnTo>
                    <a:pt x="62737" y="414020"/>
                  </a:lnTo>
                  <a:lnTo>
                    <a:pt x="61975" y="416560"/>
                  </a:lnTo>
                  <a:lnTo>
                    <a:pt x="60451" y="419100"/>
                  </a:lnTo>
                  <a:lnTo>
                    <a:pt x="57912" y="421640"/>
                  </a:lnTo>
                  <a:lnTo>
                    <a:pt x="54356" y="425450"/>
                  </a:lnTo>
                  <a:lnTo>
                    <a:pt x="50545" y="427990"/>
                  </a:lnTo>
                  <a:lnTo>
                    <a:pt x="70485" y="427990"/>
                  </a:lnTo>
                  <a:lnTo>
                    <a:pt x="71627" y="426720"/>
                  </a:lnTo>
                  <a:lnTo>
                    <a:pt x="74675" y="421640"/>
                  </a:lnTo>
                  <a:lnTo>
                    <a:pt x="77724" y="411480"/>
                  </a:lnTo>
                  <a:lnTo>
                    <a:pt x="77469" y="406400"/>
                  </a:lnTo>
                  <a:lnTo>
                    <a:pt x="75437" y="401320"/>
                  </a:lnTo>
                  <a:lnTo>
                    <a:pt x="73532" y="396240"/>
                  </a:lnTo>
                  <a:lnTo>
                    <a:pt x="69214" y="389890"/>
                  </a:lnTo>
                  <a:lnTo>
                    <a:pt x="10287" y="331470"/>
                  </a:lnTo>
                  <a:close/>
                </a:path>
                <a:path w="448310" h="440689">
                  <a:moveTo>
                    <a:pt x="102076" y="302260"/>
                  </a:moveTo>
                  <a:lnTo>
                    <a:pt x="87524" y="302260"/>
                  </a:lnTo>
                  <a:lnTo>
                    <a:pt x="80724" y="304800"/>
                  </a:lnTo>
                  <a:lnTo>
                    <a:pt x="57022" y="336550"/>
                  </a:lnTo>
                  <a:lnTo>
                    <a:pt x="57497" y="344170"/>
                  </a:lnTo>
                  <a:lnTo>
                    <a:pt x="92948" y="382270"/>
                  </a:lnTo>
                  <a:lnTo>
                    <a:pt x="107493" y="382270"/>
                  </a:lnTo>
                  <a:lnTo>
                    <a:pt x="114300" y="379730"/>
                  </a:lnTo>
                  <a:lnTo>
                    <a:pt x="120725" y="375920"/>
                  </a:lnTo>
                  <a:lnTo>
                    <a:pt x="126745" y="370840"/>
                  </a:lnTo>
                  <a:lnTo>
                    <a:pt x="108584" y="370840"/>
                  </a:lnTo>
                  <a:lnTo>
                    <a:pt x="101853" y="369570"/>
                  </a:lnTo>
                  <a:lnTo>
                    <a:pt x="95250" y="369570"/>
                  </a:lnTo>
                  <a:lnTo>
                    <a:pt x="88264" y="365760"/>
                  </a:lnTo>
                  <a:lnTo>
                    <a:pt x="81152" y="358140"/>
                  </a:lnTo>
                  <a:lnTo>
                    <a:pt x="73913" y="351790"/>
                  </a:lnTo>
                  <a:lnTo>
                    <a:pt x="70231" y="344170"/>
                  </a:lnTo>
                  <a:lnTo>
                    <a:pt x="69722" y="337820"/>
                  </a:lnTo>
                  <a:lnTo>
                    <a:pt x="69341" y="331470"/>
                  </a:lnTo>
                  <a:lnTo>
                    <a:pt x="71500" y="325120"/>
                  </a:lnTo>
                  <a:lnTo>
                    <a:pt x="76200" y="321310"/>
                  </a:lnTo>
                  <a:lnTo>
                    <a:pt x="80899" y="316230"/>
                  </a:lnTo>
                  <a:lnTo>
                    <a:pt x="86613" y="313690"/>
                  </a:lnTo>
                  <a:lnTo>
                    <a:pt x="121245" y="313690"/>
                  </a:lnTo>
                  <a:lnTo>
                    <a:pt x="116173" y="309880"/>
                  </a:lnTo>
                  <a:lnTo>
                    <a:pt x="109219" y="304800"/>
                  </a:lnTo>
                  <a:lnTo>
                    <a:pt x="102076" y="302260"/>
                  </a:lnTo>
                  <a:close/>
                </a:path>
                <a:path w="448310" h="440689">
                  <a:moveTo>
                    <a:pt x="121245" y="313690"/>
                  </a:moveTo>
                  <a:lnTo>
                    <a:pt x="86613" y="313690"/>
                  </a:lnTo>
                  <a:lnTo>
                    <a:pt x="99949" y="314960"/>
                  </a:lnTo>
                  <a:lnTo>
                    <a:pt x="106806" y="318770"/>
                  </a:lnTo>
                  <a:lnTo>
                    <a:pt x="113664" y="325120"/>
                  </a:lnTo>
                  <a:lnTo>
                    <a:pt x="121031" y="332740"/>
                  </a:lnTo>
                  <a:lnTo>
                    <a:pt x="124968" y="340360"/>
                  </a:lnTo>
                  <a:lnTo>
                    <a:pt x="125349" y="346710"/>
                  </a:lnTo>
                  <a:lnTo>
                    <a:pt x="125856" y="353060"/>
                  </a:lnTo>
                  <a:lnTo>
                    <a:pt x="123697" y="359410"/>
                  </a:lnTo>
                  <a:lnTo>
                    <a:pt x="114300" y="368300"/>
                  </a:lnTo>
                  <a:lnTo>
                    <a:pt x="108584" y="370840"/>
                  </a:lnTo>
                  <a:lnTo>
                    <a:pt x="126745" y="370840"/>
                  </a:lnTo>
                  <a:lnTo>
                    <a:pt x="131699" y="367030"/>
                  </a:lnTo>
                  <a:lnTo>
                    <a:pt x="135000" y="360680"/>
                  </a:lnTo>
                  <a:lnTo>
                    <a:pt x="136906" y="354330"/>
                  </a:lnTo>
                  <a:lnTo>
                    <a:pt x="138683" y="347980"/>
                  </a:lnTo>
                  <a:lnTo>
                    <a:pt x="138683" y="341630"/>
                  </a:lnTo>
                  <a:lnTo>
                    <a:pt x="136651" y="335280"/>
                  </a:lnTo>
                  <a:lnTo>
                    <a:pt x="134746" y="328930"/>
                  </a:lnTo>
                  <a:lnTo>
                    <a:pt x="130175" y="322580"/>
                  </a:lnTo>
                  <a:lnTo>
                    <a:pt x="122936" y="314960"/>
                  </a:lnTo>
                  <a:lnTo>
                    <a:pt x="121245" y="313690"/>
                  </a:lnTo>
                  <a:close/>
                </a:path>
                <a:path w="448310" h="440689">
                  <a:moveTo>
                    <a:pt x="115696" y="267970"/>
                  </a:moveTo>
                  <a:lnTo>
                    <a:pt x="107187" y="276860"/>
                  </a:lnTo>
                  <a:lnTo>
                    <a:pt x="163068" y="332740"/>
                  </a:lnTo>
                  <a:lnTo>
                    <a:pt x="172593" y="322580"/>
                  </a:lnTo>
                  <a:lnTo>
                    <a:pt x="143256" y="293370"/>
                  </a:lnTo>
                  <a:lnTo>
                    <a:pt x="139319" y="289560"/>
                  </a:lnTo>
                  <a:lnTo>
                    <a:pt x="136144" y="285750"/>
                  </a:lnTo>
                  <a:lnTo>
                    <a:pt x="132333" y="278130"/>
                  </a:lnTo>
                  <a:lnTo>
                    <a:pt x="132079" y="276860"/>
                  </a:lnTo>
                  <a:lnTo>
                    <a:pt x="124206" y="276860"/>
                  </a:lnTo>
                  <a:lnTo>
                    <a:pt x="115696" y="267970"/>
                  </a:lnTo>
                  <a:close/>
                </a:path>
                <a:path w="448310" h="440689">
                  <a:moveTo>
                    <a:pt x="190626" y="205740"/>
                  </a:moveTo>
                  <a:lnTo>
                    <a:pt x="156241" y="228600"/>
                  </a:lnTo>
                  <a:lnTo>
                    <a:pt x="152907" y="241300"/>
                  </a:lnTo>
                  <a:lnTo>
                    <a:pt x="153382" y="248920"/>
                  </a:lnTo>
                  <a:lnTo>
                    <a:pt x="181594" y="283210"/>
                  </a:lnTo>
                  <a:lnTo>
                    <a:pt x="196214" y="287020"/>
                  </a:lnTo>
                  <a:lnTo>
                    <a:pt x="210200" y="284480"/>
                  </a:lnTo>
                  <a:lnTo>
                    <a:pt x="216663" y="280670"/>
                  </a:lnTo>
                  <a:lnTo>
                    <a:pt x="222757" y="275590"/>
                  </a:lnTo>
                  <a:lnTo>
                    <a:pt x="223964" y="274320"/>
                  </a:lnTo>
                  <a:lnTo>
                    <a:pt x="197738" y="274320"/>
                  </a:lnTo>
                  <a:lnTo>
                    <a:pt x="191134" y="273050"/>
                  </a:lnTo>
                  <a:lnTo>
                    <a:pt x="165607" y="242570"/>
                  </a:lnTo>
                  <a:lnTo>
                    <a:pt x="165226" y="234950"/>
                  </a:lnTo>
                  <a:lnTo>
                    <a:pt x="167386" y="229870"/>
                  </a:lnTo>
                  <a:lnTo>
                    <a:pt x="176783" y="219710"/>
                  </a:lnTo>
                  <a:lnTo>
                    <a:pt x="182499" y="218440"/>
                  </a:lnTo>
                  <a:lnTo>
                    <a:pt x="217468" y="218440"/>
                  </a:lnTo>
                  <a:lnTo>
                    <a:pt x="212058" y="213360"/>
                  </a:lnTo>
                  <a:lnTo>
                    <a:pt x="205105" y="209550"/>
                  </a:lnTo>
                  <a:lnTo>
                    <a:pt x="197961" y="207010"/>
                  </a:lnTo>
                  <a:lnTo>
                    <a:pt x="190626" y="205740"/>
                  </a:lnTo>
                  <a:close/>
                </a:path>
                <a:path w="448310" h="440689">
                  <a:moveTo>
                    <a:pt x="139319" y="247650"/>
                  </a:moveTo>
                  <a:lnTo>
                    <a:pt x="122427" y="262890"/>
                  </a:lnTo>
                  <a:lnTo>
                    <a:pt x="121793" y="265430"/>
                  </a:lnTo>
                  <a:lnTo>
                    <a:pt x="122427" y="270510"/>
                  </a:lnTo>
                  <a:lnTo>
                    <a:pt x="124206" y="276860"/>
                  </a:lnTo>
                  <a:lnTo>
                    <a:pt x="132079" y="276860"/>
                  </a:lnTo>
                  <a:lnTo>
                    <a:pt x="131825" y="275590"/>
                  </a:lnTo>
                  <a:lnTo>
                    <a:pt x="132587" y="269240"/>
                  </a:lnTo>
                  <a:lnTo>
                    <a:pt x="133857" y="266700"/>
                  </a:lnTo>
                  <a:lnTo>
                    <a:pt x="138175" y="262890"/>
                  </a:lnTo>
                  <a:lnTo>
                    <a:pt x="141224" y="261620"/>
                  </a:lnTo>
                  <a:lnTo>
                    <a:pt x="144906" y="260350"/>
                  </a:lnTo>
                  <a:lnTo>
                    <a:pt x="139319" y="247650"/>
                  </a:lnTo>
                  <a:close/>
                </a:path>
                <a:path w="448310" h="440689">
                  <a:moveTo>
                    <a:pt x="217468" y="218440"/>
                  </a:moveTo>
                  <a:lnTo>
                    <a:pt x="195833" y="218440"/>
                  </a:lnTo>
                  <a:lnTo>
                    <a:pt x="202691" y="222250"/>
                  </a:lnTo>
                  <a:lnTo>
                    <a:pt x="216915" y="237490"/>
                  </a:lnTo>
                  <a:lnTo>
                    <a:pt x="220852" y="243840"/>
                  </a:lnTo>
                  <a:lnTo>
                    <a:pt x="221741" y="257810"/>
                  </a:lnTo>
                  <a:lnTo>
                    <a:pt x="219582" y="262890"/>
                  </a:lnTo>
                  <a:lnTo>
                    <a:pt x="210184" y="271780"/>
                  </a:lnTo>
                  <a:lnTo>
                    <a:pt x="204469" y="274320"/>
                  </a:lnTo>
                  <a:lnTo>
                    <a:pt x="223964" y="274320"/>
                  </a:lnTo>
                  <a:lnTo>
                    <a:pt x="227583" y="270510"/>
                  </a:lnTo>
                  <a:lnTo>
                    <a:pt x="230886" y="265430"/>
                  </a:lnTo>
                  <a:lnTo>
                    <a:pt x="232790" y="259080"/>
                  </a:lnTo>
                  <a:lnTo>
                    <a:pt x="234569" y="252730"/>
                  </a:lnTo>
                  <a:lnTo>
                    <a:pt x="234569" y="246380"/>
                  </a:lnTo>
                  <a:lnTo>
                    <a:pt x="232537" y="240030"/>
                  </a:lnTo>
                  <a:lnTo>
                    <a:pt x="230631" y="233680"/>
                  </a:lnTo>
                  <a:lnTo>
                    <a:pt x="226059" y="226060"/>
                  </a:lnTo>
                  <a:lnTo>
                    <a:pt x="218820" y="219710"/>
                  </a:lnTo>
                  <a:lnTo>
                    <a:pt x="217468" y="218440"/>
                  </a:lnTo>
                  <a:close/>
                </a:path>
                <a:path w="448310" h="440689">
                  <a:moveTo>
                    <a:pt x="212725" y="171450"/>
                  </a:moveTo>
                  <a:lnTo>
                    <a:pt x="203326" y="180340"/>
                  </a:lnTo>
                  <a:lnTo>
                    <a:pt x="259206" y="236220"/>
                  </a:lnTo>
                  <a:lnTo>
                    <a:pt x="268605" y="227330"/>
                  </a:lnTo>
                  <a:lnTo>
                    <a:pt x="212725" y="171450"/>
                  </a:lnTo>
                  <a:close/>
                </a:path>
                <a:path w="448310" h="440689">
                  <a:moveTo>
                    <a:pt x="235457" y="148590"/>
                  </a:moveTo>
                  <a:lnTo>
                    <a:pt x="226949" y="157480"/>
                  </a:lnTo>
                  <a:lnTo>
                    <a:pt x="282828" y="213360"/>
                  </a:lnTo>
                  <a:lnTo>
                    <a:pt x="292226" y="203200"/>
                  </a:lnTo>
                  <a:lnTo>
                    <a:pt x="254634" y="165100"/>
                  </a:lnTo>
                  <a:lnTo>
                    <a:pt x="251206" y="158750"/>
                  </a:lnTo>
                  <a:lnTo>
                    <a:pt x="251396" y="156210"/>
                  </a:lnTo>
                  <a:lnTo>
                    <a:pt x="243458" y="156210"/>
                  </a:lnTo>
                  <a:lnTo>
                    <a:pt x="235457" y="148590"/>
                  </a:lnTo>
                  <a:close/>
                </a:path>
                <a:path w="448310" h="440689">
                  <a:moveTo>
                    <a:pt x="294431" y="133350"/>
                  </a:moveTo>
                  <a:lnTo>
                    <a:pt x="269494" y="133350"/>
                  </a:lnTo>
                  <a:lnTo>
                    <a:pt x="272288" y="134620"/>
                  </a:lnTo>
                  <a:lnTo>
                    <a:pt x="277621" y="135890"/>
                  </a:lnTo>
                  <a:lnTo>
                    <a:pt x="280924" y="138430"/>
                  </a:lnTo>
                  <a:lnTo>
                    <a:pt x="318769" y="176530"/>
                  </a:lnTo>
                  <a:lnTo>
                    <a:pt x="328168" y="167640"/>
                  </a:lnTo>
                  <a:lnTo>
                    <a:pt x="294431" y="133350"/>
                  </a:lnTo>
                  <a:close/>
                </a:path>
                <a:path w="448310" h="440689">
                  <a:moveTo>
                    <a:pt x="191515" y="149860"/>
                  </a:moveTo>
                  <a:lnTo>
                    <a:pt x="181990" y="158750"/>
                  </a:lnTo>
                  <a:lnTo>
                    <a:pt x="192912" y="170180"/>
                  </a:lnTo>
                  <a:lnTo>
                    <a:pt x="202437" y="161290"/>
                  </a:lnTo>
                  <a:lnTo>
                    <a:pt x="191515" y="149860"/>
                  </a:lnTo>
                  <a:close/>
                </a:path>
                <a:path w="448310" h="440689">
                  <a:moveTo>
                    <a:pt x="270763" y="119380"/>
                  </a:moveTo>
                  <a:lnTo>
                    <a:pt x="267081" y="120650"/>
                  </a:lnTo>
                  <a:lnTo>
                    <a:pt x="263016" y="121920"/>
                  </a:lnTo>
                  <a:lnTo>
                    <a:pt x="259080" y="123190"/>
                  </a:lnTo>
                  <a:lnTo>
                    <a:pt x="242788" y="148590"/>
                  </a:lnTo>
                  <a:lnTo>
                    <a:pt x="243458" y="156210"/>
                  </a:lnTo>
                  <a:lnTo>
                    <a:pt x="251396" y="156210"/>
                  </a:lnTo>
                  <a:lnTo>
                    <a:pt x="251968" y="148590"/>
                  </a:lnTo>
                  <a:lnTo>
                    <a:pt x="254126" y="143510"/>
                  </a:lnTo>
                  <a:lnTo>
                    <a:pt x="260731" y="137160"/>
                  </a:lnTo>
                  <a:lnTo>
                    <a:pt x="263525" y="135890"/>
                  </a:lnTo>
                  <a:lnTo>
                    <a:pt x="266445" y="134620"/>
                  </a:lnTo>
                  <a:lnTo>
                    <a:pt x="269494" y="133350"/>
                  </a:lnTo>
                  <a:lnTo>
                    <a:pt x="294431" y="133350"/>
                  </a:lnTo>
                  <a:lnTo>
                    <a:pt x="289432" y="128270"/>
                  </a:lnTo>
                  <a:lnTo>
                    <a:pt x="286257" y="125730"/>
                  </a:lnTo>
                  <a:lnTo>
                    <a:pt x="284099" y="124460"/>
                  </a:lnTo>
                  <a:lnTo>
                    <a:pt x="280924" y="121920"/>
                  </a:lnTo>
                  <a:lnTo>
                    <a:pt x="277494" y="120650"/>
                  </a:lnTo>
                  <a:lnTo>
                    <a:pt x="274193" y="120650"/>
                  </a:lnTo>
                  <a:lnTo>
                    <a:pt x="270763" y="119380"/>
                  </a:lnTo>
                  <a:close/>
                </a:path>
                <a:path w="448310" h="440689">
                  <a:moveTo>
                    <a:pt x="333756" y="62230"/>
                  </a:moveTo>
                  <a:lnTo>
                    <a:pt x="299275" y="86360"/>
                  </a:lnTo>
                  <a:lnTo>
                    <a:pt x="296799" y="100330"/>
                  </a:lnTo>
                  <a:lnTo>
                    <a:pt x="297920" y="107950"/>
                  </a:lnTo>
                  <a:lnTo>
                    <a:pt x="325342" y="139700"/>
                  </a:lnTo>
                  <a:lnTo>
                    <a:pt x="339851" y="143510"/>
                  </a:lnTo>
                  <a:lnTo>
                    <a:pt x="353933" y="140970"/>
                  </a:lnTo>
                  <a:lnTo>
                    <a:pt x="360515" y="137160"/>
                  </a:lnTo>
                  <a:lnTo>
                    <a:pt x="366775" y="130810"/>
                  </a:lnTo>
                  <a:lnTo>
                    <a:pt x="348869" y="130810"/>
                  </a:lnTo>
                  <a:lnTo>
                    <a:pt x="336169" y="129540"/>
                  </a:lnTo>
                  <a:lnTo>
                    <a:pt x="329691" y="127000"/>
                  </a:lnTo>
                  <a:lnTo>
                    <a:pt x="323214" y="121920"/>
                  </a:lnTo>
                  <a:lnTo>
                    <a:pt x="332051" y="113030"/>
                  </a:lnTo>
                  <a:lnTo>
                    <a:pt x="315975" y="113030"/>
                  </a:lnTo>
                  <a:lnTo>
                    <a:pt x="311403" y="107950"/>
                  </a:lnTo>
                  <a:lnTo>
                    <a:pt x="309118" y="102870"/>
                  </a:lnTo>
                  <a:lnTo>
                    <a:pt x="309244" y="90170"/>
                  </a:lnTo>
                  <a:lnTo>
                    <a:pt x="311403" y="85090"/>
                  </a:lnTo>
                  <a:lnTo>
                    <a:pt x="320547" y="76200"/>
                  </a:lnTo>
                  <a:lnTo>
                    <a:pt x="326263" y="73660"/>
                  </a:lnTo>
                  <a:lnTo>
                    <a:pt x="358173" y="73660"/>
                  </a:lnTo>
                  <a:lnTo>
                    <a:pt x="355401" y="71120"/>
                  </a:lnTo>
                  <a:lnTo>
                    <a:pt x="348329" y="66040"/>
                  </a:lnTo>
                  <a:lnTo>
                    <a:pt x="341114" y="63500"/>
                  </a:lnTo>
                  <a:lnTo>
                    <a:pt x="333756" y="62230"/>
                  </a:lnTo>
                  <a:close/>
                </a:path>
                <a:path w="448310" h="440689">
                  <a:moveTo>
                    <a:pt x="373380" y="88900"/>
                  </a:moveTo>
                  <a:lnTo>
                    <a:pt x="362331" y="97790"/>
                  </a:lnTo>
                  <a:lnTo>
                    <a:pt x="364870" y="102870"/>
                  </a:lnTo>
                  <a:lnTo>
                    <a:pt x="365887" y="107950"/>
                  </a:lnTo>
                  <a:lnTo>
                    <a:pt x="364616" y="116840"/>
                  </a:lnTo>
                  <a:lnTo>
                    <a:pt x="362584" y="119380"/>
                  </a:lnTo>
                  <a:lnTo>
                    <a:pt x="354456" y="128270"/>
                  </a:lnTo>
                  <a:lnTo>
                    <a:pt x="348869" y="130810"/>
                  </a:lnTo>
                  <a:lnTo>
                    <a:pt x="366775" y="130810"/>
                  </a:lnTo>
                  <a:lnTo>
                    <a:pt x="373252" y="124460"/>
                  </a:lnTo>
                  <a:lnTo>
                    <a:pt x="377063" y="118110"/>
                  </a:lnTo>
                  <a:lnTo>
                    <a:pt x="379094" y="102870"/>
                  </a:lnTo>
                  <a:lnTo>
                    <a:pt x="377570" y="96520"/>
                  </a:lnTo>
                  <a:lnTo>
                    <a:pt x="373380" y="88900"/>
                  </a:lnTo>
                  <a:close/>
                </a:path>
                <a:path w="448310" h="440689">
                  <a:moveTo>
                    <a:pt x="358173" y="73660"/>
                  </a:moveTo>
                  <a:lnTo>
                    <a:pt x="326263" y="73660"/>
                  </a:lnTo>
                  <a:lnTo>
                    <a:pt x="332994" y="74930"/>
                  </a:lnTo>
                  <a:lnTo>
                    <a:pt x="337312" y="74930"/>
                  </a:lnTo>
                  <a:lnTo>
                    <a:pt x="342011" y="77470"/>
                  </a:lnTo>
                  <a:lnTo>
                    <a:pt x="347090" y="81280"/>
                  </a:lnTo>
                  <a:lnTo>
                    <a:pt x="315975" y="113030"/>
                  </a:lnTo>
                  <a:lnTo>
                    <a:pt x="332051" y="113030"/>
                  </a:lnTo>
                  <a:lnTo>
                    <a:pt x="364870" y="80010"/>
                  </a:lnTo>
                  <a:lnTo>
                    <a:pt x="363727" y="78740"/>
                  </a:lnTo>
                  <a:lnTo>
                    <a:pt x="362965" y="77470"/>
                  </a:lnTo>
                  <a:lnTo>
                    <a:pt x="362331" y="77470"/>
                  </a:lnTo>
                  <a:lnTo>
                    <a:pt x="358173" y="73660"/>
                  </a:lnTo>
                  <a:close/>
                </a:path>
                <a:path w="448310" h="440689">
                  <a:moveTo>
                    <a:pt x="390397" y="0"/>
                  </a:moveTo>
                  <a:lnTo>
                    <a:pt x="386714" y="0"/>
                  </a:lnTo>
                  <a:lnTo>
                    <a:pt x="382650" y="2540"/>
                  </a:lnTo>
                  <a:lnTo>
                    <a:pt x="378713" y="3810"/>
                  </a:lnTo>
                  <a:lnTo>
                    <a:pt x="374903" y="6350"/>
                  </a:lnTo>
                  <a:lnTo>
                    <a:pt x="371601" y="10160"/>
                  </a:lnTo>
                  <a:lnTo>
                    <a:pt x="366698" y="15240"/>
                  </a:lnTo>
                  <a:lnTo>
                    <a:pt x="363616" y="22860"/>
                  </a:lnTo>
                  <a:lnTo>
                    <a:pt x="362368" y="29210"/>
                  </a:lnTo>
                  <a:lnTo>
                    <a:pt x="362965" y="36830"/>
                  </a:lnTo>
                  <a:lnTo>
                    <a:pt x="346582" y="36830"/>
                  </a:lnTo>
                  <a:lnTo>
                    <a:pt x="402463" y="92710"/>
                  </a:lnTo>
                  <a:lnTo>
                    <a:pt x="411861" y="83820"/>
                  </a:lnTo>
                  <a:lnTo>
                    <a:pt x="381381" y="53340"/>
                  </a:lnTo>
                  <a:lnTo>
                    <a:pt x="374269" y="45720"/>
                  </a:lnTo>
                  <a:lnTo>
                    <a:pt x="370839" y="39370"/>
                  </a:lnTo>
                  <a:lnTo>
                    <a:pt x="371030" y="36830"/>
                  </a:lnTo>
                  <a:lnTo>
                    <a:pt x="362965" y="36830"/>
                  </a:lnTo>
                  <a:lnTo>
                    <a:pt x="355091" y="29210"/>
                  </a:lnTo>
                  <a:lnTo>
                    <a:pt x="371601" y="29210"/>
                  </a:lnTo>
                  <a:lnTo>
                    <a:pt x="373761" y="24130"/>
                  </a:lnTo>
                  <a:lnTo>
                    <a:pt x="380364" y="17780"/>
                  </a:lnTo>
                  <a:lnTo>
                    <a:pt x="383158" y="15240"/>
                  </a:lnTo>
                  <a:lnTo>
                    <a:pt x="386080" y="15240"/>
                  </a:lnTo>
                  <a:lnTo>
                    <a:pt x="389127" y="13970"/>
                  </a:lnTo>
                  <a:lnTo>
                    <a:pt x="414065" y="13970"/>
                  </a:lnTo>
                  <a:lnTo>
                    <a:pt x="409066" y="8890"/>
                  </a:lnTo>
                  <a:lnTo>
                    <a:pt x="405891" y="6350"/>
                  </a:lnTo>
                  <a:lnTo>
                    <a:pt x="400430" y="2540"/>
                  </a:lnTo>
                  <a:lnTo>
                    <a:pt x="397128" y="1270"/>
                  </a:lnTo>
                  <a:lnTo>
                    <a:pt x="393826" y="1270"/>
                  </a:lnTo>
                  <a:lnTo>
                    <a:pt x="390397" y="0"/>
                  </a:lnTo>
                  <a:close/>
                </a:path>
                <a:path w="448310" h="440689">
                  <a:moveTo>
                    <a:pt x="414065" y="13970"/>
                  </a:moveTo>
                  <a:lnTo>
                    <a:pt x="389127" y="13970"/>
                  </a:lnTo>
                  <a:lnTo>
                    <a:pt x="391921" y="15240"/>
                  </a:lnTo>
                  <a:lnTo>
                    <a:pt x="397256" y="16510"/>
                  </a:lnTo>
                  <a:lnTo>
                    <a:pt x="400558" y="19050"/>
                  </a:lnTo>
                  <a:lnTo>
                    <a:pt x="438403" y="57150"/>
                  </a:lnTo>
                  <a:lnTo>
                    <a:pt x="447801" y="48260"/>
                  </a:lnTo>
                  <a:lnTo>
                    <a:pt x="414065" y="139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3093865" y="4499673"/>
              <a:ext cx="719140" cy="5857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3973513" y="4499782"/>
              <a:ext cx="1819351" cy="5236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871599" y="4499673"/>
              <a:ext cx="1408415" cy="51345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401535" y="4524977"/>
              <a:ext cx="373579" cy="346429"/>
            </a:xfrm>
            <a:custGeom>
              <a:avLst/>
              <a:gdLst/>
              <a:ahLst/>
              <a:cxnLst/>
              <a:rect l="l" t="t" r="r" b="b"/>
              <a:pathLst>
                <a:path w="436879" h="405129">
                  <a:moveTo>
                    <a:pt x="46990" y="383539"/>
                  </a:moveTo>
                  <a:lnTo>
                    <a:pt x="38226" y="394969"/>
                  </a:lnTo>
                  <a:lnTo>
                    <a:pt x="43561" y="400049"/>
                  </a:lnTo>
                  <a:lnTo>
                    <a:pt x="49530" y="402589"/>
                  </a:lnTo>
                  <a:lnTo>
                    <a:pt x="63119" y="405129"/>
                  </a:lnTo>
                  <a:lnTo>
                    <a:pt x="69850" y="405129"/>
                  </a:lnTo>
                  <a:lnTo>
                    <a:pt x="83312" y="400049"/>
                  </a:lnTo>
                  <a:lnTo>
                    <a:pt x="90170" y="394969"/>
                  </a:lnTo>
                  <a:lnTo>
                    <a:pt x="93662" y="391159"/>
                  </a:lnTo>
                  <a:lnTo>
                    <a:pt x="63881" y="391159"/>
                  </a:lnTo>
                  <a:lnTo>
                    <a:pt x="55499" y="389889"/>
                  </a:lnTo>
                  <a:lnTo>
                    <a:pt x="51308" y="387349"/>
                  </a:lnTo>
                  <a:lnTo>
                    <a:pt x="46990" y="383539"/>
                  </a:lnTo>
                  <a:close/>
                </a:path>
                <a:path w="436879" h="405129">
                  <a:moveTo>
                    <a:pt x="107378" y="341629"/>
                  </a:moveTo>
                  <a:lnTo>
                    <a:pt x="81915" y="341629"/>
                  </a:lnTo>
                  <a:lnTo>
                    <a:pt x="85217" y="342899"/>
                  </a:lnTo>
                  <a:lnTo>
                    <a:pt x="88392" y="342899"/>
                  </a:lnTo>
                  <a:lnTo>
                    <a:pt x="91186" y="344169"/>
                  </a:lnTo>
                  <a:lnTo>
                    <a:pt x="96012" y="349249"/>
                  </a:lnTo>
                  <a:lnTo>
                    <a:pt x="97536" y="351789"/>
                  </a:lnTo>
                  <a:lnTo>
                    <a:pt x="98551" y="359409"/>
                  </a:lnTo>
                  <a:lnTo>
                    <a:pt x="97917" y="363219"/>
                  </a:lnTo>
                  <a:lnTo>
                    <a:pt x="94361" y="370839"/>
                  </a:lnTo>
                  <a:lnTo>
                    <a:pt x="91440" y="374649"/>
                  </a:lnTo>
                  <a:lnTo>
                    <a:pt x="87630" y="379729"/>
                  </a:lnTo>
                  <a:lnTo>
                    <a:pt x="83185" y="383539"/>
                  </a:lnTo>
                  <a:lnTo>
                    <a:pt x="78486" y="387349"/>
                  </a:lnTo>
                  <a:lnTo>
                    <a:pt x="73406" y="388619"/>
                  </a:lnTo>
                  <a:lnTo>
                    <a:pt x="68453" y="391159"/>
                  </a:lnTo>
                  <a:lnTo>
                    <a:pt x="93662" y="391159"/>
                  </a:lnTo>
                  <a:lnTo>
                    <a:pt x="97155" y="387349"/>
                  </a:lnTo>
                  <a:lnTo>
                    <a:pt x="102743" y="382269"/>
                  </a:lnTo>
                  <a:lnTo>
                    <a:pt x="106680" y="375919"/>
                  </a:lnTo>
                  <a:lnTo>
                    <a:pt x="109093" y="369569"/>
                  </a:lnTo>
                  <a:lnTo>
                    <a:pt x="111379" y="363219"/>
                  </a:lnTo>
                  <a:lnTo>
                    <a:pt x="112014" y="356869"/>
                  </a:lnTo>
                  <a:lnTo>
                    <a:pt x="109474" y="345439"/>
                  </a:lnTo>
                  <a:lnTo>
                    <a:pt x="107378" y="341629"/>
                  </a:lnTo>
                  <a:close/>
                </a:path>
                <a:path w="436879" h="405129">
                  <a:moveTo>
                    <a:pt x="44831" y="295909"/>
                  </a:moveTo>
                  <a:lnTo>
                    <a:pt x="38735" y="295909"/>
                  </a:lnTo>
                  <a:lnTo>
                    <a:pt x="26289" y="300989"/>
                  </a:lnTo>
                  <a:lnTo>
                    <a:pt x="20320" y="304799"/>
                  </a:lnTo>
                  <a:lnTo>
                    <a:pt x="9398" y="316229"/>
                  </a:lnTo>
                  <a:lnTo>
                    <a:pt x="5588" y="321309"/>
                  </a:lnTo>
                  <a:lnTo>
                    <a:pt x="3175" y="327659"/>
                  </a:lnTo>
                  <a:lnTo>
                    <a:pt x="635" y="334009"/>
                  </a:lnTo>
                  <a:lnTo>
                    <a:pt x="0" y="339089"/>
                  </a:lnTo>
                  <a:lnTo>
                    <a:pt x="2286" y="350519"/>
                  </a:lnTo>
                  <a:lnTo>
                    <a:pt x="4825" y="355599"/>
                  </a:lnTo>
                  <a:lnTo>
                    <a:pt x="8763" y="359409"/>
                  </a:lnTo>
                  <a:lnTo>
                    <a:pt x="12319" y="363219"/>
                  </a:lnTo>
                  <a:lnTo>
                    <a:pt x="16383" y="364489"/>
                  </a:lnTo>
                  <a:lnTo>
                    <a:pt x="25781" y="367029"/>
                  </a:lnTo>
                  <a:lnTo>
                    <a:pt x="30861" y="367029"/>
                  </a:lnTo>
                  <a:lnTo>
                    <a:pt x="36449" y="364489"/>
                  </a:lnTo>
                  <a:lnTo>
                    <a:pt x="40767" y="363219"/>
                  </a:lnTo>
                  <a:lnTo>
                    <a:pt x="47371" y="360679"/>
                  </a:lnTo>
                  <a:lnTo>
                    <a:pt x="56134" y="355599"/>
                  </a:lnTo>
                  <a:lnTo>
                    <a:pt x="59690" y="353059"/>
                  </a:lnTo>
                  <a:lnTo>
                    <a:pt x="24003" y="353059"/>
                  </a:lnTo>
                  <a:lnTo>
                    <a:pt x="20700" y="351789"/>
                  </a:lnTo>
                  <a:lnTo>
                    <a:pt x="14732" y="345439"/>
                  </a:lnTo>
                  <a:lnTo>
                    <a:pt x="13335" y="341629"/>
                  </a:lnTo>
                  <a:lnTo>
                    <a:pt x="13970" y="336549"/>
                  </a:lnTo>
                  <a:lnTo>
                    <a:pt x="14478" y="331469"/>
                  </a:lnTo>
                  <a:lnTo>
                    <a:pt x="17907" y="325119"/>
                  </a:lnTo>
                  <a:lnTo>
                    <a:pt x="29972" y="313689"/>
                  </a:lnTo>
                  <a:lnTo>
                    <a:pt x="35687" y="309879"/>
                  </a:lnTo>
                  <a:lnTo>
                    <a:pt x="62166" y="309879"/>
                  </a:lnTo>
                  <a:lnTo>
                    <a:pt x="66675" y="304799"/>
                  </a:lnTo>
                  <a:lnTo>
                    <a:pt x="61975" y="300989"/>
                  </a:lnTo>
                  <a:lnTo>
                    <a:pt x="56642" y="297179"/>
                  </a:lnTo>
                  <a:lnTo>
                    <a:pt x="50800" y="297179"/>
                  </a:lnTo>
                  <a:lnTo>
                    <a:pt x="44831" y="295909"/>
                  </a:lnTo>
                  <a:close/>
                </a:path>
                <a:path w="436879" h="405129">
                  <a:moveTo>
                    <a:pt x="83185" y="327659"/>
                  </a:moveTo>
                  <a:lnTo>
                    <a:pt x="77216" y="327659"/>
                  </a:lnTo>
                  <a:lnTo>
                    <a:pt x="70612" y="330199"/>
                  </a:lnTo>
                  <a:lnTo>
                    <a:pt x="66167" y="332739"/>
                  </a:lnTo>
                  <a:lnTo>
                    <a:pt x="58800" y="336549"/>
                  </a:lnTo>
                  <a:lnTo>
                    <a:pt x="38481" y="349249"/>
                  </a:lnTo>
                  <a:lnTo>
                    <a:pt x="31496" y="351789"/>
                  </a:lnTo>
                  <a:lnTo>
                    <a:pt x="27686" y="353059"/>
                  </a:lnTo>
                  <a:lnTo>
                    <a:pt x="59690" y="353059"/>
                  </a:lnTo>
                  <a:lnTo>
                    <a:pt x="65024" y="349249"/>
                  </a:lnTo>
                  <a:lnTo>
                    <a:pt x="70866" y="346709"/>
                  </a:lnTo>
                  <a:lnTo>
                    <a:pt x="73660" y="345439"/>
                  </a:lnTo>
                  <a:lnTo>
                    <a:pt x="78105" y="342899"/>
                  </a:lnTo>
                  <a:lnTo>
                    <a:pt x="81915" y="341629"/>
                  </a:lnTo>
                  <a:lnTo>
                    <a:pt x="107378" y="341629"/>
                  </a:lnTo>
                  <a:lnTo>
                    <a:pt x="106680" y="340359"/>
                  </a:lnTo>
                  <a:lnTo>
                    <a:pt x="98425" y="331469"/>
                  </a:lnTo>
                  <a:lnTo>
                    <a:pt x="93725" y="328929"/>
                  </a:lnTo>
                  <a:lnTo>
                    <a:pt x="83185" y="327659"/>
                  </a:lnTo>
                  <a:close/>
                </a:path>
                <a:path w="436879" h="405129">
                  <a:moveTo>
                    <a:pt x="90805" y="279399"/>
                  </a:moveTo>
                  <a:lnTo>
                    <a:pt x="81407" y="289559"/>
                  </a:lnTo>
                  <a:lnTo>
                    <a:pt x="120015" y="327659"/>
                  </a:lnTo>
                  <a:lnTo>
                    <a:pt x="123190" y="330199"/>
                  </a:lnTo>
                  <a:lnTo>
                    <a:pt x="125349" y="332739"/>
                  </a:lnTo>
                  <a:lnTo>
                    <a:pt x="128778" y="334009"/>
                  </a:lnTo>
                  <a:lnTo>
                    <a:pt x="132080" y="335279"/>
                  </a:lnTo>
                  <a:lnTo>
                    <a:pt x="138684" y="336549"/>
                  </a:lnTo>
                  <a:lnTo>
                    <a:pt x="142367" y="336549"/>
                  </a:lnTo>
                  <a:lnTo>
                    <a:pt x="146431" y="335279"/>
                  </a:lnTo>
                  <a:lnTo>
                    <a:pt x="150622" y="332739"/>
                  </a:lnTo>
                  <a:lnTo>
                    <a:pt x="154305" y="330199"/>
                  </a:lnTo>
                  <a:lnTo>
                    <a:pt x="157607" y="327659"/>
                  </a:lnTo>
                  <a:lnTo>
                    <a:pt x="161396" y="322579"/>
                  </a:lnTo>
                  <a:lnTo>
                    <a:pt x="135509" y="322579"/>
                  </a:lnTo>
                  <a:lnTo>
                    <a:pt x="132461" y="320039"/>
                  </a:lnTo>
                  <a:lnTo>
                    <a:pt x="130301" y="318769"/>
                  </a:lnTo>
                  <a:lnTo>
                    <a:pt x="126746" y="316229"/>
                  </a:lnTo>
                  <a:lnTo>
                    <a:pt x="90805" y="279399"/>
                  </a:lnTo>
                  <a:close/>
                </a:path>
                <a:path w="436879" h="405129">
                  <a:moveTo>
                    <a:pt x="126619" y="243839"/>
                  </a:moveTo>
                  <a:lnTo>
                    <a:pt x="117221" y="253999"/>
                  </a:lnTo>
                  <a:lnTo>
                    <a:pt x="151892" y="288289"/>
                  </a:lnTo>
                  <a:lnTo>
                    <a:pt x="155067" y="292099"/>
                  </a:lnTo>
                  <a:lnTo>
                    <a:pt x="156464" y="295909"/>
                  </a:lnTo>
                  <a:lnTo>
                    <a:pt x="157988" y="299719"/>
                  </a:lnTo>
                  <a:lnTo>
                    <a:pt x="158242" y="303529"/>
                  </a:lnTo>
                  <a:lnTo>
                    <a:pt x="138684" y="322579"/>
                  </a:lnTo>
                  <a:lnTo>
                    <a:pt x="161396" y="322579"/>
                  </a:lnTo>
                  <a:lnTo>
                    <a:pt x="162343" y="321309"/>
                  </a:lnTo>
                  <a:lnTo>
                    <a:pt x="165306" y="314959"/>
                  </a:lnTo>
                  <a:lnTo>
                    <a:pt x="166483" y="307339"/>
                  </a:lnTo>
                  <a:lnTo>
                    <a:pt x="165862" y="299719"/>
                  </a:lnTo>
                  <a:lnTo>
                    <a:pt x="182499" y="299719"/>
                  </a:lnTo>
                  <a:lnTo>
                    <a:pt x="126619" y="243839"/>
                  </a:lnTo>
                  <a:close/>
                </a:path>
                <a:path w="436879" h="405129">
                  <a:moveTo>
                    <a:pt x="62166" y="309879"/>
                  </a:moveTo>
                  <a:lnTo>
                    <a:pt x="46736" y="309879"/>
                  </a:lnTo>
                  <a:lnTo>
                    <a:pt x="52197" y="311149"/>
                  </a:lnTo>
                  <a:lnTo>
                    <a:pt x="57658" y="314959"/>
                  </a:lnTo>
                  <a:lnTo>
                    <a:pt x="62166" y="309879"/>
                  </a:lnTo>
                  <a:close/>
                </a:path>
                <a:path w="436879" h="405129">
                  <a:moveTo>
                    <a:pt x="182499" y="299719"/>
                  </a:moveTo>
                  <a:lnTo>
                    <a:pt x="165862" y="299719"/>
                  </a:lnTo>
                  <a:lnTo>
                    <a:pt x="174117" y="308609"/>
                  </a:lnTo>
                  <a:lnTo>
                    <a:pt x="182499" y="299719"/>
                  </a:lnTo>
                  <a:close/>
                </a:path>
                <a:path w="436879" h="405129">
                  <a:moveTo>
                    <a:pt x="128905" y="199389"/>
                  </a:moveTo>
                  <a:lnTo>
                    <a:pt x="119380" y="208279"/>
                  </a:lnTo>
                  <a:lnTo>
                    <a:pt x="196469" y="285749"/>
                  </a:lnTo>
                  <a:lnTo>
                    <a:pt x="205994" y="276859"/>
                  </a:lnTo>
                  <a:lnTo>
                    <a:pt x="128905" y="199389"/>
                  </a:lnTo>
                  <a:close/>
                </a:path>
                <a:path w="436879" h="405129">
                  <a:moveTo>
                    <a:pt x="153924" y="173989"/>
                  </a:moveTo>
                  <a:lnTo>
                    <a:pt x="144399" y="184149"/>
                  </a:lnTo>
                  <a:lnTo>
                    <a:pt x="221615" y="260349"/>
                  </a:lnTo>
                  <a:lnTo>
                    <a:pt x="231013" y="251459"/>
                  </a:lnTo>
                  <a:lnTo>
                    <a:pt x="208915" y="228599"/>
                  </a:lnTo>
                  <a:lnTo>
                    <a:pt x="209118" y="218439"/>
                  </a:lnTo>
                  <a:lnTo>
                    <a:pt x="197866" y="218439"/>
                  </a:lnTo>
                  <a:lnTo>
                    <a:pt x="153924" y="173989"/>
                  </a:lnTo>
                  <a:close/>
                </a:path>
                <a:path w="436879" h="405129">
                  <a:moveTo>
                    <a:pt x="266544" y="215899"/>
                  </a:moveTo>
                  <a:lnTo>
                    <a:pt x="209169" y="215899"/>
                  </a:lnTo>
                  <a:lnTo>
                    <a:pt x="256159" y="226059"/>
                  </a:lnTo>
                  <a:lnTo>
                    <a:pt x="266544" y="215899"/>
                  </a:lnTo>
                  <a:close/>
                </a:path>
                <a:path w="436879" h="405129">
                  <a:moveTo>
                    <a:pt x="209804" y="161289"/>
                  </a:moveTo>
                  <a:lnTo>
                    <a:pt x="197612" y="172719"/>
                  </a:lnTo>
                  <a:lnTo>
                    <a:pt x="197866" y="218439"/>
                  </a:lnTo>
                  <a:lnTo>
                    <a:pt x="209118" y="218439"/>
                  </a:lnTo>
                  <a:lnTo>
                    <a:pt x="209169" y="215899"/>
                  </a:lnTo>
                  <a:lnTo>
                    <a:pt x="266544" y="215899"/>
                  </a:lnTo>
                  <a:lnTo>
                    <a:pt x="267843" y="214629"/>
                  </a:lnTo>
                  <a:lnTo>
                    <a:pt x="209169" y="203199"/>
                  </a:lnTo>
                  <a:lnTo>
                    <a:pt x="209804" y="161289"/>
                  </a:lnTo>
                  <a:close/>
                </a:path>
                <a:path w="436879" h="405129">
                  <a:moveTo>
                    <a:pt x="287121" y="128269"/>
                  </a:moveTo>
                  <a:lnTo>
                    <a:pt x="265684" y="128269"/>
                  </a:lnTo>
                  <a:lnTo>
                    <a:pt x="269367" y="129539"/>
                  </a:lnTo>
                  <a:lnTo>
                    <a:pt x="273558" y="133349"/>
                  </a:lnTo>
                  <a:lnTo>
                    <a:pt x="274320" y="134619"/>
                  </a:lnTo>
                  <a:lnTo>
                    <a:pt x="275590" y="135889"/>
                  </a:lnTo>
                  <a:lnTo>
                    <a:pt x="273304" y="140969"/>
                  </a:lnTo>
                  <a:lnTo>
                    <a:pt x="268732" y="147319"/>
                  </a:lnTo>
                  <a:lnTo>
                    <a:pt x="258699" y="160019"/>
                  </a:lnTo>
                  <a:lnTo>
                    <a:pt x="256413" y="163829"/>
                  </a:lnTo>
                  <a:lnTo>
                    <a:pt x="255016" y="166369"/>
                  </a:lnTo>
                  <a:lnTo>
                    <a:pt x="253111" y="168909"/>
                  </a:lnTo>
                  <a:lnTo>
                    <a:pt x="251968" y="172719"/>
                  </a:lnTo>
                  <a:lnTo>
                    <a:pt x="251333" y="176529"/>
                  </a:lnTo>
                  <a:lnTo>
                    <a:pt x="250571" y="179069"/>
                  </a:lnTo>
                  <a:lnTo>
                    <a:pt x="250825" y="182879"/>
                  </a:lnTo>
                  <a:lnTo>
                    <a:pt x="252857" y="189229"/>
                  </a:lnTo>
                  <a:lnTo>
                    <a:pt x="254762" y="193039"/>
                  </a:lnTo>
                  <a:lnTo>
                    <a:pt x="257429" y="195579"/>
                  </a:lnTo>
                  <a:lnTo>
                    <a:pt x="262128" y="200659"/>
                  </a:lnTo>
                  <a:lnTo>
                    <a:pt x="267589" y="201929"/>
                  </a:lnTo>
                  <a:lnTo>
                    <a:pt x="280162" y="201929"/>
                  </a:lnTo>
                  <a:lnTo>
                    <a:pt x="286385" y="198119"/>
                  </a:lnTo>
                  <a:lnTo>
                    <a:pt x="296291" y="189229"/>
                  </a:lnTo>
                  <a:lnTo>
                    <a:pt x="272923" y="189229"/>
                  </a:lnTo>
                  <a:lnTo>
                    <a:pt x="269875" y="187959"/>
                  </a:lnTo>
                  <a:lnTo>
                    <a:pt x="265684" y="182879"/>
                  </a:lnTo>
                  <a:lnTo>
                    <a:pt x="264541" y="181609"/>
                  </a:lnTo>
                  <a:lnTo>
                    <a:pt x="264160" y="179069"/>
                  </a:lnTo>
                  <a:lnTo>
                    <a:pt x="263651" y="176529"/>
                  </a:lnTo>
                  <a:lnTo>
                    <a:pt x="263906" y="175259"/>
                  </a:lnTo>
                  <a:lnTo>
                    <a:pt x="265684" y="170179"/>
                  </a:lnTo>
                  <a:lnTo>
                    <a:pt x="267843" y="166369"/>
                  </a:lnTo>
                  <a:lnTo>
                    <a:pt x="276987" y="154939"/>
                  </a:lnTo>
                  <a:lnTo>
                    <a:pt x="281050" y="148589"/>
                  </a:lnTo>
                  <a:lnTo>
                    <a:pt x="283083" y="143509"/>
                  </a:lnTo>
                  <a:lnTo>
                    <a:pt x="302260" y="143509"/>
                  </a:lnTo>
                  <a:lnTo>
                    <a:pt x="297180" y="138429"/>
                  </a:lnTo>
                  <a:lnTo>
                    <a:pt x="287121" y="128269"/>
                  </a:lnTo>
                  <a:close/>
                </a:path>
                <a:path w="436879" h="405129">
                  <a:moveTo>
                    <a:pt x="302260" y="143509"/>
                  </a:moveTo>
                  <a:lnTo>
                    <a:pt x="283083" y="143509"/>
                  </a:lnTo>
                  <a:lnTo>
                    <a:pt x="290703" y="151129"/>
                  </a:lnTo>
                  <a:lnTo>
                    <a:pt x="293370" y="154939"/>
                  </a:lnTo>
                  <a:lnTo>
                    <a:pt x="295910" y="161289"/>
                  </a:lnTo>
                  <a:lnTo>
                    <a:pt x="296037" y="166369"/>
                  </a:lnTo>
                  <a:lnTo>
                    <a:pt x="294767" y="170179"/>
                  </a:lnTo>
                  <a:lnTo>
                    <a:pt x="293497" y="175259"/>
                  </a:lnTo>
                  <a:lnTo>
                    <a:pt x="291084" y="179069"/>
                  </a:lnTo>
                  <a:lnTo>
                    <a:pt x="283718" y="186689"/>
                  </a:lnTo>
                  <a:lnTo>
                    <a:pt x="280035" y="187959"/>
                  </a:lnTo>
                  <a:lnTo>
                    <a:pt x="272923" y="189229"/>
                  </a:lnTo>
                  <a:lnTo>
                    <a:pt x="296291" y="189229"/>
                  </a:lnTo>
                  <a:lnTo>
                    <a:pt x="304926" y="163829"/>
                  </a:lnTo>
                  <a:lnTo>
                    <a:pt x="318706" y="163829"/>
                  </a:lnTo>
                  <a:lnTo>
                    <a:pt x="323596" y="158749"/>
                  </a:lnTo>
                  <a:lnTo>
                    <a:pt x="320294" y="157479"/>
                  </a:lnTo>
                  <a:lnTo>
                    <a:pt x="317246" y="156209"/>
                  </a:lnTo>
                  <a:lnTo>
                    <a:pt x="314579" y="154939"/>
                  </a:lnTo>
                  <a:lnTo>
                    <a:pt x="311785" y="152399"/>
                  </a:lnTo>
                  <a:lnTo>
                    <a:pt x="306070" y="147319"/>
                  </a:lnTo>
                  <a:lnTo>
                    <a:pt x="302260" y="143509"/>
                  </a:lnTo>
                  <a:close/>
                </a:path>
                <a:path w="436879" h="405129">
                  <a:moveTo>
                    <a:pt x="262890" y="113029"/>
                  </a:moveTo>
                  <a:lnTo>
                    <a:pt x="259334" y="114299"/>
                  </a:lnTo>
                  <a:lnTo>
                    <a:pt x="255143" y="116839"/>
                  </a:lnTo>
                  <a:lnTo>
                    <a:pt x="251079" y="118109"/>
                  </a:lnTo>
                  <a:lnTo>
                    <a:pt x="227965" y="151129"/>
                  </a:lnTo>
                  <a:lnTo>
                    <a:pt x="228981" y="158749"/>
                  </a:lnTo>
                  <a:lnTo>
                    <a:pt x="230759" y="163829"/>
                  </a:lnTo>
                  <a:lnTo>
                    <a:pt x="233934" y="168909"/>
                  </a:lnTo>
                  <a:lnTo>
                    <a:pt x="244348" y="160019"/>
                  </a:lnTo>
                  <a:lnTo>
                    <a:pt x="241426" y="156209"/>
                  </a:lnTo>
                  <a:lnTo>
                    <a:pt x="240284" y="151129"/>
                  </a:lnTo>
                  <a:lnTo>
                    <a:pt x="240792" y="147319"/>
                  </a:lnTo>
                  <a:lnTo>
                    <a:pt x="241426" y="143509"/>
                  </a:lnTo>
                  <a:lnTo>
                    <a:pt x="243840" y="139699"/>
                  </a:lnTo>
                  <a:lnTo>
                    <a:pt x="248412" y="135889"/>
                  </a:lnTo>
                  <a:lnTo>
                    <a:pt x="253111" y="130809"/>
                  </a:lnTo>
                  <a:lnTo>
                    <a:pt x="257810" y="128269"/>
                  </a:lnTo>
                  <a:lnTo>
                    <a:pt x="287121" y="128269"/>
                  </a:lnTo>
                  <a:lnTo>
                    <a:pt x="284607" y="125729"/>
                  </a:lnTo>
                  <a:lnTo>
                    <a:pt x="280416" y="121919"/>
                  </a:lnTo>
                  <a:lnTo>
                    <a:pt x="277368" y="119379"/>
                  </a:lnTo>
                  <a:lnTo>
                    <a:pt x="275336" y="116839"/>
                  </a:lnTo>
                  <a:lnTo>
                    <a:pt x="272288" y="115569"/>
                  </a:lnTo>
                  <a:lnTo>
                    <a:pt x="269113" y="114299"/>
                  </a:lnTo>
                  <a:lnTo>
                    <a:pt x="266065" y="114299"/>
                  </a:lnTo>
                  <a:lnTo>
                    <a:pt x="262890" y="113029"/>
                  </a:lnTo>
                  <a:close/>
                </a:path>
                <a:path w="436879" h="405129">
                  <a:moveTo>
                    <a:pt x="318706" y="163829"/>
                  </a:moveTo>
                  <a:lnTo>
                    <a:pt x="304926" y="163829"/>
                  </a:lnTo>
                  <a:lnTo>
                    <a:pt x="307848" y="166369"/>
                  </a:lnTo>
                  <a:lnTo>
                    <a:pt x="310769" y="167639"/>
                  </a:lnTo>
                  <a:lnTo>
                    <a:pt x="313817" y="168909"/>
                  </a:lnTo>
                  <a:lnTo>
                    <a:pt x="318706" y="163829"/>
                  </a:lnTo>
                  <a:close/>
                </a:path>
                <a:path w="436879" h="405129">
                  <a:moveTo>
                    <a:pt x="283083" y="87629"/>
                  </a:moveTo>
                  <a:lnTo>
                    <a:pt x="273050" y="97789"/>
                  </a:lnTo>
                  <a:lnTo>
                    <a:pt x="350139" y="132079"/>
                  </a:lnTo>
                  <a:lnTo>
                    <a:pt x="359029" y="123189"/>
                  </a:lnTo>
                  <a:lnTo>
                    <a:pt x="356187" y="116839"/>
                  </a:lnTo>
                  <a:lnTo>
                    <a:pt x="343408" y="116839"/>
                  </a:lnTo>
                  <a:lnTo>
                    <a:pt x="338328" y="114299"/>
                  </a:lnTo>
                  <a:lnTo>
                    <a:pt x="333375" y="111759"/>
                  </a:lnTo>
                  <a:lnTo>
                    <a:pt x="283083" y="87629"/>
                  </a:lnTo>
                  <a:close/>
                </a:path>
                <a:path w="436879" h="405129">
                  <a:moveTo>
                    <a:pt x="324358" y="45719"/>
                  </a:moveTo>
                  <a:lnTo>
                    <a:pt x="314579" y="55879"/>
                  </a:lnTo>
                  <a:lnTo>
                    <a:pt x="336296" y="102869"/>
                  </a:lnTo>
                  <a:lnTo>
                    <a:pt x="338836" y="107949"/>
                  </a:lnTo>
                  <a:lnTo>
                    <a:pt x="341249" y="113029"/>
                  </a:lnTo>
                  <a:lnTo>
                    <a:pt x="343408" y="116839"/>
                  </a:lnTo>
                  <a:lnTo>
                    <a:pt x="356187" y="116839"/>
                  </a:lnTo>
                  <a:lnTo>
                    <a:pt x="324358" y="45719"/>
                  </a:lnTo>
                  <a:close/>
                </a:path>
                <a:path w="436879" h="405129">
                  <a:moveTo>
                    <a:pt x="399021" y="13969"/>
                  </a:moveTo>
                  <a:lnTo>
                    <a:pt x="378841" y="13969"/>
                  </a:lnTo>
                  <a:lnTo>
                    <a:pt x="382524" y="16509"/>
                  </a:lnTo>
                  <a:lnTo>
                    <a:pt x="386715" y="20319"/>
                  </a:lnTo>
                  <a:lnTo>
                    <a:pt x="387476" y="21589"/>
                  </a:lnTo>
                  <a:lnTo>
                    <a:pt x="388747" y="22859"/>
                  </a:lnTo>
                  <a:lnTo>
                    <a:pt x="386461" y="27939"/>
                  </a:lnTo>
                  <a:lnTo>
                    <a:pt x="381889" y="34289"/>
                  </a:lnTo>
                  <a:lnTo>
                    <a:pt x="371856" y="46989"/>
                  </a:lnTo>
                  <a:lnTo>
                    <a:pt x="369443" y="50799"/>
                  </a:lnTo>
                  <a:lnTo>
                    <a:pt x="368173" y="53339"/>
                  </a:lnTo>
                  <a:lnTo>
                    <a:pt x="366268" y="55879"/>
                  </a:lnTo>
                  <a:lnTo>
                    <a:pt x="364363" y="62229"/>
                  </a:lnTo>
                  <a:lnTo>
                    <a:pt x="363728" y="66039"/>
                  </a:lnTo>
                  <a:lnTo>
                    <a:pt x="363982" y="69849"/>
                  </a:lnTo>
                  <a:lnTo>
                    <a:pt x="366014" y="76199"/>
                  </a:lnTo>
                  <a:lnTo>
                    <a:pt x="367919" y="80009"/>
                  </a:lnTo>
                  <a:lnTo>
                    <a:pt x="370586" y="82549"/>
                  </a:lnTo>
                  <a:lnTo>
                    <a:pt x="375285" y="87629"/>
                  </a:lnTo>
                  <a:lnTo>
                    <a:pt x="380746" y="88899"/>
                  </a:lnTo>
                  <a:lnTo>
                    <a:pt x="393319" y="88899"/>
                  </a:lnTo>
                  <a:lnTo>
                    <a:pt x="399542" y="85089"/>
                  </a:lnTo>
                  <a:lnTo>
                    <a:pt x="408209" y="76199"/>
                  </a:lnTo>
                  <a:lnTo>
                    <a:pt x="386080" y="76199"/>
                  </a:lnTo>
                  <a:lnTo>
                    <a:pt x="383032" y="74929"/>
                  </a:lnTo>
                  <a:lnTo>
                    <a:pt x="378841" y="69849"/>
                  </a:lnTo>
                  <a:lnTo>
                    <a:pt x="377698" y="68579"/>
                  </a:lnTo>
                  <a:lnTo>
                    <a:pt x="377317" y="66039"/>
                  </a:lnTo>
                  <a:lnTo>
                    <a:pt x="376809" y="63499"/>
                  </a:lnTo>
                  <a:lnTo>
                    <a:pt x="377063" y="62229"/>
                  </a:lnTo>
                  <a:lnTo>
                    <a:pt x="378841" y="57149"/>
                  </a:lnTo>
                  <a:lnTo>
                    <a:pt x="381000" y="53339"/>
                  </a:lnTo>
                  <a:lnTo>
                    <a:pt x="390144" y="41909"/>
                  </a:lnTo>
                  <a:lnTo>
                    <a:pt x="394208" y="35559"/>
                  </a:lnTo>
                  <a:lnTo>
                    <a:pt x="396240" y="30479"/>
                  </a:lnTo>
                  <a:lnTo>
                    <a:pt x="415417" y="30479"/>
                  </a:lnTo>
                  <a:lnTo>
                    <a:pt x="410337" y="25399"/>
                  </a:lnTo>
                  <a:lnTo>
                    <a:pt x="399021" y="13969"/>
                  </a:lnTo>
                  <a:close/>
                </a:path>
                <a:path w="436879" h="405129">
                  <a:moveTo>
                    <a:pt x="415417" y="30479"/>
                  </a:moveTo>
                  <a:lnTo>
                    <a:pt x="396240" y="30479"/>
                  </a:lnTo>
                  <a:lnTo>
                    <a:pt x="403860" y="38099"/>
                  </a:lnTo>
                  <a:lnTo>
                    <a:pt x="406526" y="41909"/>
                  </a:lnTo>
                  <a:lnTo>
                    <a:pt x="409067" y="48259"/>
                  </a:lnTo>
                  <a:lnTo>
                    <a:pt x="409194" y="53339"/>
                  </a:lnTo>
                  <a:lnTo>
                    <a:pt x="406654" y="62229"/>
                  </a:lnTo>
                  <a:lnTo>
                    <a:pt x="404241" y="66039"/>
                  </a:lnTo>
                  <a:lnTo>
                    <a:pt x="396875" y="73659"/>
                  </a:lnTo>
                  <a:lnTo>
                    <a:pt x="393192" y="74929"/>
                  </a:lnTo>
                  <a:lnTo>
                    <a:pt x="386080" y="76199"/>
                  </a:lnTo>
                  <a:lnTo>
                    <a:pt x="408209" y="76199"/>
                  </a:lnTo>
                  <a:lnTo>
                    <a:pt x="418084" y="50799"/>
                  </a:lnTo>
                  <a:lnTo>
                    <a:pt x="431800" y="50799"/>
                  </a:lnTo>
                  <a:lnTo>
                    <a:pt x="436753" y="45719"/>
                  </a:lnTo>
                  <a:lnTo>
                    <a:pt x="433450" y="44449"/>
                  </a:lnTo>
                  <a:lnTo>
                    <a:pt x="430403" y="43179"/>
                  </a:lnTo>
                  <a:lnTo>
                    <a:pt x="427736" y="41909"/>
                  </a:lnTo>
                  <a:lnTo>
                    <a:pt x="424942" y="39369"/>
                  </a:lnTo>
                  <a:lnTo>
                    <a:pt x="419226" y="34289"/>
                  </a:lnTo>
                  <a:lnTo>
                    <a:pt x="415417" y="30479"/>
                  </a:lnTo>
                  <a:close/>
                </a:path>
                <a:path w="436879" h="405129">
                  <a:moveTo>
                    <a:pt x="376047" y="0"/>
                  </a:moveTo>
                  <a:lnTo>
                    <a:pt x="372491" y="1269"/>
                  </a:lnTo>
                  <a:lnTo>
                    <a:pt x="368300" y="2539"/>
                  </a:lnTo>
                  <a:lnTo>
                    <a:pt x="364236" y="5079"/>
                  </a:lnTo>
                  <a:lnTo>
                    <a:pt x="359791" y="8889"/>
                  </a:lnTo>
                  <a:lnTo>
                    <a:pt x="355092" y="12699"/>
                  </a:lnTo>
                  <a:lnTo>
                    <a:pt x="350266" y="17779"/>
                  </a:lnTo>
                  <a:lnTo>
                    <a:pt x="346710" y="22859"/>
                  </a:lnTo>
                  <a:lnTo>
                    <a:pt x="344297" y="27939"/>
                  </a:lnTo>
                  <a:lnTo>
                    <a:pt x="342011" y="33019"/>
                  </a:lnTo>
                  <a:lnTo>
                    <a:pt x="341122" y="36829"/>
                  </a:lnTo>
                  <a:lnTo>
                    <a:pt x="342138" y="45719"/>
                  </a:lnTo>
                  <a:lnTo>
                    <a:pt x="343916" y="50799"/>
                  </a:lnTo>
                  <a:lnTo>
                    <a:pt x="347091" y="55879"/>
                  </a:lnTo>
                  <a:lnTo>
                    <a:pt x="357505" y="46989"/>
                  </a:lnTo>
                  <a:lnTo>
                    <a:pt x="354584" y="43179"/>
                  </a:lnTo>
                  <a:lnTo>
                    <a:pt x="353441" y="38099"/>
                  </a:lnTo>
                  <a:lnTo>
                    <a:pt x="370967" y="15239"/>
                  </a:lnTo>
                  <a:lnTo>
                    <a:pt x="375539" y="15239"/>
                  </a:lnTo>
                  <a:lnTo>
                    <a:pt x="378841" y="13969"/>
                  </a:lnTo>
                  <a:lnTo>
                    <a:pt x="399021" y="13969"/>
                  </a:lnTo>
                  <a:lnTo>
                    <a:pt x="397764" y="12699"/>
                  </a:lnTo>
                  <a:lnTo>
                    <a:pt x="393573" y="8889"/>
                  </a:lnTo>
                  <a:lnTo>
                    <a:pt x="390525" y="5079"/>
                  </a:lnTo>
                  <a:lnTo>
                    <a:pt x="388493" y="3809"/>
                  </a:lnTo>
                  <a:lnTo>
                    <a:pt x="385445" y="2539"/>
                  </a:lnTo>
                  <a:lnTo>
                    <a:pt x="382270" y="1269"/>
                  </a:lnTo>
                  <a:lnTo>
                    <a:pt x="379095" y="1269"/>
                  </a:lnTo>
                  <a:lnTo>
                    <a:pt x="376047" y="0"/>
                  </a:lnTo>
                  <a:close/>
                </a:path>
                <a:path w="436879" h="405129">
                  <a:moveTo>
                    <a:pt x="431800" y="50799"/>
                  </a:moveTo>
                  <a:lnTo>
                    <a:pt x="418084" y="50799"/>
                  </a:lnTo>
                  <a:lnTo>
                    <a:pt x="421005" y="53339"/>
                  </a:lnTo>
                  <a:lnTo>
                    <a:pt x="426847" y="55879"/>
                  </a:lnTo>
                  <a:lnTo>
                    <a:pt x="431800" y="507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 txBox="1"/>
            <p:nvPr/>
          </p:nvSpPr>
          <p:spPr>
            <a:xfrm>
              <a:off x="1326748" y="1003777"/>
              <a:ext cx="5652556" cy="41036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ts val="1608"/>
                </a:lnSpc>
              </a:pPr>
              <a:r>
                <a:rPr sz="1368" b="1" spc="-9" dirty="0">
                  <a:latin typeface="Arial"/>
                  <a:cs typeface="Arial"/>
                </a:rPr>
                <a:t>Veronalaiset </a:t>
              </a:r>
              <a:r>
                <a:rPr sz="1368" b="1" spc="-4" dirty="0">
                  <a:latin typeface="Arial"/>
                  <a:cs typeface="Arial"/>
                </a:rPr>
                <a:t>tulot keskimäärin kunnittain Etelä-Savossa 2016 -</a:t>
              </a:r>
              <a:r>
                <a:rPr sz="1368" b="1" spc="150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2017,</a:t>
              </a:r>
              <a:endParaRPr sz="1368">
                <a:latin typeface="Arial"/>
                <a:cs typeface="Arial"/>
              </a:endParaRPr>
            </a:p>
            <a:p>
              <a:pPr algn="ctr">
                <a:lnSpc>
                  <a:spcPts val="1608"/>
                </a:lnSpc>
              </a:pPr>
              <a:r>
                <a:rPr sz="1368" b="1" spc="-4" dirty="0">
                  <a:latin typeface="Arial"/>
                  <a:cs typeface="Arial"/>
                </a:rPr>
                <a:t>€/tulonsaaja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65" name="object 165"/>
            <p:cNvSpPr/>
            <p:nvPr/>
          </p:nvSpPr>
          <p:spPr>
            <a:xfrm>
              <a:off x="3739809" y="1636640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3739809" y="1636640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242295" y="1636640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242295" y="1636640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 txBox="1"/>
            <p:nvPr/>
          </p:nvSpPr>
          <p:spPr>
            <a:xfrm>
              <a:off x="3617527" y="1568153"/>
              <a:ext cx="1086529" cy="166637"/>
            </a:xfrm>
            <a:prstGeom prst="rect">
              <a:avLst/>
            </a:prstGeom>
            <a:ln w="9525">
              <a:solidFill>
                <a:srgbClr val="7E7E7E"/>
              </a:solidFill>
            </a:ln>
          </p:spPr>
          <p:txBody>
            <a:bodyPr vert="horz" wrap="square" lIns="0" tIns="8688" rIns="0" bIns="0" rtlCol="0">
              <a:spAutoFit/>
            </a:bodyPr>
            <a:lstStyle/>
            <a:p>
              <a:pPr marL="212851">
                <a:spcBef>
                  <a:spcPts val="68"/>
                </a:spcBef>
                <a:tabLst>
                  <a:tab pos="715115" algn="l"/>
                </a:tabLst>
              </a:pPr>
              <a:r>
                <a:rPr sz="1026" spc="-4" dirty="0">
                  <a:latin typeface="Arial"/>
                  <a:cs typeface="Arial"/>
                </a:rPr>
                <a:t>2016	2017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70" name="object 170"/>
            <p:cNvSpPr/>
            <p:nvPr/>
          </p:nvSpPr>
          <p:spPr>
            <a:xfrm>
              <a:off x="557132" y="1886031"/>
              <a:ext cx="7425428" cy="0"/>
            </a:xfrm>
            <a:custGeom>
              <a:avLst/>
              <a:gdLst/>
              <a:ahLst/>
              <a:cxnLst/>
              <a:rect l="l" t="t" r="r" b="b"/>
              <a:pathLst>
                <a:path w="8683625">
                  <a:moveTo>
                    <a:pt x="0" y="0"/>
                  </a:moveTo>
                  <a:lnTo>
                    <a:pt x="8683345" y="0"/>
                  </a:lnTo>
                </a:path>
              </a:pathLst>
            </a:custGeom>
            <a:ln w="19050">
              <a:solidFill>
                <a:srgbClr val="6F2F9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4013368" y="4983263"/>
              <a:ext cx="260637" cy="253035"/>
            </a:xfrm>
            <a:custGeom>
              <a:avLst/>
              <a:gdLst/>
              <a:ahLst/>
              <a:cxnLst/>
              <a:rect l="l" t="t" r="r" b="b"/>
              <a:pathLst>
                <a:path w="304800" h="295910">
                  <a:moveTo>
                    <a:pt x="122047" y="0"/>
                  </a:moveTo>
                  <a:lnTo>
                    <a:pt x="165862" y="47244"/>
                  </a:lnTo>
                  <a:lnTo>
                    <a:pt x="0" y="201041"/>
                  </a:lnTo>
                  <a:lnTo>
                    <a:pt x="87884" y="295783"/>
                  </a:lnTo>
                  <a:lnTo>
                    <a:pt x="253618" y="141986"/>
                  </a:lnTo>
                  <a:lnTo>
                    <a:pt x="299337" y="141986"/>
                  </a:lnTo>
                  <a:lnTo>
                    <a:pt x="304418" y="6858"/>
                  </a:lnTo>
                  <a:lnTo>
                    <a:pt x="122047" y="0"/>
                  </a:lnTo>
                  <a:close/>
                </a:path>
                <a:path w="304800" h="295910">
                  <a:moveTo>
                    <a:pt x="299337" y="141986"/>
                  </a:moveTo>
                  <a:lnTo>
                    <a:pt x="253618" y="141986"/>
                  </a:lnTo>
                  <a:lnTo>
                    <a:pt x="297561" y="189230"/>
                  </a:lnTo>
                  <a:lnTo>
                    <a:pt x="299337" y="141986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013368" y="4983263"/>
              <a:ext cx="260637" cy="253035"/>
            </a:xfrm>
            <a:custGeom>
              <a:avLst/>
              <a:gdLst/>
              <a:ahLst/>
              <a:cxnLst/>
              <a:rect l="l" t="t" r="r" b="b"/>
              <a:pathLst>
                <a:path w="304800" h="295910">
                  <a:moveTo>
                    <a:pt x="122047" y="0"/>
                  </a:moveTo>
                  <a:lnTo>
                    <a:pt x="304418" y="6858"/>
                  </a:lnTo>
                  <a:lnTo>
                    <a:pt x="297561" y="189230"/>
                  </a:lnTo>
                  <a:lnTo>
                    <a:pt x="253618" y="141986"/>
                  </a:lnTo>
                  <a:lnTo>
                    <a:pt x="87884" y="295783"/>
                  </a:lnTo>
                  <a:lnTo>
                    <a:pt x="0" y="201041"/>
                  </a:lnTo>
                  <a:lnTo>
                    <a:pt x="165862" y="47244"/>
                  </a:lnTo>
                  <a:lnTo>
                    <a:pt x="122047" y="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 txBox="1"/>
            <p:nvPr/>
          </p:nvSpPr>
          <p:spPr>
            <a:xfrm>
              <a:off x="200515" y="5511397"/>
              <a:ext cx="53712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Statfin/Tulot ja kulutus/Veronalaiset</a:t>
              </a:r>
              <a:r>
                <a:rPr sz="941" spc="137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tulot</a:t>
              </a:r>
              <a:endParaRPr sz="941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Ryhmä 167">
            <a:extLst>
              <a:ext uri="{FF2B5EF4-FFF2-40B4-BE49-F238E27FC236}">
                <a16:creationId xmlns:a16="http://schemas.microsoft.com/office/drawing/2014/main" id="{11D6D040-DB3F-45D3-82CE-154F793795BC}"/>
              </a:ext>
            </a:extLst>
          </p:cNvPr>
          <p:cNvGrpSpPr/>
          <p:nvPr/>
        </p:nvGrpSpPr>
        <p:grpSpPr>
          <a:xfrm>
            <a:off x="467544" y="692696"/>
            <a:ext cx="7968703" cy="4628946"/>
            <a:chOff x="200515" y="1027234"/>
            <a:chExt cx="7968703" cy="4628946"/>
          </a:xfrm>
        </p:grpSpPr>
        <p:sp>
          <p:nvSpPr>
            <p:cNvPr id="2" name="object 2"/>
            <p:cNvSpPr/>
            <p:nvPr/>
          </p:nvSpPr>
          <p:spPr>
            <a:xfrm>
              <a:off x="8097978" y="3922581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7602769" y="392258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07559" y="392258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13653" y="392258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18444" y="392258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23233" y="392258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28025" y="392258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32815" y="392258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38908" y="392258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43699" y="392258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48490" y="392258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53280" y="392258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58071" y="392258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62861" y="392258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68954" y="392258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44128" y="3922581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97978" y="3426068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602769" y="3426068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07559" y="3426068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613653" y="3426068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18444" y="3426068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623233" y="3426068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128025" y="3426068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632815" y="3426068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38908" y="3426068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43699" y="3426068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148490" y="3426068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653280" y="3426068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158071" y="3426068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662861" y="3426068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68954" y="3426068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44128" y="3426068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097978" y="2928252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602769" y="292825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107559" y="292825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613653" y="292825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118444" y="292825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623233" y="292825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128025" y="292825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632815" y="292825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138908" y="292825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643699" y="292825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148490" y="292825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653280" y="292825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158071" y="292825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662861" y="292825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68954" y="292825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44128" y="2928252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920745" y="2430436"/>
              <a:ext cx="248148" cy="0"/>
            </a:xfrm>
            <a:custGeom>
              <a:avLst/>
              <a:gdLst/>
              <a:ahLst/>
              <a:cxnLst/>
              <a:rect l="l" t="t" r="r" b="b"/>
              <a:pathLst>
                <a:path w="290195">
                  <a:moveTo>
                    <a:pt x="0" y="0"/>
                  </a:moveTo>
                  <a:lnTo>
                    <a:pt x="2901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602769" y="243043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107559" y="243043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613653" y="243043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118444" y="243043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128025" y="2430436"/>
              <a:ext cx="637474" cy="0"/>
            </a:xfrm>
            <a:custGeom>
              <a:avLst/>
              <a:gdLst/>
              <a:ahLst/>
              <a:cxnLst/>
              <a:rect l="l" t="t" r="r" b="b"/>
              <a:pathLst>
                <a:path w="745490">
                  <a:moveTo>
                    <a:pt x="0" y="0"/>
                  </a:moveTo>
                  <a:lnTo>
                    <a:pt x="7452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632815" y="243043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138908" y="243043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643699" y="243043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148490" y="243043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653280" y="243043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158071" y="243043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662861" y="243043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168954" y="243043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44128" y="2430436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168954" y="1932620"/>
              <a:ext cx="7000264" cy="0"/>
            </a:xfrm>
            <a:custGeom>
              <a:avLst/>
              <a:gdLst/>
              <a:ahLst/>
              <a:cxnLst/>
              <a:rect l="l" t="t" r="r" b="b"/>
              <a:pathLst>
                <a:path w="8186420">
                  <a:moveTo>
                    <a:pt x="0" y="0"/>
                  </a:moveTo>
                  <a:lnTo>
                    <a:pt x="81860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44128" y="1932620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44127" y="1435673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44127" y="1435674"/>
              <a:ext cx="7424885" cy="2984832"/>
            </a:xfrm>
            <a:custGeom>
              <a:avLst/>
              <a:gdLst/>
              <a:ahLst/>
              <a:cxnLst/>
              <a:rect l="l" t="t" r="r" b="b"/>
              <a:pathLst>
                <a:path w="8682990" h="3490595">
                  <a:moveTo>
                    <a:pt x="0" y="3490468"/>
                  </a:moveTo>
                  <a:lnTo>
                    <a:pt x="8682863" y="3490468"/>
                  </a:lnTo>
                  <a:lnTo>
                    <a:pt x="8682863" y="0"/>
                  </a:lnTo>
                  <a:lnTo>
                    <a:pt x="0" y="0"/>
                  </a:lnTo>
                  <a:lnTo>
                    <a:pt x="0" y="3490468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14490" y="1685016"/>
              <a:ext cx="177559" cy="2735598"/>
            </a:xfrm>
            <a:custGeom>
              <a:avLst/>
              <a:gdLst/>
              <a:ahLst/>
              <a:cxnLst/>
              <a:rect l="l" t="t" r="r" b="b"/>
              <a:pathLst>
                <a:path w="207644" h="3199129">
                  <a:moveTo>
                    <a:pt x="207263" y="0"/>
                  </a:moveTo>
                  <a:lnTo>
                    <a:pt x="0" y="0"/>
                  </a:lnTo>
                  <a:lnTo>
                    <a:pt x="0" y="3198876"/>
                  </a:lnTo>
                  <a:lnTo>
                    <a:pt x="207263" y="319887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309698" y="2311847"/>
              <a:ext cx="177559" cy="2108984"/>
            </a:xfrm>
            <a:custGeom>
              <a:avLst/>
              <a:gdLst/>
              <a:ahLst/>
              <a:cxnLst/>
              <a:rect l="l" t="t" r="r" b="b"/>
              <a:pathLst>
                <a:path w="207644" h="2466340">
                  <a:moveTo>
                    <a:pt x="207263" y="0"/>
                  </a:moveTo>
                  <a:lnTo>
                    <a:pt x="0" y="0"/>
                  </a:lnTo>
                  <a:lnTo>
                    <a:pt x="0" y="2465832"/>
                  </a:lnTo>
                  <a:lnTo>
                    <a:pt x="207263" y="2465832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804908" y="2371793"/>
              <a:ext cx="177559" cy="2048712"/>
            </a:xfrm>
            <a:custGeom>
              <a:avLst/>
              <a:gdLst/>
              <a:ahLst/>
              <a:cxnLst/>
              <a:rect l="l" t="t" r="r" b="b"/>
              <a:pathLst>
                <a:path w="207644" h="2395854">
                  <a:moveTo>
                    <a:pt x="207264" y="0"/>
                  </a:moveTo>
                  <a:lnTo>
                    <a:pt x="0" y="0"/>
                  </a:lnTo>
                  <a:lnTo>
                    <a:pt x="0" y="2395728"/>
                  </a:lnTo>
                  <a:lnTo>
                    <a:pt x="207264" y="2395728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300118" y="2300118"/>
              <a:ext cx="175930" cy="2120387"/>
            </a:xfrm>
            <a:custGeom>
              <a:avLst/>
              <a:gdLst/>
              <a:ahLst/>
              <a:cxnLst/>
              <a:rect l="l" t="t" r="r" b="b"/>
              <a:pathLst>
                <a:path w="205739" h="2479675">
                  <a:moveTo>
                    <a:pt x="205739" y="0"/>
                  </a:moveTo>
                  <a:lnTo>
                    <a:pt x="0" y="0"/>
                  </a:lnTo>
                  <a:lnTo>
                    <a:pt x="0" y="2479547"/>
                  </a:lnTo>
                  <a:lnTo>
                    <a:pt x="205739" y="2479547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795326" y="2061635"/>
              <a:ext cx="175930" cy="2358761"/>
            </a:xfrm>
            <a:custGeom>
              <a:avLst/>
              <a:gdLst/>
              <a:ahLst/>
              <a:cxnLst/>
              <a:rect l="l" t="t" r="r" b="b"/>
              <a:pathLst>
                <a:path w="205739" h="2758440">
                  <a:moveTo>
                    <a:pt x="205740" y="0"/>
                  </a:moveTo>
                  <a:lnTo>
                    <a:pt x="0" y="0"/>
                  </a:lnTo>
                  <a:lnTo>
                    <a:pt x="0" y="2758440"/>
                  </a:lnTo>
                  <a:lnTo>
                    <a:pt x="205740" y="2758440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289234" y="2290996"/>
              <a:ext cx="177559" cy="2129618"/>
            </a:xfrm>
            <a:custGeom>
              <a:avLst/>
              <a:gdLst/>
              <a:ahLst/>
              <a:cxnLst/>
              <a:rect l="l" t="t" r="r" b="b"/>
              <a:pathLst>
                <a:path w="207645" h="2490470">
                  <a:moveTo>
                    <a:pt x="207263" y="0"/>
                  </a:moveTo>
                  <a:lnTo>
                    <a:pt x="0" y="0"/>
                  </a:lnTo>
                  <a:lnTo>
                    <a:pt x="0" y="2490216"/>
                  </a:lnTo>
                  <a:lnTo>
                    <a:pt x="207263" y="249021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784443" y="2309240"/>
              <a:ext cx="177559" cy="2111156"/>
            </a:xfrm>
            <a:custGeom>
              <a:avLst/>
              <a:gdLst/>
              <a:ahLst/>
              <a:cxnLst/>
              <a:rect l="l" t="t" r="r" b="b"/>
              <a:pathLst>
                <a:path w="207645" h="2468879">
                  <a:moveTo>
                    <a:pt x="207263" y="0"/>
                  </a:moveTo>
                  <a:lnTo>
                    <a:pt x="0" y="0"/>
                  </a:lnTo>
                  <a:lnTo>
                    <a:pt x="0" y="2468880"/>
                  </a:lnTo>
                  <a:lnTo>
                    <a:pt x="207263" y="2468880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279652" y="1956078"/>
              <a:ext cx="177559" cy="2464645"/>
            </a:xfrm>
            <a:custGeom>
              <a:avLst/>
              <a:gdLst/>
              <a:ahLst/>
              <a:cxnLst/>
              <a:rect l="l" t="t" r="r" b="b"/>
              <a:pathLst>
                <a:path w="207645" h="2882265">
                  <a:moveTo>
                    <a:pt x="207263" y="0"/>
                  </a:moveTo>
                  <a:lnTo>
                    <a:pt x="0" y="0"/>
                  </a:lnTo>
                  <a:lnTo>
                    <a:pt x="0" y="2881884"/>
                  </a:lnTo>
                  <a:lnTo>
                    <a:pt x="207263" y="288188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774862" y="2212805"/>
              <a:ext cx="177559" cy="2207809"/>
            </a:xfrm>
            <a:custGeom>
              <a:avLst/>
              <a:gdLst/>
              <a:ahLst/>
              <a:cxnLst/>
              <a:rect l="l" t="t" r="r" b="b"/>
              <a:pathLst>
                <a:path w="207645" h="2581910">
                  <a:moveTo>
                    <a:pt x="207263" y="0"/>
                  </a:moveTo>
                  <a:lnTo>
                    <a:pt x="0" y="0"/>
                  </a:lnTo>
                  <a:lnTo>
                    <a:pt x="0" y="2581656"/>
                  </a:lnTo>
                  <a:lnTo>
                    <a:pt x="207263" y="258165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270071" y="2444772"/>
              <a:ext cx="175930" cy="1975951"/>
            </a:xfrm>
            <a:custGeom>
              <a:avLst/>
              <a:gdLst/>
              <a:ahLst/>
              <a:cxnLst/>
              <a:rect l="l" t="t" r="r" b="b"/>
              <a:pathLst>
                <a:path w="205739" h="2310765">
                  <a:moveTo>
                    <a:pt x="205740" y="0"/>
                  </a:moveTo>
                  <a:lnTo>
                    <a:pt x="0" y="0"/>
                  </a:lnTo>
                  <a:lnTo>
                    <a:pt x="0" y="2310384"/>
                  </a:lnTo>
                  <a:lnTo>
                    <a:pt x="205740" y="2310384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765281" y="2134614"/>
              <a:ext cx="175930" cy="2286000"/>
            </a:xfrm>
            <a:custGeom>
              <a:avLst/>
              <a:gdLst/>
              <a:ahLst/>
              <a:cxnLst/>
              <a:rect l="l" t="t" r="r" b="b"/>
              <a:pathLst>
                <a:path w="205740" h="2673350">
                  <a:moveTo>
                    <a:pt x="205740" y="0"/>
                  </a:moveTo>
                  <a:lnTo>
                    <a:pt x="0" y="0"/>
                  </a:lnTo>
                  <a:lnTo>
                    <a:pt x="0" y="2673096"/>
                  </a:lnTo>
                  <a:lnTo>
                    <a:pt x="205740" y="2673096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259187" y="2320969"/>
              <a:ext cx="177559" cy="2099753"/>
            </a:xfrm>
            <a:custGeom>
              <a:avLst/>
              <a:gdLst/>
              <a:ahLst/>
              <a:cxnLst/>
              <a:rect l="l" t="t" r="r" b="b"/>
              <a:pathLst>
                <a:path w="207645" h="2455545">
                  <a:moveTo>
                    <a:pt x="207263" y="0"/>
                  </a:moveTo>
                  <a:lnTo>
                    <a:pt x="0" y="0"/>
                  </a:lnTo>
                  <a:lnTo>
                    <a:pt x="0" y="2455164"/>
                  </a:lnTo>
                  <a:lnTo>
                    <a:pt x="207263" y="245516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754397" y="2344426"/>
              <a:ext cx="177559" cy="2076405"/>
            </a:xfrm>
            <a:custGeom>
              <a:avLst/>
              <a:gdLst/>
              <a:ahLst/>
              <a:cxnLst/>
              <a:rect l="l" t="t" r="r" b="b"/>
              <a:pathLst>
                <a:path w="207645" h="2428240">
                  <a:moveTo>
                    <a:pt x="207263" y="0"/>
                  </a:moveTo>
                  <a:lnTo>
                    <a:pt x="0" y="0"/>
                  </a:lnTo>
                  <a:lnTo>
                    <a:pt x="0" y="2427732"/>
                  </a:lnTo>
                  <a:lnTo>
                    <a:pt x="207263" y="2427732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249606" y="2089002"/>
              <a:ext cx="177559" cy="2331611"/>
            </a:xfrm>
            <a:custGeom>
              <a:avLst/>
              <a:gdLst/>
              <a:ahLst/>
              <a:cxnLst/>
              <a:rect l="l" t="t" r="r" b="b"/>
              <a:pathLst>
                <a:path w="207645" h="2726690">
                  <a:moveTo>
                    <a:pt x="207264" y="0"/>
                  </a:moveTo>
                  <a:lnTo>
                    <a:pt x="0" y="0"/>
                  </a:lnTo>
                  <a:lnTo>
                    <a:pt x="0" y="2726435"/>
                  </a:lnTo>
                  <a:lnTo>
                    <a:pt x="207264" y="2726435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744815" y="2404373"/>
              <a:ext cx="175930" cy="2016133"/>
            </a:xfrm>
            <a:custGeom>
              <a:avLst/>
              <a:gdLst/>
              <a:ahLst/>
              <a:cxnLst/>
              <a:rect l="l" t="t" r="r" b="b"/>
              <a:pathLst>
                <a:path w="205740" h="2357754">
                  <a:moveTo>
                    <a:pt x="205740" y="0"/>
                  </a:moveTo>
                  <a:lnTo>
                    <a:pt x="0" y="0"/>
                  </a:lnTo>
                  <a:lnTo>
                    <a:pt x="0" y="2357628"/>
                  </a:lnTo>
                  <a:lnTo>
                    <a:pt x="205740" y="2357628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14490" y="1685016"/>
              <a:ext cx="177559" cy="2735598"/>
            </a:xfrm>
            <a:custGeom>
              <a:avLst/>
              <a:gdLst/>
              <a:ahLst/>
              <a:cxnLst/>
              <a:rect l="l" t="t" r="r" b="b"/>
              <a:pathLst>
                <a:path w="207644" h="3199129">
                  <a:moveTo>
                    <a:pt x="0" y="0"/>
                  </a:moveTo>
                  <a:lnTo>
                    <a:pt x="207263" y="0"/>
                  </a:lnTo>
                  <a:lnTo>
                    <a:pt x="207263" y="3198876"/>
                  </a:lnTo>
                  <a:lnTo>
                    <a:pt x="0" y="319887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309698" y="2311847"/>
              <a:ext cx="177559" cy="2108984"/>
            </a:xfrm>
            <a:custGeom>
              <a:avLst/>
              <a:gdLst/>
              <a:ahLst/>
              <a:cxnLst/>
              <a:rect l="l" t="t" r="r" b="b"/>
              <a:pathLst>
                <a:path w="207644" h="2466340">
                  <a:moveTo>
                    <a:pt x="0" y="0"/>
                  </a:moveTo>
                  <a:lnTo>
                    <a:pt x="207263" y="0"/>
                  </a:lnTo>
                  <a:lnTo>
                    <a:pt x="207263" y="2465832"/>
                  </a:lnTo>
                  <a:lnTo>
                    <a:pt x="0" y="24658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804908" y="2371793"/>
              <a:ext cx="177559" cy="2048712"/>
            </a:xfrm>
            <a:custGeom>
              <a:avLst/>
              <a:gdLst/>
              <a:ahLst/>
              <a:cxnLst/>
              <a:rect l="l" t="t" r="r" b="b"/>
              <a:pathLst>
                <a:path w="207644" h="2395854">
                  <a:moveTo>
                    <a:pt x="0" y="0"/>
                  </a:moveTo>
                  <a:lnTo>
                    <a:pt x="207264" y="0"/>
                  </a:lnTo>
                  <a:lnTo>
                    <a:pt x="207264" y="2395728"/>
                  </a:lnTo>
                  <a:lnTo>
                    <a:pt x="0" y="23957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300118" y="2300118"/>
              <a:ext cx="175930" cy="2120387"/>
            </a:xfrm>
            <a:custGeom>
              <a:avLst/>
              <a:gdLst/>
              <a:ahLst/>
              <a:cxnLst/>
              <a:rect l="l" t="t" r="r" b="b"/>
              <a:pathLst>
                <a:path w="205739" h="2479675">
                  <a:moveTo>
                    <a:pt x="0" y="0"/>
                  </a:moveTo>
                  <a:lnTo>
                    <a:pt x="205739" y="0"/>
                  </a:lnTo>
                  <a:lnTo>
                    <a:pt x="205739" y="2479547"/>
                  </a:lnTo>
                  <a:lnTo>
                    <a:pt x="0" y="247954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795326" y="2061635"/>
              <a:ext cx="175930" cy="2358761"/>
            </a:xfrm>
            <a:custGeom>
              <a:avLst/>
              <a:gdLst/>
              <a:ahLst/>
              <a:cxnLst/>
              <a:rect l="l" t="t" r="r" b="b"/>
              <a:pathLst>
                <a:path w="205739" h="2758440">
                  <a:moveTo>
                    <a:pt x="0" y="0"/>
                  </a:moveTo>
                  <a:lnTo>
                    <a:pt x="205740" y="0"/>
                  </a:lnTo>
                  <a:lnTo>
                    <a:pt x="205740" y="2758440"/>
                  </a:lnTo>
                  <a:lnTo>
                    <a:pt x="0" y="275844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289234" y="2290996"/>
              <a:ext cx="177559" cy="2129618"/>
            </a:xfrm>
            <a:custGeom>
              <a:avLst/>
              <a:gdLst/>
              <a:ahLst/>
              <a:cxnLst/>
              <a:rect l="l" t="t" r="r" b="b"/>
              <a:pathLst>
                <a:path w="207645" h="2490470">
                  <a:moveTo>
                    <a:pt x="0" y="0"/>
                  </a:moveTo>
                  <a:lnTo>
                    <a:pt x="207263" y="0"/>
                  </a:lnTo>
                  <a:lnTo>
                    <a:pt x="207263" y="2490216"/>
                  </a:lnTo>
                  <a:lnTo>
                    <a:pt x="0" y="249021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784443" y="2309240"/>
              <a:ext cx="177559" cy="2111156"/>
            </a:xfrm>
            <a:custGeom>
              <a:avLst/>
              <a:gdLst/>
              <a:ahLst/>
              <a:cxnLst/>
              <a:rect l="l" t="t" r="r" b="b"/>
              <a:pathLst>
                <a:path w="207645" h="2468879">
                  <a:moveTo>
                    <a:pt x="0" y="0"/>
                  </a:moveTo>
                  <a:lnTo>
                    <a:pt x="207263" y="0"/>
                  </a:lnTo>
                  <a:lnTo>
                    <a:pt x="207263" y="2468880"/>
                  </a:lnTo>
                  <a:lnTo>
                    <a:pt x="0" y="246888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279652" y="1956078"/>
              <a:ext cx="177559" cy="2464645"/>
            </a:xfrm>
            <a:custGeom>
              <a:avLst/>
              <a:gdLst/>
              <a:ahLst/>
              <a:cxnLst/>
              <a:rect l="l" t="t" r="r" b="b"/>
              <a:pathLst>
                <a:path w="207645" h="2882265">
                  <a:moveTo>
                    <a:pt x="0" y="0"/>
                  </a:moveTo>
                  <a:lnTo>
                    <a:pt x="207263" y="0"/>
                  </a:lnTo>
                  <a:lnTo>
                    <a:pt x="207263" y="2881884"/>
                  </a:lnTo>
                  <a:lnTo>
                    <a:pt x="0" y="28818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774862" y="2212805"/>
              <a:ext cx="177559" cy="2207809"/>
            </a:xfrm>
            <a:custGeom>
              <a:avLst/>
              <a:gdLst/>
              <a:ahLst/>
              <a:cxnLst/>
              <a:rect l="l" t="t" r="r" b="b"/>
              <a:pathLst>
                <a:path w="207645" h="2581910">
                  <a:moveTo>
                    <a:pt x="0" y="0"/>
                  </a:moveTo>
                  <a:lnTo>
                    <a:pt x="207263" y="0"/>
                  </a:lnTo>
                  <a:lnTo>
                    <a:pt x="207263" y="2581656"/>
                  </a:lnTo>
                  <a:lnTo>
                    <a:pt x="0" y="258165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270071" y="2444772"/>
              <a:ext cx="175930" cy="1975951"/>
            </a:xfrm>
            <a:custGeom>
              <a:avLst/>
              <a:gdLst/>
              <a:ahLst/>
              <a:cxnLst/>
              <a:rect l="l" t="t" r="r" b="b"/>
              <a:pathLst>
                <a:path w="205739" h="2310765">
                  <a:moveTo>
                    <a:pt x="0" y="0"/>
                  </a:moveTo>
                  <a:lnTo>
                    <a:pt x="205740" y="0"/>
                  </a:lnTo>
                  <a:lnTo>
                    <a:pt x="205740" y="2310384"/>
                  </a:lnTo>
                  <a:lnTo>
                    <a:pt x="0" y="23103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765281" y="2134614"/>
              <a:ext cx="175930" cy="2286000"/>
            </a:xfrm>
            <a:custGeom>
              <a:avLst/>
              <a:gdLst/>
              <a:ahLst/>
              <a:cxnLst/>
              <a:rect l="l" t="t" r="r" b="b"/>
              <a:pathLst>
                <a:path w="205740" h="2673350">
                  <a:moveTo>
                    <a:pt x="0" y="0"/>
                  </a:moveTo>
                  <a:lnTo>
                    <a:pt x="205740" y="0"/>
                  </a:lnTo>
                  <a:lnTo>
                    <a:pt x="205740" y="2673096"/>
                  </a:lnTo>
                  <a:lnTo>
                    <a:pt x="0" y="267309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259187" y="2320969"/>
              <a:ext cx="177559" cy="2099753"/>
            </a:xfrm>
            <a:custGeom>
              <a:avLst/>
              <a:gdLst/>
              <a:ahLst/>
              <a:cxnLst/>
              <a:rect l="l" t="t" r="r" b="b"/>
              <a:pathLst>
                <a:path w="207645" h="2455545">
                  <a:moveTo>
                    <a:pt x="0" y="0"/>
                  </a:moveTo>
                  <a:lnTo>
                    <a:pt x="207263" y="0"/>
                  </a:lnTo>
                  <a:lnTo>
                    <a:pt x="207263" y="2455164"/>
                  </a:lnTo>
                  <a:lnTo>
                    <a:pt x="0" y="245516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754397" y="2344426"/>
              <a:ext cx="177559" cy="2076405"/>
            </a:xfrm>
            <a:custGeom>
              <a:avLst/>
              <a:gdLst/>
              <a:ahLst/>
              <a:cxnLst/>
              <a:rect l="l" t="t" r="r" b="b"/>
              <a:pathLst>
                <a:path w="207645" h="2428240">
                  <a:moveTo>
                    <a:pt x="0" y="0"/>
                  </a:moveTo>
                  <a:lnTo>
                    <a:pt x="207263" y="0"/>
                  </a:lnTo>
                  <a:lnTo>
                    <a:pt x="207263" y="2427732"/>
                  </a:lnTo>
                  <a:lnTo>
                    <a:pt x="0" y="242773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249606" y="2089002"/>
              <a:ext cx="177559" cy="2331611"/>
            </a:xfrm>
            <a:custGeom>
              <a:avLst/>
              <a:gdLst/>
              <a:ahLst/>
              <a:cxnLst/>
              <a:rect l="l" t="t" r="r" b="b"/>
              <a:pathLst>
                <a:path w="207645" h="2726690">
                  <a:moveTo>
                    <a:pt x="0" y="0"/>
                  </a:moveTo>
                  <a:lnTo>
                    <a:pt x="207264" y="0"/>
                  </a:lnTo>
                  <a:lnTo>
                    <a:pt x="207264" y="2726435"/>
                  </a:lnTo>
                  <a:lnTo>
                    <a:pt x="0" y="272643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744815" y="2404373"/>
              <a:ext cx="175930" cy="2016133"/>
            </a:xfrm>
            <a:custGeom>
              <a:avLst/>
              <a:gdLst/>
              <a:ahLst/>
              <a:cxnLst/>
              <a:rect l="l" t="t" r="r" b="b"/>
              <a:pathLst>
                <a:path w="205740" h="2357754">
                  <a:moveTo>
                    <a:pt x="0" y="0"/>
                  </a:moveTo>
                  <a:lnTo>
                    <a:pt x="205740" y="0"/>
                  </a:lnTo>
                  <a:lnTo>
                    <a:pt x="205740" y="2357628"/>
                  </a:lnTo>
                  <a:lnTo>
                    <a:pt x="0" y="23576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991722" y="1655043"/>
              <a:ext cx="177559" cy="2765463"/>
            </a:xfrm>
            <a:custGeom>
              <a:avLst/>
              <a:gdLst/>
              <a:ahLst/>
              <a:cxnLst/>
              <a:rect l="l" t="t" r="r" b="b"/>
              <a:pathLst>
                <a:path w="207644" h="3234054">
                  <a:moveTo>
                    <a:pt x="207264" y="0"/>
                  </a:moveTo>
                  <a:lnTo>
                    <a:pt x="0" y="0"/>
                  </a:lnTo>
                  <a:lnTo>
                    <a:pt x="0" y="3233928"/>
                  </a:lnTo>
                  <a:lnTo>
                    <a:pt x="207264" y="3233928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486931" y="2326182"/>
              <a:ext cx="175930" cy="2094324"/>
            </a:xfrm>
            <a:custGeom>
              <a:avLst/>
              <a:gdLst/>
              <a:ahLst/>
              <a:cxnLst/>
              <a:rect l="l" t="t" r="r" b="b"/>
              <a:pathLst>
                <a:path w="205739" h="2449195">
                  <a:moveTo>
                    <a:pt x="205740" y="0"/>
                  </a:moveTo>
                  <a:lnTo>
                    <a:pt x="0" y="0"/>
                  </a:lnTo>
                  <a:lnTo>
                    <a:pt x="0" y="2449068"/>
                  </a:lnTo>
                  <a:lnTo>
                    <a:pt x="205740" y="2449068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982141" y="2366581"/>
              <a:ext cx="175930" cy="2054142"/>
            </a:xfrm>
            <a:custGeom>
              <a:avLst/>
              <a:gdLst/>
              <a:ahLst/>
              <a:cxnLst/>
              <a:rect l="l" t="t" r="r" b="b"/>
              <a:pathLst>
                <a:path w="205739" h="2402204">
                  <a:moveTo>
                    <a:pt x="205739" y="0"/>
                  </a:moveTo>
                  <a:lnTo>
                    <a:pt x="0" y="0"/>
                  </a:lnTo>
                  <a:lnTo>
                    <a:pt x="0" y="2401823"/>
                  </a:lnTo>
                  <a:lnTo>
                    <a:pt x="205739" y="2401823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476048" y="2280570"/>
              <a:ext cx="177559" cy="2139935"/>
            </a:xfrm>
            <a:custGeom>
              <a:avLst/>
              <a:gdLst/>
              <a:ahLst/>
              <a:cxnLst/>
              <a:rect l="l" t="t" r="r" b="b"/>
              <a:pathLst>
                <a:path w="207644" h="2502535">
                  <a:moveTo>
                    <a:pt x="207263" y="0"/>
                  </a:moveTo>
                  <a:lnTo>
                    <a:pt x="0" y="0"/>
                  </a:lnTo>
                  <a:lnTo>
                    <a:pt x="0" y="2502408"/>
                  </a:lnTo>
                  <a:lnTo>
                    <a:pt x="207263" y="2502408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971257" y="2051210"/>
              <a:ext cx="177559" cy="2369621"/>
            </a:xfrm>
            <a:custGeom>
              <a:avLst/>
              <a:gdLst/>
              <a:ahLst/>
              <a:cxnLst/>
              <a:rect l="l" t="t" r="r" b="b"/>
              <a:pathLst>
                <a:path w="207645" h="2771140">
                  <a:moveTo>
                    <a:pt x="207263" y="0"/>
                  </a:moveTo>
                  <a:lnTo>
                    <a:pt x="0" y="0"/>
                  </a:lnTo>
                  <a:lnTo>
                    <a:pt x="0" y="2770632"/>
                  </a:lnTo>
                  <a:lnTo>
                    <a:pt x="207263" y="2770632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466467" y="2262326"/>
              <a:ext cx="177559" cy="2158397"/>
            </a:xfrm>
            <a:custGeom>
              <a:avLst/>
              <a:gdLst/>
              <a:ahLst/>
              <a:cxnLst/>
              <a:rect l="l" t="t" r="r" b="b"/>
              <a:pathLst>
                <a:path w="207645" h="2524125">
                  <a:moveTo>
                    <a:pt x="207263" y="0"/>
                  </a:moveTo>
                  <a:lnTo>
                    <a:pt x="0" y="0"/>
                  </a:lnTo>
                  <a:lnTo>
                    <a:pt x="0" y="2523744"/>
                  </a:lnTo>
                  <a:lnTo>
                    <a:pt x="207263" y="252374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961675" y="2272751"/>
              <a:ext cx="177559" cy="2148080"/>
            </a:xfrm>
            <a:custGeom>
              <a:avLst/>
              <a:gdLst/>
              <a:ahLst/>
              <a:cxnLst/>
              <a:rect l="l" t="t" r="r" b="b"/>
              <a:pathLst>
                <a:path w="207645" h="2512060">
                  <a:moveTo>
                    <a:pt x="207263" y="0"/>
                  </a:moveTo>
                  <a:lnTo>
                    <a:pt x="0" y="0"/>
                  </a:lnTo>
                  <a:lnTo>
                    <a:pt x="0" y="2511552"/>
                  </a:lnTo>
                  <a:lnTo>
                    <a:pt x="207263" y="2511552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456885" y="1932620"/>
              <a:ext cx="175930" cy="2487993"/>
            </a:xfrm>
            <a:custGeom>
              <a:avLst/>
              <a:gdLst/>
              <a:ahLst/>
              <a:cxnLst/>
              <a:rect l="l" t="t" r="r" b="b"/>
              <a:pathLst>
                <a:path w="205739" h="2909570">
                  <a:moveTo>
                    <a:pt x="205740" y="0"/>
                  </a:moveTo>
                  <a:lnTo>
                    <a:pt x="0" y="0"/>
                  </a:lnTo>
                  <a:lnTo>
                    <a:pt x="0" y="2909316"/>
                  </a:lnTo>
                  <a:lnTo>
                    <a:pt x="205740" y="2909316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952095" y="2180225"/>
              <a:ext cx="175930" cy="2240389"/>
            </a:xfrm>
            <a:custGeom>
              <a:avLst/>
              <a:gdLst/>
              <a:ahLst/>
              <a:cxnLst/>
              <a:rect l="l" t="t" r="r" b="b"/>
              <a:pathLst>
                <a:path w="205739" h="2620010">
                  <a:moveTo>
                    <a:pt x="205739" y="0"/>
                  </a:moveTo>
                  <a:lnTo>
                    <a:pt x="0" y="0"/>
                  </a:lnTo>
                  <a:lnTo>
                    <a:pt x="0" y="2619756"/>
                  </a:lnTo>
                  <a:lnTo>
                    <a:pt x="205739" y="2619756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446002" y="2455197"/>
              <a:ext cx="177559" cy="1965634"/>
            </a:xfrm>
            <a:custGeom>
              <a:avLst/>
              <a:gdLst/>
              <a:ahLst/>
              <a:cxnLst/>
              <a:rect l="l" t="t" r="r" b="b"/>
              <a:pathLst>
                <a:path w="207645" h="2298700">
                  <a:moveTo>
                    <a:pt x="207263" y="0"/>
                  </a:moveTo>
                  <a:lnTo>
                    <a:pt x="0" y="0"/>
                  </a:lnTo>
                  <a:lnTo>
                    <a:pt x="0" y="2298192"/>
                  </a:lnTo>
                  <a:lnTo>
                    <a:pt x="207263" y="2298192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941211" y="2102034"/>
              <a:ext cx="177559" cy="2318580"/>
            </a:xfrm>
            <a:custGeom>
              <a:avLst/>
              <a:gdLst/>
              <a:ahLst/>
              <a:cxnLst/>
              <a:rect l="l" t="t" r="r" b="b"/>
              <a:pathLst>
                <a:path w="207645" h="2711450">
                  <a:moveTo>
                    <a:pt x="207263" y="0"/>
                  </a:moveTo>
                  <a:lnTo>
                    <a:pt x="0" y="0"/>
                  </a:lnTo>
                  <a:lnTo>
                    <a:pt x="0" y="2711196"/>
                  </a:lnTo>
                  <a:lnTo>
                    <a:pt x="207263" y="271119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436420" y="2279267"/>
              <a:ext cx="177559" cy="2141564"/>
            </a:xfrm>
            <a:custGeom>
              <a:avLst/>
              <a:gdLst/>
              <a:ahLst/>
              <a:cxnLst/>
              <a:rect l="l" t="t" r="r" b="b"/>
              <a:pathLst>
                <a:path w="207645" h="2504440">
                  <a:moveTo>
                    <a:pt x="207264" y="0"/>
                  </a:moveTo>
                  <a:lnTo>
                    <a:pt x="0" y="0"/>
                  </a:lnTo>
                  <a:lnTo>
                    <a:pt x="0" y="2503932"/>
                  </a:lnTo>
                  <a:lnTo>
                    <a:pt x="207264" y="2503932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931630" y="2347033"/>
              <a:ext cx="175930" cy="2073690"/>
            </a:xfrm>
            <a:custGeom>
              <a:avLst/>
              <a:gdLst/>
              <a:ahLst/>
              <a:cxnLst/>
              <a:rect l="l" t="t" r="r" b="b"/>
              <a:pathLst>
                <a:path w="205740" h="2425065">
                  <a:moveTo>
                    <a:pt x="205740" y="0"/>
                  </a:moveTo>
                  <a:lnTo>
                    <a:pt x="0" y="0"/>
                  </a:lnTo>
                  <a:lnTo>
                    <a:pt x="0" y="2424684"/>
                  </a:lnTo>
                  <a:lnTo>
                    <a:pt x="205740" y="2424684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426839" y="2077274"/>
              <a:ext cx="175930" cy="2343557"/>
            </a:xfrm>
            <a:custGeom>
              <a:avLst/>
              <a:gdLst/>
              <a:ahLst/>
              <a:cxnLst/>
              <a:rect l="l" t="t" r="r" b="b"/>
              <a:pathLst>
                <a:path w="205740" h="2740660">
                  <a:moveTo>
                    <a:pt x="205740" y="0"/>
                  </a:moveTo>
                  <a:lnTo>
                    <a:pt x="0" y="0"/>
                  </a:lnTo>
                  <a:lnTo>
                    <a:pt x="0" y="2740152"/>
                  </a:lnTo>
                  <a:lnTo>
                    <a:pt x="205740" y="2740152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920745" y="2418708"/>
              <a:ext cx="177559" cy="2002015"/>
            </a:xfrm>
            <a:custGeom>
              <a:avLst/>
              <a:gdLst/>
              <a:ahLst/>
              <a:cxnLst/>
              <a:rect l="l" t="t" r="r" b="b"/>
              <a:pathLst>
                <a:path w="207645" h="2341245">
                  <a:moveTo>
                    <a:pt x="207263" y="0"/>
                  </a:moveTo>
                  <a:lnTo>
                    <a:pt x="0" y="0"/>
                  </a:lnTo>
                  <a:lnTo>
                    <a:pt x="0" y="2340864"/>
                  </a:lnTo>
                  <a:lnTo>
                    <a:pt x="207263" y="234086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91722" y="1655043"/>
              <a:ext cx="177559" cy="2765463"/>
            </a:xfrm>
            <a:custGeom>
              <a:avLst/>
              <a:gdLst/>
              <a:ahLst/>
              <a:cxnLst/>
              <a:rect l="l" t="t" r="r" b="b"/>
              <a:pathLst>
                <a:path w="207644" h="3234054">
                  <a:moveTo>
                    <a:pt x="0" y="0"/>
                  </a:moveTo>
                  <a:lnTo>
                    <a:pt x="207264" y="0"/>
                  </a:lnTo>
                  <a:lnTo>
                    <a:pt x="207264" y="3233928"/>
                  </a:lnTo>
                  <a:lnTo>
                    <a:pt x="0" y="32339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486931" y="2326182"/>
              <a:ext cx="175930" cy="2094324"/>
            </a:xfrm>
            <a:custGeom>
              <a:avLst/>
              <a:gdLst/>
              <a:ahLst/>
              <a:cxnLst/>
              <a:rect l="l" t="t" r="r" b="b"/>
              <a:pathLst>
                <a:path w="205739" h="2449195">
                  <a:moveTo>
                    <a:pt x="0" y="0"/>
                  </a:moveTo>
                  <a:lnTo>
                    <a:pt x="205740" y="0"/>
                  </a:lnTo>
                  <a:lnTo>
                    <a:pt x="205740" y="2449068"/>
                  </a:lnTo>
                  <a:lnTo>
                    <a:pt x="0" y="244906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982141" y="2366581"/>
              <a:ext cx="175930" cy="2054142"/>
            </a:xfrm>
            <a:custGeom>
              <a:avLst/>
              <a:gdLst/>
              <a:ahLst/>
              <a:cxnLst/>
              <a:rect l="l" t="t" r="r" b="b"/>
              <a:pathLst>
                <a:path w="205739" h="2402204">
                  <a:moveTo>
                    <a:pt x="0" y="0"/>
                  </a:moveTo>
                  <a:lnTo>
                    <a:pt x="205739" y="0"/>
                  </a:lnTo>
                  <a:lnTo>
                    <a:pt x="205739" y="2401823"/>
                  </a:lnTo>
                  <a:lnTo>
                    <a:pt x="0" y="240182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476048" y="2280570"/>
              <a:ext cx="177559" cy="2139935"/>
            </a:xfrm>
            <a:custGeom>
              <a:avLst/>
              <a:gdLst/>
              <a:ahLst/>
              <a:cxnLst/>
              <a:rect l="l" t="t" r="r" b="b"/>
              <a:pathLst>
                <a:path w="207644" h="2502535">
                  <a:moveTo>
                    <a:pt x="0" y="0"/>
                  </a:moveTo>
                  <a:lnTo>
                    <a:pt x="207263" y="0"/>
                  </a:lnTo>
                  <a:lnTo>
                    <a:pt x="207263" y="2502408"/>
                  </a:lnTo>
                  <a:lnTo>
                    <a:pt x="0" y="250240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971257" y="2051210"/>
              <a:ext cx="177559" cy="2369621"/>
            </a:xfrm>
            <a:custGeom>
              <a:avLst/>
              <a:gdLst/>
              <a:ahLst/>
              <a:cxnLst/>
              <a:rect l="l" t="t" r="r" b="b"/>
              <a:pathLst>
                <a:path w="207645" h="2771140">
                  <a:moveTo>
                    <a:pt x="0" y="0"/>
                  </a:moveTo>
                  <a:lnTo>
                    <a:pt x="207263" y="0"/>
                  </a:lnTo>
                  <a:lnTo>
                    <a:pt x="207263" y="2770632"/>
                  </a:lnTo>
                  <a:lnTo>
                    <a:pt x="0" y="27706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466467" y="2262326"/>
              <a:ext cx="177559" cy="2158397"/>
            </a:xfrm>
            <a:custGeom>
              <a:avLst/>
              <a:gdLst/>
              <a:ahLst/>
              <a:cxnLst/>
              <a:rect l="l" t="t" r="r" b="b"/>
              <a:pathLst>
                <a:path w="207645" h="2524125">
                  <a:moveTo>
                    <a:pt x="0" y="0"/>
                  </a:moveTo>
                  <a:lnTo>
                    <a:pt x="207263" y="0"/>
                  </a:lnTo>
                  <a:lnTo>
                    <a:pt x="207263" y="2523744"/>
                  </a:lnTo>
                  <a:lnTo>
                    <a:pt x="0" y="252374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3961675" y="2272751"/>
              <a:ext cx="177559" cy="2148080"/>
            </a:xfrm>
            <a:custGeom>
              <a:avLst/>
              <a:gdLst/>
              <a:ahLst/>
              <a:cxnLst/>
              <a:rect l="l" t="t" r="r" b="b"/>
              <a:pathLst>
                <a:path w="207645" h="2512060">
                  <a:moveTo>
                    <a:pt x="0" y="0"/>
                  </a:moveTo>
                  <a:lnTo>
                    <a:pt x="207263" y="0"/>
                  </a:lnTo>
                  <a:lnTo>
                    <a:pt x="207263" y="2511552"/>
                  </a:lnTo>
                  <a:lnTo>
                    <a:pt x="0" y="25115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456885" y="1932620"/>
              <a:ext cx="175930" cy="2487993"/>
            </a:xfrm>
            <a:custGeom>
              <a:avLst/>
              <a:gdLst/>
              <a:ahLst/>
              <a:cxnLst/>
              <a:rect l="l" t="t" r="r" b="b"/>
              <a:pathLst>
                <a:path w="205739" h="2909570">
                  <a:moveTo>
                    <a:pt x="0" y="0"/>
                  </a:moveTo>
                  <a:lnTo>
                    <a:pt x="205740" y="0"/>
                  </a:lnTo>
                  <a:lnTo>
                    <a:pt x="205740" y="2909316"/>
                  </a:lnTo>
                  <a:lnTo>
                    <a:pt x="0" y="290931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952095" y="2180225"/>
              <a:ext cx="175930" cy="2240389"/>
            </a:xfrm>
            <a:custGeom>
              <a:avLst/>
              <a:gdLst/>
              <a:ahLst/>
              <a:cxnLst/>
              <a:rect l="l" t="t" r="r" b="b"/>
              <a:pathLst>
                <a:path w="205739" h="2620010">
                  <a:moveTo>
                    <a:pt x="0" y="0"/>
                  </a:moveTo>
                  <a:lnTo>
                    <a:pt x="205739" y="0"/>
                  </a:lnTo>
                  <a:lnTo>
                    <a:pt x="205739" y="2619756"/>
                  </a:lnTo>
                  <a:lnTo>
                    <a:pt x="0" y="261975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446002" y="2455197"/>
              <a:ext cx="177559" cy="1965634"/>
            </a:xfrm>
            <a:custGeom>
              <a:avLst/>
              <a:gdLst/>
              <a:ahLst/>
              <a:cxnLst/>
              <a:rect l="l" t="t" r="r" b="b"/>
              <a:pathLst>
                <a:path w="207645" h="2298700">
                  <a:moveTo>
                    <a:pt x="0" y="0"/>
                  </a:moveTo>
                  <a:lnTo>
                    <a:pt x="207263" y="0"/>
                  </a:lnTo>
                  <a:lnTo>
                    <a:pt x="207263" y="2298192"/>
                  </a:lnTo>
                  <a:lnTo>
                    <a:pt x="0" y="229819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941211" y="2102034"/>
              <a:ext cx="177559" cy="2318580"/>
            </a:xfrm>
            <a:custGeom>
              <a:avLst/>
              <a:gdLst/>
              <a:ahLst/>
              <a:cxnLst/>
              <a:rect l="l" t="t" r="r" b="b"/>
              <a:pathLst>
                <a:path w="207645" h="2711450">
                  <a:moveTo>
                    <a:pt x="0" y="0"/>
                  </a:moveTo>
                  <a:lnTo>
                    <a:pt x="207263" y="0"/>
                  </a:lnTo>
                  <a:lnTo>
                    <a:pt x="207263" y="2711196"/>
                  </a:lnTo>
                  <a:lnTo>
                    <a:pt x="0" y="271119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436420" y="2279267"/>
              <a:ext cx="177559" cy="2141564"/>
            </a:xfrm>
            <a:custGeom>
              <a:avLst/>
              <a:gdLst/>
              <a:ahLst/>
              <a:cxnLst/>
              <a:rect l="l" t="t" r="r" b="b"/>
              <a:pathLst>
                <a:path w="207645" h="2504440">
                  <a:moveTo>
                    <a:pt x="0" y="0"/>
                  </a:moveTo>
                  <a:lnTo>
                    <a:pt x="207264" y="0"/>
                  </a:lnTo>
                  <a:lnTo>
                    <a:pt x="207264" y="2503932"/>
                  </a:lnTo>
                  <a:lnTo>
                    <a:pt x="0" y="25039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931630" y="2347033"/>
              <a:ext cx="175930" cy="2073690"/>
            </a:xfrm>
            <a:custGeom>
              <a:avLst/>
              <a:gdLst/>
              <a:ahLst/>
              <a:cxnLst/>
              <a:rect l="l" t="t" r="r" b="b"/>
              <a:pathLst>
                <a:path w="205740" h="2425065">
                  <a:moveTo>
                    <a:pt x="0" y="0"/>
                  </a:moveTo>
                  <a:lnTo>
                    <a:pt x="205740" y="0"/>
                  </a:lnTo>
                  <a:lnTo>
                    <a:pt x="205740" y="2424684"/>
                  </a:lnTo>
                  <a:lnTo>
                    <a:pt x="0" y="24246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7426839" y="2077274"/>
              <a:ext cx="175930" cy="2343557"/>
            </a:xfrm>
            <a:custGeom>
              <a:avLst/>
              <a:gdLst/>
              <a:ahLst/>
              <a:cxnLst/>
              <a:rect l="l" t="t" r="r" b="b"/>
              <a:pathLst>
                <a:path w="205740" h="2740660">
                  <a:moveTo>
                    <a:pt x="0" y="0"/>
                  </a:moveTo>
                  <a:lnTo>
                    <a:pt x="205740" y="0"/>
                  </a:lnTo>
                  <a:lnTo>
                    <a:pt x="205740" y="2740152"/>
                  </a:lnTo>
                  <a:lnTo>
                    <a:pt x="0" y="27401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7920745" y="2418708"/>
              <a:ext cx="177559" cy="2002015"/>
            </a:xfrm>
            <a:custGeom>
              <a:avLst/>
              <a:gdLst/>
              <a:ahLst/>
              <a:cxnLst/>
              <a:rect l="l" t="t" r="r" b="b"/>
              <a:pathLst>
                <a:path w="207645" h="2341245">
                  <a:moveTo>
                    <a:pt x="0" y="0"/>
                  </a:moveTo>
                  <a:lnTo>
                    <a:pt x="207263" y="0"/>
                  </a:lnTo>
                  <a:lnTo>
                    <a:pt x="207263" y="2340864"/>
                  </a:lnTo>
                  <a:lnTo>
                    <a:pt x="0" y="234086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744127" y="4420396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 txBox="1"/>
            <p:nvPr/>
          </p:nvSpPr>
          <p:spPr>
            <a:xfrm>
              <a:off x="822229" y="2828016"/>
              <a:ext cx="337400" cy="43710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27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492</a:t>
              </a:r>
              <a:endParaRPr sz="1026">
                <a:latin typeface="Arial"/>
                <a:cs typeface="Arial"/>
              </a:endParaRPr>
            </a:p>
            <a:p>
              <a:pPr marL="26063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27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801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1" name="object 131"/>
            <p:cNvSpPr txBox="1"/>
            <p:nvPr/>
          </p:nvSpPr>
          <p:spPr>
            <a:xfrm>
              <a:off x="1317156" y="3156960"/>
              <a:ext cx="337400" cy="42950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7376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187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21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043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2" name="object 132"/>
            <p:cNvSpPr txBox="1"/>
            <p:nvPr/>
          </p:nvSpPr>
          <p:spPr>
            <a:xfrm>
              <a:off x="1812366" y="3184327"/>
              <a:ext cx="337400" cy="42407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20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591</a:t>
              </a:r>
              <a:endParaRPr sz="1026">
                <a:latin typeface="Arial"/>
                <a:cs typeface="Arial"/>
              </a:endParaRPr>
            </a:p>
            <a:p>
              <a:pPr marL="13032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20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640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3" name="object 133"/>
            <p:cNvSpPr txBox="1"/>
            <p:nvPr/>
          </p:nvSpPr>
          <p:spPr>
            <a:xfrm>
              <a:off x="2307358" y="3141321"/>
              <a:ext cx="337400" cy="43167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305</a:t>
              </a:r>
              <a:endParaRPr sz="1026">
                <a:latin typeface="Arial"/>
                <a:cs typeface="Arial"/>
              </a:endParaRPr>
            </a:p>
            <a:p>
              <a:pPr marL="20634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21</a:t>
              </a:r>
              <a:r>
                <a:rPr sz="1026" b="1" spc="-9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505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4" name="object 134"/>
            <p:cNvSpPr txBox="1"/>
            <p:nvPr/>
          </p:nvSpPr>
          <p:spPr>
            <a:xfrm>
              <a:off x="2802006" y="3025534"/>
              <a:ext cx="337400" cy="42787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23"/>
                </a:lnSpc>
              </a:pPr>
              <a:r>
                <a:rPr sz="1026" dirty="0">
                  <a:latin typeface="Arial"/>
                  <a:cs typeface="Arial"/>
                </a:rPr>
                <a:t>23</a:t>
              </a:r>
              <a:r>
                <a:rPr sz="1026" spc="-9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708</a:t>
              </a:r>
              <a:endParaRPr sz="1026">
                <a:latin typeface="Arial"/>
                <a:cs typeface="Arial"/>
              </a:endParaRPr>
            </a:p>
            <a:p>
              <a:pPr marL="15747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23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spc="4" dirty="0">
                  <a:latin typeface="Arial"/>
                  <a:cs typeface="Arial"/>
                </a:rPr>
                <a:t>816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5" name="object 135"/>
            <p:cNvSpPr txBox="1"/>
            <p:nvPr/>
          </p:nvSpPr>
          <p:spPr>
            <a:xfrm>
              <a:off x="3297451" y="3131657"/>
              <a:ext cx="337400" cy="43656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403</a:t>
              </a:r>
              <a:endParaRPr sz="1026">
                <a:latin typeface="Arial"/>
                <a:cs typeface="Arial"/>
              </a:endParaRPr>
            </a:p>
            <a:p>
              <a:pPr marL="24977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21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696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6" name="object 136"/>
            <p:cNvSpPr txBox="1"/>
            <p:nvPr/>
          </p:nvSpPr>
          <p:spPr>
            <a:xfrm>
              <a:off x="3792444" y="3137087"/>
              <a:ext cx="337400" cy="44036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220</a:t>
              </a:r>
              <a:endParaRPr sz="1026">
                <a:latin typeface="Arial"/>
                <a:cs typeface="Arial"/>
              </a:endParaRPr>
            </a:p>
            <a:p>
              <a:pPr marL="28778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21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586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7" name="object 137"/>
            <p:cNvSpPr txBox="1"/>
            <p:nvPr/>
          </p:nvSpPr>
          <p:spPr>
            <a:xfrm>
              <a:off x="4287653" y="2966914"/>
              <a:ext cx="337400" cy="43385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24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770</a:t>
              </a:r>
              <a:endParaRPr sz="1026">
                <a:latin typeface="Arial"/>
                <a:cs typeface="Arial"/>
              </a:endParaRPr>
            </a:p>
            <a:p>
              <a:pPr marL="22806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25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008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8" name="object 138"/>
            <p:cNvSpPr txBox="1"/>
            <p:nvPr/>
          </p:nvSpPr>
          <p:spPr>
            <a:xfrm>
              <a:off x="4782645" y="3090931"/>
              <a:ext cx="337400" cy="43873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spc="4" dirty="0">
                  <a:latin typeface="Arial"/>
                  <a:cs typeface="Arial"/>
                </a:rPr>
                <a:t>187</a:t>
              </a:r>
              <a:endParaRPr sz="1026">
                <a:latin typeface="Arial"/>
                <a:cs typeface="Arial"/>
              </a:endParaRPr>
            </a:p>
            <a:p>
              <a:pPr marL="26606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512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9" name="object 139"/>
            <p:cNvSpPr txBox="1"/>
            <p:nvPr/>
          </p:nvSpPr>
          <p:spPr>
            <a:xfrm>
              <a:off x="5277855" y="3223097"/>
              <a:ext cx="337400" cy="42787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629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19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858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19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spc="4" dirty="0">
                  <a:latin typeface="Arial"/>
                  <a:cs typeface="Arial"/>
                </a:rPr>
                <a:t>746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0" name="object 140"/>
            <p:cNvSpPr txBox="1"/>
            <p:nvPr/>
          </p:nvSpPr>
          <p:spPr>
            <a:xfrm>
              <a:off x="5772739" y="3051620"/>
              <a:ext cx="337400" cy="43873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969</a:t>
              </a:r>
              <a:endParaRPr sz="1026">
                <a:latin typeface="Arial"/>
                <a:cs typeface="Arial"/>
              </a:endParaRPr>
            </a:p>
            <a:p>
              <a:pPr marL="27149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23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306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1" name="object 141"/>
            <p:cNvSpPr txBox="1"/>
            <p:nvPr/>
          </p:nvSpPr>
          <p:spPr>
            <a:xfrm>
              <a:off x="6267731" y="3140780"/>
              <a:ext cx="337400" cy="44253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106</a:t>
              </a:r>
              <a:endParaRPr sz="1026">
                <a:latin typeface="Arial"/>
                <a:cs typeface="Arial"/>
              </a:endParaRPr>
            </a:p>
            <a:p>
              <a:pPr marL="30950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21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515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2" name="object 142"/>
            <p:cNvSpPr txBox="1"/>
            <p:nvPr/>
          </p:nvSpPr>
          <p:spPr>
            <a:xfrm>
              <a:off x="6762940" y="3173359"/>
              <a:ext cx="337400" cy="423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1946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20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860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20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836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3" name="object 143"/>
            <p:cNvSpPr txBox="1"/>
            <p:nvPr/>
          </p:nvSpPr>
          <p:spPr>
            <a:xfrm>
              <a:off x="7257824" y="3039130"/>
              <a:ext cx="337400" cy="42842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23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428</a:t>
              </a:r>
              <a:endParaRPr sz="1026">
                <a:latin typeface="Arial"/>
                <a:cs typeface="Arial"/>
              </a:endParaRPr>
            </a:p>
            <a:p>
              <a:pPr marL="16833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23</a:t>
              </a:r>
              <a:r>
                <a:rPr sz="1026" b="1" spc="-9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557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4" name="object 144"/>
            <p:cNvSpPr txBox="1"/>
            <p:nvPr/>
          </p:nvSpPr>
          <p:spPr>
            <a:xfrm>
              <a:off x="7753034" y="3203007"/>
              <a:ext cx="337400" cy="42896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7919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20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263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20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122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5" name="object 145"/>
            <p:cNvSpPr txBox="1"/>
            <p:nvPr/>
          </p:nvSpPr>
          <p:spPr>
            <a:xfrm>
              <a:off x="610498" y="4361428"/>
              <a:ext cx="7058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46" name="object 146"/>
            <p:cNvSpPr txBox="1"/>
            <p:nvPr/>
          </p:nvSpPr>
          <p:spPr>
            <a:xfrm>
              <a:off x="441344" y="3863829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5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47" name="object 147"/>
            <p:cNvSpPr txBox="1"/>
            <p:nvPr/>
          </p:nvSpPr>
          <p:spPr>
            <a:xfrm>
              <a:off x="392866" y="3366339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48" name="object 148"/>
            <p:cNvSpPr txBox="1"/>
            <p:nvPr/>
          </p:nvSpPr>
          <p:spPr>
            <a:xfrm>
              <a:off x="392866" y="2868740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15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49" name="object 149"/>
            <p:cNvSpPr txBox="1"/>
            <p:nvPr/>
          </p:nvSpPr>
          <p:spPr>
            <a:xfrm>
              <a:off x="392866" y="2371142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0" name="object 150"/>
            <p:cNvSpPr txBox="1"/>
            <p:nvPr/>
          </p:nvSpPr>
          <p:spPr>
            <a:xfrm>
              <a:off x="392866" y="1873651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25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1" name="object 151"/>
            <p:cNvSpPr txBox="1"/>
            <p:nvPr/>
          </p:nvSpPr>
          <p:spPr>
            <a:xfrm>
              <a:off x="392866" y="1376053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30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2" name="object 152"/>
            <p:cNvSpPr/>
            <p:nvPr/>
          </p:nvSpPr>
          <p:spPr>
            <a:xfrm>
              <a:off x="473163" y="4523022"/>
              <a:ext cx="2029490" cy="5447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2614619" y="4548869"/>
              <a:ext cx="383352" cy="376837"/>
            </a:xfrm>
            <a:custGeom>
              <a:avLst/>
              <a:gdLst/>
              <a:ahLst/>
              <a:cxnLst/>
              <a:rect l="l" t="t" r="r" b="b"/>
              <a:pathLst>
                <a:path w="448310" h="440689">
                  <a:moveTo>
                    <a:pt x="30987" y="417829"/>
                  </a:moveTo>
                  <a:lnTo>
                    <a:pt x="23114" y="429259"/>
                  </a:lnTo>
                  <a:lnTo>
                    <a:pt x="28733" y="434339"/>
                  </a:lnTo>
                  <a:lnTo>
                    <a:pt x="34353" y="438150"/>
                  </a:lnTo>
                  <a:lnTo>
                    <a:pt x="45593" y="440689"/>
                  </a:lnTo>
                  <a:lnTo>
                    <a:pt x="53086" y="440689"/>
                  </a:lnTo>
                  <a:lnTo>
                    <a:pt x="60198" y="438150"/>
                  </a:lnTo>
                  <a:lnTo>
                    <a:pt x="67056" y="431800"/>
                  </a:lnTo>
                  <a:lnTo>
                    <a:pt x="70485" y="427989"/>
                  </a:lnTo>
                  <a:lnTo>
                    <a:pt x="50546" y="427989"/>
                  </a:lnTo>
                  <a:lnTo>
                    <a:pt x="42291" y="426719"/>
                  </a:lnTo>
                  <a:lnTo>
                    <a:pt x="37211" y="424179"/>
                  </a:lnTo>
                  <a:lnTo>
                    <a:pt x="30987" y="417829"/>
                  </a:lnTo>
                  <a:close/>
                </a:path>
                <a:path w="448310" h="440689">
                  <a:moveTo>
                    <a:pt x="10287" y="331469"/>
                  </a:moveTo>
                  <a:lnTo>
                    <a:pt x="0" y="341629"/>
                  </a:lnTo>
                  <a:lnTo>
                    <a:pt x="53212" y="394969"/>
                  </a:lnTo>
                  <a:lnTo>
                    <a:pt x="57531" y="398779"/>
                  </a:lnTo>
                  <a:lnTo>
                    <a:pt x="60452" y="402589"/>
                  </a:lnTo>
                  <a:lnTo>
                    <a:pt x="61722" y="405129"/>
                  </a:lnTo>
                  <a:lnTo>
                    <a:pt x="63118" y="407669"/>
                  </a:lnTo>
                  <a:lnTo>
                    <a:pt x="63373" y="410209"/>
                  </a:lnTo>
                  <a:lnTo>
                    <a:pt x="62737" y="414019"/>
                  </a:lnTo>
                  <a:lnTo>
                    <a:pt x="61975" y="416559"/>
                  </a:lnTo>
                  <a:lnTo>
                    <a:pt x="60452" y="419100"/>
                  </a:lnTo>
                  <a:lnTo>
                    <a:pt x="57912" y="421639"/>
                  </a:lnTo>
                  <a:lnTo>
                    <a:pt x="54356" y="425450"/>
                  </a:lnTo>
                  <a:lnTo>
                    <a:pt x="50546" y="427989"/>
                  </a:lnTo>
                  <a:lnTo>
                    <a:pt x="70485" y="427989"/>
                  </a:lnTo>
                  <a:lnTo>
                    <a:pt x="71628" y="426719"/>
                  </a:lnTo>
                  <a:lnTo>
                    <a:pt x="74675" y="421639"/>
                  </a:lnTo>
                  <a:lnTo>
                    <a:pt x="77724" y="411479"/>
                  </a:lnTo>
                  <a:lnTo>
                    <a:pt x="77470" y="406400"/>
                  </a:lnTo>
                  <a:lnTo>
                    <a:pt x="75437" y="401319"/>
                  </a:lnTo>
                  <a:lnTo>
                    <a:pt x="73533" y="396239"/>
                  </a:lnTo>
                  <a:lnTo>
                    <a:pt x="69215" y="389889"/>
                  </a:lnTo>
                  <a:lnTo>
                    <a:pt x="10287" y="331469"/>
                  </a:lnTo>
                  <a:close/>
                </a:path>
                <a:path w="448310" h="440689">
                  <a:moveTo>
                    <a:pt x="102076" y="302259"/>
                  </a:moveTo>
                  <a:lnTo>
                    <a:pt x="87524" y="302259"/>
                  </a:lnTo>
                  <a:lnTo>
                    <a:pt x="80724" y="304800"/>
                  </a:lnTo>
                  <a:lnTo>
                    <a:pt x="57023" y="336550"/>
                  </a:lnTo>
                  <a:lnTo>
                    <a:pt x="57497" y="344169"/>
                  </a:lnTo>
                  <a:lnTo>
                    <a:pt x="92948" y="382269"/>
                  </a:lnTo>
                  <a:lnTo>
                    <a:pt x="107493" y="382269"/>
                  </a:lnTo>
                  <a:lnTo>
                    <a:pt x="114300" y="379729"/>
                  </a:lnTo>
                  <a:lnTo>
                    <a:pt x="120725" y="375919"/>
                  </a:lnTo>
                  <a:lnTo>
                    <a:pt x="126746" y="370839"/>
                  </a:lnTo>
                  <a:lnTo>
                    <a:pt x="108585" y="370839"/>
                  </a:lnTo>
                  <a:lnTo>
                    <a:pt x="101854" y="369569"/>
                  </a:lnTo>
                  <a:lnTo>
                    <a:pt x="95250" y="369569"/>
                  </a:lnTo>
                  <a:lnTo>
                    <a:pt x="88265" y="365759"/>
                  </a:lnTo>
                  <a:lnTo>
                    <a:pt x="81153" y="358139"/>
                  </a:lnTo>
                  <a:lnTo>
                    <a:pt x="73914" y="351789"/>
                  </a:lnTo>
                  <a:lnTo>
                    <a:pt x="70231" y="344169"/>
                  </a:lnTo>
                  <a:lnTo>
                    <a:pt x="69723" y="337819"/>
                  </a:lnTo>
                  <a:lnTo>
                    <a:pt x="69342" y="331469"/>
                  </a:lnTo>
                  <a:lnTo>
                    <a:pt x="71500" y="325119"/>
                  </a:lnTo>
                  <a:lnTo>
                    <a:pt x="76200" y="321309"/>
                  </a:lnTo>
                  <a:lnTo>
                    <a:pt x="80899" y="316229"/>
                  </a:lnTo>
                  <a:lnTo>
                    <a:pt x="86614" y="313689"/>
                  </a:lnTo>
                  <a:lnTo>
                    <a:pt x="121245" y="313689"/>
                  </a:lnTo>
                  <a:lnTo>
                    <a:pt x="116173" y="309879"/>
                  </a:lnTo>
                  <a:lnTo>
                    <a:pt x="109220" y="304800"/>
                  </a:lnTo>
                  <a:lnTo>
                    <a:pt x="102076" y="302259"/>
                  </a:lnTo>
                  <a:close/>
                </a:path>
                <a:path w="448310" h="440689">
                  <a:moveTo>
                    <a:pt x="121245" y="313689"/>
                  </a:moveTo>
                  <a:lnTo>
                    <a:pt x="86614" y="313689"/>
                  </a:lnTo>
                  <a:lnTo>
                    <a:pt x="99949" y="314959"/>
                  </a:lnTo>
                  <a:lnTo>
                    <a:pt x="106806" y="318769"/>
                  </a:lnTo>
                  <a:lnTo>
                    <a:pt x="113665" y="325119"/>
                  </a:lnTo>
                  <a:lnTo>
                    <a:pt x="121031" y="332739"/>
                  </a:lnTo>
                  <a:lnTo>
                    <a:pt x="124968" y="340359"/>
                  </a:lnTo>
                  <a:lnTo>
                    <a:pt x="125349" y="346709"/>
                  </a:lnTo>
                  <a:lnTo>
                    <a:pt x="125856" y="353059"/>
                  </a:lnTo>
                  <a:lnTo>
                    <a:pt x="123698" y="359409"/>
                  </a:lnTo>
                  <a:lnTo>
                    <a:pt x="114300" y="368300"/>
                  </a:lnTo>
                  <a:lnTo>
                    <a:pt x="108585" y="370839"/>
                  </a:lnTo>
                  <a:lnTo>
                    <a:pt x="126746" y="370839"/>
                  </a:lnTo>
                  <a:lnTo>
                    <a:pt x="131699" y="367029"/>
                  </a:lnTo>
                  <a:lnTo>
                    <a:pt x="135000" y="360679"/>
                  </a:lnTo>
                  <a:lnTo>
                    <a:pt x="136906" y="354329"/>
                  </a:lnTo>
                  <a:lnTo>
                    <a:pt x="138684" y="347979"/>
                  </a:lnTo>
                  <a:lnTo>
                    <a:pt x="138684" y="341629"/>
                  </a:lnTo>
                  <a:lnTo>
                    <a:pt x="136652" y="335279"/>
                  </a:lnTo>
                  <a:lnTo>
                    <a:pt x="134747" y="328929"/>
                  </a:lnTo>
                  <a:lnTo>
                    <a:pt x="130175" y="322579"/>
                  </a:lnTo>
                  <a:lnTo>
                    <a:pt x="122936" y="314959"/>
                  </a:lnTo>
                  <a:lnTo>
                    <a:pt x="121245" y="313689"/>
                  </a:lnTo>
                  <a:close/>
                </a:path>
                <a:path w="448310" h="440689">
                  <a:moveTo>
                    <a:pt x="115697" y="267969"/>
                  </a:moveTo>
                  <a:lnTo>
                    <a:pt x="107187" y="276859"/>
                  </a:lnTo>
                  <a:lnTo>
                    <a:pt x="163068" y="332739"/>
                  </a:lnTo>
                  <a:lnTo>
                    <a:pt x="172593" y="322579"/>
                  </a:lnTo>
                  <a:lnTo>
                    <a:pt x="143256" y="293369"/>
                  </a:lnTo>
                  <a:lnTo>
                    <a:pt x="139319" y="289559"/>
                  </a:lnTo>
                  <a:lnTo>
                    <a:pt x="136144" y="285750"/>
                  </a:lnTo>
                  <a:lnTo>
                    <a:pt x="132334" y="278129"/>
                  </a:lnTo>
                  <a:lnTo>
                    <a:pt x="132080" y="276859"/>
                  </a:lnTo>
                  <a:lnTo>
                    <a:pt x="124206" y="276859"/>
                  </a:lnTo>
                  <a:lnTo>
                    <a:pt x="115697" y="267969"/>
                  </a:lnTo>
                  <a:close/>
                </a:path>
                <a:path w="448310" h="440689">
                  <a:moveTo>
                    <a:pt x="190627" y="205739"/>
                  </a:moveTo>
                  <a:lnTo>
                    <a:pt x="156241" y="228600"/>
                  </a:lnTo>
                  <a:lnTo>
                    <a:pt x="152908" y="241300"/>
                  </a:lnTo>
                  <a:lnTo>
                    <a:pt x="153382" y="248919"/>
                  </a:lnTo>
                  <a:lnTo>
                    <a:pt x="181594" y="283209"/>
                  </a:lnTo>
                  <a:lnTo>
                    <a:pt x="196214" y="287019"/>
                  </a:lnTo>
                  <a:lnTo>
                    <a:pt x="210200" y="284479"/>
                  </a:lnTo>
                  <a:lnTo>
                    <a:pt x="216663" y="280669"/>
                  </a:lnTo>
                  <a:lnTo>
                    <a:pt x="222758" y="275589"/>
                  </a:lnTo>
                  <a:lnTo>
                    <a:pt x="223964" y="274319"/>
                  </a:lnTo>
                  <a:lnTo>
                    <a:pt x="197738" y="274319"/>
                  </a:lnTo>
                  <a:lnTo>
                    <a:pt x="191135" y="273050"/>
                  </a:lnTo>
                  <a:lnTo>
                    <a:pt x="165608" y="242569"/>
                  </a:lnTo>
                  <a:lnTo>
                    <a:pt x="165227" y="234950"/>
                  </a:lnTo>
                  <a:lnTo>
                    <a:pt x="167386" y="229869"/>
                  </a:lnTo>
                  <a:lnTo>
                    <a:pt x="176784" y="219709"/>
                  </a:lnTo>
                  <a:lnTo>
                    <a:pt x="182499" y="218439"/>
                  </a:lnTo>
                  <a:lnTo>
                    <a:pt x="217468" y="218439"/>
                  </a:lnTo>
                  <a:lnTo>
                    <a:pt x="212058" y="213359"/>
                  </a:lnTo>
                  <a:lnTo>
                    <a:pt x="205105" y="209550"/>
                  </a:lnTo>
                  <a:lnTo>
                    <a:pt x="197961" y="207009"/>
                  </a:lnTo>
                  <a:lnTo>
                    <a:pt x="190627" y="205739"/>
                  </a:lnTo>
                  <a:close/>
                </a:path>
                <a:path w="448310" h="440689">
                  <a:moveTo>
                    <a:pt x="139319" y="247650"/>
                  </a:moveTo>
                  <a:lnTo>
                    <a:pt x="122428" y="262889"/>
                  </a:lnTo>
                  <a:lnTo>
                    <a:pt x="121793" y="265429"/>
                  </a:lnTo>
                  <a:lnTo>
                    <a:pt x="122428" y="270509"/>
                  </a:lnTo>
                  <a:lnTo>
                    <a:pt x="124206" y="276859"/>
                  </a:lnTo>
                  <a:lnTo>
                    <a:pt x="132080" y="276859"/>
                  </a:lnTo>
                  <a:lnTo>
                    <a:pt x="131825" y="275589"/>
                  </a:lnTo>
                  <a:lnTo>
                    <a:pt x="132587" y="269239"/>
                  </a:lnTo>
                  <a:lnTo>
                    <a:pt x="133858" y="266700"/>
                  </a:lnTo>
                  <a:lnTo>
                    <a:pt x="138175" y="262889"/>
                  </a:lnTo>
                  <a:lnTo>
                    <a:pt x="141224" y="261619"/>
                  </a:lnTo>
                  <a:lnTo>
                    <a:pt x="144906" y="260350"/>
                  </a:lnTo>
                  <a:lnTo>
                    <a:pt x="139319" y="247650"/>
                  </a:lnTo>
                  <a:close/>
                </a:path>
                <a:path w="448310" h="440689">
                  <a:moveTo>
                    <a:pt x="217468" y="218439"/>
                  </a:moveTo>
                  <a:lnTo>
                    <a:pt x="195834" y="218439"/>
                  </a:lnTo>
                  <a:lnTo>
                    <a:pt x="202692" y="222250"/>
                  </a:lnTo>
                  <a:lnTo>
                    <a:pt x="216915" y="237489"/>
                  </a:lnTo>
                  <a:lnTo>
                    <a:pt x="220852" y="243839"/>
                  </a:lnTo>
                  <a:lnTo>
                    <a:pt x="221742" y="257809"/>
                  </a:lnTo>
                  <a:lnTo>
                    <a:pt x="219583" y="262889"/>
                  </a:lnTo>
                  <a:lnTo>
                    <a:pt x="210185" y="271779"/>
                  </a:lnTo>
                  <a:lnTo>
                    <a:pt x="204470" y="274319"/>
                  </a:lnTo>
                  <a:lnTo>
                    <a:pt x="223964" y="274319"/>
                  </a:lnTo>
                  <a:lnTo>
                    <a:pt x="227584" y="270509"/>
                  </a:lnTo>
                  <a:lnTo>
                    <a:pt x="230886" y="265429"/>
                  </a:lnTo>
                  <a:lnTo>
                    <a:pt x="232790" y="259079"/>
                  </a:lnTo>
                  <a:lnTo>
                    <a:pt x="234569" y="252729"/>
                  </a:lnTo>
                  <a:lnTo>
                    <a:pt x="234569" y="246379"/>
                  </a:lnTo>
                  <a:lnTo>
                    <a:pt x="232537" y="240029"/>
                  </a:lnTo>
                  <a:lnTo>
                    <a:pt x="230632" y="233679"/>
                  </a:lnTo>
                  <a:lnTo>
                    <a:pt x="226060" y="226059"/>
                  </a:lnTo>
                  <a:lnTo>
                    <a:pt x="218821" y="219709"/>
                  </a:lnTo>
                  <a:lnTo>
                    <a:pt x="217468" y="218439"/>
                  </a:lnTo>
                  <a:close/>
                </a:path>
                <a:path w="448310" h="440689">
                  <a:moveTo>
                    <a:pt x="212725" y="171450"/>
                  </a:moveTo>
                  <a:lnTo>
                    <a:pt x="203326" y="180339"/>
                  </a:lnTo>
                  <a:lnTo>
                    <a:pt x="259207" y="236219"/>
                  </a:lnTo>
                  <a:lnTo>
                    <a:pt x="268605" y="227329"/>
                  </a:lnTo>
                  <a:lnTo>
                    <a:pt x="212725" y="171450"/>
                  </a:lnTo>
                  <a:close/>
                </a:path>
                <a:path w="448310" h="440689">
                  <a:moveTo>
                    <a:pt x="235458" y="148589"/>
                  </a:moveTo>
                  <a:lnTo>
                    <a:pt x="226949" y="157479"/>
                  </a:lnTo>
                  <a:lnTo>
                    <a:pt x="282828" y="213359"/>
                  </a:lnTo>
                  <a:lnTo>
                    <a:pt x="292226" y="203200"/>
                  </a:lnTo>
                  <a:lnTo>
                    <a:pt x="254635" y="165100"/>
                  </a:lnTo>
                  <a:lnTo>
                    <a:pt x="251206" y="158750"/>
                  </a:lnTo>
                  <a:lnTo>
                    <a:pt x="251396" y="156209"/>
                  </a:lnTo>
                  <a:lnTo>
                    <a:pt x="243459" y="156209"/>
                  </a:lnTo>
                  <a:lnTo>
                    <a:pt x="235458" y="148589"/>
                  </a:lnTo>
                  <a:close/>
                </a:path>
                <a:path w="448310" h="440689">
                  <a:moveTo>
                    <a:pt x="294431" y="133350"/>
                  </a:moveTo>
                  <a:lnTo>
                    <a:pt x="269494" y="133350"/>
                  </a:lnTo>
                  <a:lnTo>
                    <a:pt x="272288" y="134619"/>
                  </a:lnTo>
                  <a:lnTo>
                    <a:pt x="277622" y="135889"/>
                  </a:lnTo>
                  <a:lnTo>
                    <a:pt x="280924" y="138429"/>
                  </a:lnTo>
                  <a:lnTo>
                    <a:pt x="318770" y="176529"/>
                  </a:lnTo>
                  <a:lnTo>
                    <a:pt x="328168" y="167639"/>
                  </a:lnTo>
                  <a:lnTo>
                    <a:pt x="294431" y="133350"/>
                  </a:lnTo>
                  <a:close/>
                </a:path>
                <a:path w="448310" h="440689">
                  <a:moveTo>
                    <a:pt x="191516" y="149859"/>
                  </a:moveTo>
                  <a:lnTo>
                    <a:pt x="181991" y="158750"/>
                  </a:lnTo>
                  <a:lnTo>
                    <a:pt x="192912" y="170179"/>
                  </a:lnTo>
                  <a:lnTo>
                    <a:pt x="202437" y="161289"/>
                  </a:lnTo>
                  <a:lnTo>
                    <a:pt x="191516" y="149859"/>
                  </a:lnTo>
                  <a:close/>
                </a:path>
                <a:path w="448310" h="440689">
                  <a:moveTo>
                    <a:pt x="270763" y="119379"/>
                  </a:moveTo>
                  <a:lnTo>
                    <a:pt x="267081" y="120650"/>
                  </a:lnTo>
                  <a:lnTo>
                    <a:pt x="263017" y="121919"/>
                  </a:lnTo>
                  <a:lnTo>
                    <a:pt x="259080" y="123189"/>
                  </a:lnTo>
                  <a:lnTo>
                    <a:pt x="242788" y="148589"/>
                  </a:lnTo>
                  <a:lnTo>
                    <a:pt x="243459" y="156209"/>
                  </a:lnTo>
                  <a:lnTo>
                    <a:pt x="251396" y="156209"/>
                  </a:lnTo>
                  <a:lnTo>
                    <a:pt x="251968" y="148589"/>
                  </a:lnTo>
                  <a:lnTo>
                    <a:pt x="254126" y="143509"/>
                  </a:lnTo>
                  <a:lnTo>
                    <a:pt x="260731" y="137159"/>
                  </a:lnTo>
                  <a:lnTo>
                    <a:pt x="263525" y="135889"/>
                  </a:lnTo>
                  <a:lnTo>
                    <a:pt x="266446" y="134619"/>
                  </a:lnTo>
                  <a:lnTo>
                    <a:pt x="269494" y="133350"/>
                  </a:lnTo>
                  <a:lnTo>
                    <a:pt x="294431" y="133350"/>
                  </a:lnTo>
                  <a:lnTo>
                    <a:pt x="289433" y="128269"/>
                  </a:lnTo>
                  <a:lnTo>
                    <a:pt x="286258" y="125729"/>
                  </a:lnTo>
                  <a:lnTo>
                    <a:pt x="284099" y="124459"/>
                  </a:lnTo>
                  <a:lnTo>
                    <a:pt x="280924" y="121919"/>
                  </a:lnTo>
                  <a:lnTo>
                    <a:pt x="277495" y="120650"/>
                  </a:lnTo>
                  <a:lnTo>
                    <a:pt x="274193" y="120650"/>
                  </a:lnTo>
                  <a:lnTo>
                    <a:pt x="270763" y="119379"/>
                  </a:lnTo>
                  <a:close/>
                </a:path>
                <a:path w="448310" h="440689">
                  <a:moveTo>
                    <a:pt x="333756" y="62229"/>
                  </a:moveTo>
                  <a:lnTo>
                    <a:pt x="299275" y="86359"/>
                  </a:lnTo>
                  <a:lnTo>
                    <a:pt x="296799" y="100329"/>
                  </a:lnTo>
                  <a:lnTo>
                    <a:pt x="297920" y="107950"/>
                  </a:lnTo>
                  <a:lnTo>
                    <a:pt x="325342" y="139700"/>
                  </a:lnTo>
                  <a:lnTo>
                    <a:pt x="339851" y="143509"/>
                  </a:lnTo>
                  <a:lnTo>
                    <a:pt x="353933" y="140969"/>
                  </a:lnTo>
                  <a:lnTo>
                    <a:pt x="360515" y="137159"/>
                  </a:lnTo>
                  <a:lnTo>
                    <a:pt x="366775" y="130809"/>
                  </a:lnTo>
                  <a:lnTo>
                    <a:pt x="348869" y="130809"/>
                  </a:lnTo>
                  <a:lnTo>
                    <a:pt x="336169" y="129539"/>
                  </a:lnTo>
                  <a:lnTo>
                    <a:pt x="329692" y="127000"/>
                  </a:lnTo>
                  <a:lnTo>
                    <a:pt x="323214" y="121919"/>
                  </a:lnTo>
                  <a:lnTo>
                    <a:pt x="332051" y="113029"/>
                  </a:lnTo>
                  <a:lnTo>
                    <a:pt x="315975" y="113029"/>
                  </a:lnTo>
                  <a:lnTo>
                    <a:pt x="311403" y="107950"/>
                  </a:lnTo>
                  <a:lnTo>
                    <a:pt x="309118" y="102869"/>
                  </a:lnTo>
                  <a:lnTo>
                    <a:pt x="309245" y="90169"/>
                  </a:lnTo>
                  <a:lnTo>
                    <a:pt x="311403" y="85089"/>
                  </a:lnTo>
                  <a:lnTo>
                    <a:pt x="320548" y="76200"/>
                  </a:lnTo>
                  <a:lnTo>
                    <a:pt x="326263" y="73659"/>
                  </a:lnTo>
                  <a:lnTo>
                    <a:pt x="358173" y="73659"/>
                  </a:lnTo>
                  <a:lnTo>
                    <a:pt x="355401" y="71119"/>
                  </a:lnTo>
                  <a:lnTo>
                    <a:pt x="348329" y="66039"/>
                  </a:lnTo>
                  <a:lnTo>
                    <a:pt x="341114" y="63500"/>
                  </a:lnTo>
                  <a:lnTo>
                    <a:pt x="333756" y="62229"/>
                  </a:lnTo>
                  <a:close/>
                </a:path>
                <a:path w="448310" h="440689">
                  <a:moveTo>
                    <a:pt x="373380" y="88900"/>
                  </a:moveTo>
                  <a:lnTo>
                    <a:pt x="362331" y="97789"/>
                  </a:lnTo>
                  <a:lnTo>
                    <a:pt x="364871" y="102869"/>
                  </a:lnTo>
                  <a:lnTo>
                    <a:pt x="365887" y="107950"/>
                  </a:lnTo>
                  <a:lnTo>
                    <a:pt x="364617" y="116839"/>
                  </a:lnTo>
                  <a:lnTo>
                    <a:pt x="362585" y="119379"/>
                  </a:lnTo>
                  <a:lnTo>
                    <a:pt x="354457" y="128269"/>
                  </a:lnTo>
                  <a:lnTo>
                    <a:pt x="348869" y="130809"/>
                  </a:lnTo>
                  <a:lnTo>
                    <a:pt x="366775" y="130809"/>
                  </a:lnTo>
                  <a:lnTo>
                    <a:pt x="373252" y="124459"/>
                  </a:lnTo>
                  <a:lnTo>
                    <a:pt x="377063" y="118109"/>
                  </a:lnTo>
                  <a:lnTo>
                    <a:pt x="379095" y="102869"/>
                  </a:lnTo>
                  <a:lnTo>
                    <a:pt x="377571" y="96519"/>
                  </a:lnTo>
                  <a:lnTo>
                    <a:pt x="373380" y="88900"/>
                  </a:lnTo>
                  <a:close/>
                </a:path>
                <a:path w="448310" h="440689">
                  <a:moveTo>
                    <a:pt x="358173" y="73659"/>
                  </a:moveTo>
                  <a:lnTo>
                    <a:pt x="326263" y="73659"/>
                  </a:lnTo>
                  <a:lnTo>
                    <a:pt x="332994" y="74929"/>
                  </a:lnTo>
                  <a:lnTo>
                    <a:pt x="337312" y="74929"/>
                  </a:lnTo>
                  <a:lnTo>
                    <a:pt x="342011" y="77469"/>
                  </a:lnTo>
                  <a:lnTo>
                    <a:pt x="347090" y="81279"/>
                  </a:lnTo>
                  <a:lnTo>
                    <a:pt x="315975" y="113029"/>
                  </a:lnTo>
                  <a:lnTo>
                    <a:pt x="332051" y="113029"/>
                  </a:lnTo>
                  <a:lnTo>
                    <a:pt x="364871" y="80009"/>
                  </a:lnTo>
                  <a:lnTo>
                    <a:pt x="363727" y="78739"/>
                  </a:lnTo>
                  <a:lnTo>
                    <a:pt x="362965" y="77469"/>
                  </a:lnTo>
                  <a:lnTo>
                    <a:pt x="362331" y="77469"/>
                  </a:lnTo>
                  <a:lnTo>
                    <a:pt x="358173" y="73659"/>
                  </a:lnTo>
                  <a:close/>
                </a:path>
                <a:path w="448310" h="440689">
                  <a:moveTo>
                    <a:pt x="390398" y="0"/>
                  </a:moveTo>
                  <a:lnTo>
                    <a:pt x="386714" y="0"/>
                  </a:lnTo>
                  <a:lnTo>
                    <a:pt x="382650" y="2539"/>
                  </a:lnTo>
                  <a:lnTo>
                    <a:pt x="378713" y="3809"/>
                  </a:lnTo>
                  <a:lnTo>
                    <a:pt x="374903" y="6350"/>
                  </a:lnTo>
                  <a:lnTo>
                    <a:pt x="371601" y="10159"/>
                  </a:lnTo>
                  <a:lnTo>
                    <a:pt x="366698" y="15239"/>
                  </a:lnTo>
                  <a:lnTo>
                    <a:pt x="363616" y="22859"/>
                  </a:lnTo>
                  <a:lnTo>
                    <a:pt x="362368" y="29209"/>
                  </a:lnTo>
                  <a:lnTo>
                    <a:pt x="362965" y="36829"/>
                  </a:lnTo>
                  <a:lnTo>
                    <a:pt x="346583" y="36829"/>
                  </a:lnTo>
                  <a:lnTo>
                    <a:pt x="402463" y="92709"/>
                  </a:lnTo>
                  <a:lnTo>
                    <a:pt x="411861" y="83819"/>
                  </a:lnTo>
                  <a:lnTo>
                    <a:pt x="381381" y="53339"/>
                  </a:lnTo>
                  <a:lnTo>
                    <a:pt x="374269" y="45719"/>
                  </a:lnTo>
                  <a:lnTo>
                    <a:pt x="370839" y="39369"/>
                  </a:lnTo>
                  <a:lnTo>
                    <a:pt x="371030" y="36829"/>
                  </a:lnTo>
                  <a:lnTo>
                    <a:pt x="362965" y="36829"/>
                  </a:lnTo>
                  <a:lnTo>
                    <a:pt x="355092" y="29209"/>
                  </a:lnTo>
                  <a:lnTo>
                    <a:pt x="371601" y="29209"/>
                  </a:lnTo>
                  <a:lnTo>
                    <a:pt x="373761" y="24129"/>
                  </a:lnTo>
                  <a:lnTo>
                    <a:pt x="380364" y="17779"/>
                  </a:lnTo>
                  <a:lnTo>
                    <a:pt x="383159" y="15239"/>
                  </a:lnTo>
                  <a:lnTo>
                    <a:pt x="386080" y="15239"/>
                  </a:lnTo>
                  <a:lnTo>
                    <a:pt x="389127" y="13969"/>
                  </a:lnTo>
                  <a:lnTo>
                    <a:pt x="414065" y="13969"/>
                  </a:lnTo>
                  <a:lnTo>
                    <a:pt x="409067" y="8889"/>
                  </a:lnTo>
                  <a:lnTo>
                    <a:pt x="405892" y="6350"/>
                  </a:lnTo>
                  <a:lnTo>
                    <a:pt x="400431" y="2539"/>
                  </a:lnTo>
                  <a:lnTo>
                    <a:pt x="397128" y="1269"/>
                  </a:lnTo>
                  <a:lnTo>
                    <a:pt x="393826" y="1269"/>
                  </a:lnTo>
                  <a:lnTo>
                    <a:pt x="390398" y="0"/>
                  </a:lnTo>
                  <a:close/>
                </a:path>
                <a:path w="448310" h="440689">
                  <a:moveTo>
                    <a:pt x="414065" y="13969"/>
                  </a:moveTo>
                  <a:lnTo>
                    <a:pt x="389127" y="13969"/>
                  </a:lnTo>
                  <a:lnTo>
                    <a:pt x="391922" y="15239"/>
                  </a:lnTo>
                  <a:lnTo>
                    <a:pt x="397256" y="16509"/>
                  </a:lnTo>
                  <a:lnTo>
                    <a:pt x="400558" y="19050"/>
                  </a:lnTo>
                  <a:lnTo>
                    <a:pt x="438403" y="57150"/>
                  </a:lnTo>
                  <a:lnTo>
                    <a:pt x="447801" y="48259"/>
                  </a:lnTo>
                  <a:lnTo>
                    <a:pt x="414065" y="139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3268492" y="4523130"/>
              <a:ext cx="719139" cy="5857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148140" y="4523239"/>
              <a:ext cx="1819351" cy="5236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6046226" y="4523131"/>
              <a:ext cx="1408415" cy="51345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576162" y="4548434"/>
              <a:ext cx="373579" cy="346429"/>
            </a:xfrm>
            <a:custGeom>
              <a:avLst/>
              <a:gdLst/>
              <a:ahLst/>
              <a:cxnLst/>
              <a:rect l="l" t="t" r="r" b="b"/>
              <a:pathLst>
                <a:path w="436879" h="405129">
                  <a:moveTo>
                    <a:pt x="46990" y="384810"/>
                  </a:moveTo>
                  <a:lnTo>
                    <a:pt x="38226" y="394969"/>
                  </a:lnTo>
                  <a:lnTo>
                    <a:pt x="43560" y="400050"/>
                  </a:lnTo>
                  <a:lnTo>
                    <a:pt x="49529" y="402590"/>
                  </a:lnTo>
                  <a:lnTo>
                    <a:pt x="63119" y="405130"/>
                  </a:lnTo>
                  <a:lnTo>
                    <a:pt x="69850" y="405130"/>
                  </a:lnTo>
                  <a:lnTo>
                    <a:pt x="83312" y="400050"/>
                  </a:lnTo>
                  <a:lnTo>
                    <a:pt x="90170" y="394969"/>
                  </a:lnTo>
                  <a:lnTo>
                    <a:pt x="93662" y="391160"/>
                  </a:lnTo>
                  <a:lnTo>
                    <a:pt x="63880" y="391160"/>
                  </a:lnTo>
                  <a:lnTo>
                    <a:pt x="55499" y="389890"/>
                  </a:lnTo>
                  <a:lnTo>
                    <a:pt x="51307" y="387350"/>
                  </a:lnTo>
                  <a:lnTo>
                    <a:pt x="46990" y="384810"/>
                  </a:lnTo>
                  <a:close/>
                </a:path>
                <a:path w="436879" h="405129">
                  <a:moveTo>
                    <a:pt x="107378" y="341630"/>
                  </a:moveTo>
                  <a:lnTo>
                    <a:pt x="81915" y="341630"/>
                  </a:lnTo>
                  <a:lnTo>
                    <a:pt x="85217" y="342900"/>
                  </a:lnTo>
                  <a:lnTo>
                    <a:pt x="88392" y="342900"/>
                  </a:lnTo>
                  <a:lnTo>
                    <a:pt x="91185" y="344169"/>
                  </a:lnTo>
                  <a:lnTo>
                    <a:pt x="96012" y="349250"/>
                  </a:lnTo>
                  <a:lnTo>
                    <a:pt x="97535" y="351790"/>
                  </a:lnTo>
                  <a:lnTo>
                    <a:pt x="98551" y="359410"/>
                  </a:lnTo>
                  <a:lnTo>
                    <a:pt x="97917" y="363219"/>
                  </a:lnTo>
                  <a:lnTo>
                    <a:pt x="94360" y="370840"/>
                  </a:lnTo>
                  <a:lnTo>
                    <a:pt x="91440" y="374650"/>
                  </a:lnTo>
                  <a:lnTo>
                    <a:pt x="87629" y="379730"/>
                  </a:lnTo>
                  <a:lnTo>
                    <a:pt x="83184" y="383540"/>
                  </a:lnTo>
                  <a:lnTo>
                    <a:pt x="78485" y="387350"/>
                  </a:lnTo>
                  <a:lnTo>
                    <a:pt x="73405" y="388619"/>
                  </a:lnTo>
                  <a:lnTo>
                    <a:pt x="68452" y="391160"/>
                  </a:lnTo>
                  <a:lnTo>
                    <a:pt x="93662" y="391160"/>
                  </a:lnTo>
                  <a:lnTo>
                    <a:pt x="97154" y="387350"/>
                  </a:lnTo>
                  <a:lnTo>
                    <a:pt x="102743" y="382269"/>
                  </a:lnTo>
                  <a:lnTo>
                    <a:pt x="106679" y="375919"/>
                  </a:lnTo>
                  <a:lnTo>
                    <a:pt x="109093" y="369569"/>
                  </a:lnTo>
                  <a:lnTo>
                    <a:pt x="111378" y="363219"/>
                  </a:lnTo>
                  <a:lnTo>
                    <a:pt x="112014" y="356869"/>
                  </a:lnTo>
                  <a:lnTo>
                    <a:pt x="109474" y="345440"/>
                  </a:lnTo>
                  <a:lnTo>
                    <a:pt x="107378" y="341630"/>
                  </a:lnTo>
                  <a:close/>
                </a:path>
                <a:path w="436879" h="405129">
                  <a:moveTo>
                    <a:pt x="44830" y="295910"/>
                  </a:moveTo>
                  <a:lnTo>
                    <a:pt x="38734" y="295910"/>
                  </a:lnTo>
                  <a:lnTo>
                    <a:pt x="26289" y="300990"/>
                  </a:lnTo>
                  <a:lnTo>
                    <a:pt x="20320" y="304800"/>
                  </a:lnTo>
                  <a:lnTo>
                    <a:pt x="9398" y="316230"/>
                  </a:lnTo>
                  <a:lnTo>
                    <a:pt x="5588" y="321310"/>
                  </a:lnTo>
                  <a:lnTo>
                    <a:pt x="3175" y="327660"/>
                  </a:lnTo>
                  <a:lnTo>
                    <a:pt x="634" y="334010"/>
                  </a:lnTo>
                  <a:lnTo>
                    <a:pt x="0" y="339090"/>
                  </a:lnTo>
                  <a:lnTo>
                    <a:pt x="2285" y="350519"/>
                  </a:lnTo>
                  <a:lnTo>
                    <a:pt x="4825" y="355600"/>
                  </a:lnTo>
                  <a:lnTo>
                    <a:pt x="8763" y="359410"/>
                  </a:lnTo>
                  <a:lnTo>
                    <a:pt x="12319" y="363219"/>
                  </a:lnTo>
                  <a:lnTo>
                    <a:pt x="16382" y="365760"/>
                  </a:lnTo>
                  <a:lnTo>
                    <a:pt x="21081" y="365760"/>
                  </a:lnTo>
                  <a:lnTo>
                    <a:pt x="25780" y="367030"/>
                  </a:lnTo>
                  <a:lnTo>
                    <a:pt x="30860" y="367030"/>
                  </a:lnTo>
                  <a:lnTo>
                    <a:pt x="36449" y="365760"/>
                  </a:lnTo>
                  <a:lnTo>
                    <a:pt x="40767" y="363219"/>
                  </a:lnTo>
                  <a:lnTo>
                    <a:pt x="47371" y="360680"/>
                  </a:lnTo>
                  <a:lnTo>
                    <a:pt x="56133" y="355600"/>
                  </a:lnTo>
                  <a:lnTo>
                    <a:pt x="60306" y="353060"/>
                  </a:lnTo>
                  <a:lnTo>
                    <a:pt x="24002" y="353060"/>
                  </a:lnTo>
                  <a:lnTo>
                    <a:pt x="20700" y="351790"/>
                  </a:lnTo>
                  <a:lnTo>
                    <a:pt x="14731" y="345440"/>
                  </a:lnTo>
                  <a:lnTo>
                    <a:pt x="13334" y="341630"/>
                  </a:lnTo>
                  <a:lnTo>
                    <a:pt x="13970" y="336550"/>
                  </a:lnTo>
                  <a:lnTo>
                    <a:pt x="14477" y="331469"/>
                  </a:lnTo>
                  <a:lnTo>
                    <a:pt x="17906" y="325119"/>
                  </a:lnTo>
                  <a:lnTo>
                    <a:pt x="29972" y="313690"/>
                  </a:lnTo>
                  <a:lnTo>
                    <a:pt x="35687" y="309880"/>
                  </a:lnTo>
                  <a:lnTo>
                    <a:pt x="62166" y="309880"/>
                  </a:lnTo>
                  <a:lnTo>
                    <a:pt x="66675" y="304800"/>
                  </a:lnTo>
                  <a:lnTo>
                    <a:pt x="61975" y="300990"/>
                  </a:lnTo>
                  <a:lnTo>
                    <a:pt x="56642" y="297180"/>
                  </a:lnTo>
                  <a:lnTo>
                    <a:pt x="50800" y="297180"/>
                  </a:lnTo>
                  <a:lnTo>
                    <a:pt x="44830" y="295910"/>
                  </a:lnTo>
                  <a:close/>
                </a:path>
                <a:path w="436879" h="405129">
                  <a:moveTo>
                    <a:pt x="83184" y="327660"/>
                  </a:moveTo>
                  <a:lnTo>
                    <a:pt x="77216" y="327660"/>
                  </a:lnTo>
                  <a:lnTo>
                    <a:pt x="70612" y="330200"/>
                  </a:lnTo>
                  <a:lnTo>
                    <a:pt x="66167" y="332740"/>
                  </a:lnTo>
                  <a:lnTo>
                    <a:pt x="58800" y="336550"/>
                  </a:lnTo>
                  <a:lnTo>
                    <a:pt x="38480" y="349250"/>
                  </a:lnTo>
                  <a:lnTo>
                    <a:pt x="31496" y="353060"/>
                  </a:lnTo>
                  <a:lnTo>
                    <a:pt x="60306" y="353060"/>
                  </a:lnTo>
                  <a:lnTo>
                    <a:pt x="70739" y="346710"/>
                  </a:lnTo>
                  <a:lnTo>
                    <a:pt x="78104" y="342900"/>
                  </a:lnTo>
                  <a:lnTo>
                    <a:pt x="81915" y="341630"/>
                  </a:lnTo>
                  <a:lnTo>
                    <a:pt x="107378" y="341630"/>
                  </a:lnTo>
                  <a:lnTo>
                    <a:pt x="106679" y="340360"/>
                  </a:lnTo>
                  <a:lnTo>
                    <a:pt x="98425" y="331469"/>
                  </a:lnTo>
                  <a:lnTo>
                    <a:pt x="93725" y="328930"/>
                  </a:lnTo>
                  <a:lnTo>
                    <a:pt x="83184" y="327660"/>
                  </a:lnTo>
                  <a:close/>
                </a:path>
                <a:path w="436879" h="405129">
                  <a:moveTo>
                    <a:pt x="90804" y="279400"/>
                  </a:moveTo>
                  <a:lnTo>
                    <a:pt x="81406" y="289560"/>
                  </a:lnTo>
                  <a:lnTo>
                    <a:pt x="120015" y="327660"/>
                  </a:lnTo>
                  <a:lnTo>
                    <a:pt x="123190" y="330200"/>
                  </a:lnTo>
                  <a:lnTo>
                    <a:pt x="125349" y="332740"/>
                  </a:lnTo>
                  <a:lnTo>
                    <a:pt x="128777" y="334010"/>
                  </a:lnTo>
                  <a:lnTo>
                    <a:pt x="132079" y="335280"/>
                  </a:lnTo>
                  <a:lnTo>
                    <a:pt x="138683" y="336550"/>
                  </a:lnTo>
                  <a:lnTo>
                    <a:pt x="142367" y="336550"/>
                  </a:lnTo>
                  <a:lnTo>
                    <a:pt x="146430" y="335280"/>
                  </a:lnTo>
                  <a:lnTo>
                    <a:pt x="150622" y="332740"/>
                  </a:lnTo>
                  <a:lnTo>
                    <a:pt x="154304" y="330200"/>
                  </a:lnTo>
                  <a:lnTo>
                    <a:pt x="157606" y="327660"/>
                  </a:lnTo>
                  <a:lnTo>
                    <a:pt x="161396" y="322580"/>
                  </a:lnTo>
                  <a:lnTo>
                    <a:pt x="135508" y="322580"/>
                  </a:lnTo>
                  <a:lnTo>
                    <a:pt x="132460" y="320040"/>
                  </a:lnTo>
                  <a:lnTo>
                    <a:pt x="130301" y="318769"/>
                  </a:lnTo>
                  <a:lnTo>
                    <a:pt x="126746" y="316230"/>
                  </a:lnTo>
                  <a:lnTo>
                    <a:pt x="90804" y="279400"/>
                  </a:lnTo>
                  <a:close/>
                </a:path>
                <a:path w="436879" h="405129">
                  <a:moveTo>
                    <a:pt x="126619" y="243840"/>
                  </a:moveTo>
                  <a:lnTo>
                    <a:pt x="117221" y="254000"/>
                  </a:lnTo>
                  <a:lnTo>
                    <a:pt x="151892" y="288290"/>
                  </a:lnTo>
                  <a:lnTo>
                    <a:pt x="155067" y="292100"/>
                  </a:lnTo>
                  <a:lnTo>
                    <a:pt x="156464" y="295910"/>
                  </a:lnTo>
                  <a:lnTo>
                    <a:pt x="157988" y="299719"/>
                  </a:lnTo>
                  <a:lnTo>
                    <a:pt x="158242" y="303530"/>
                  </a:lnTo>
                  <a:lnTo>
                    <a:pt x="138683" y="322580"/>
                  </a:lnTo>
                  <a:lnTo>
                    <a:pt x="161396" y="322580"/>
                  </a:lnTo>
                  <a:lnTo>
                    <a:pt x="162343" y="321310"/>
                  </a:lnTo>
                  <a:lnTo>
                    <a:pt x="165306" y="314960"/>
                  </a:lnTo>
                  <a:lnTo>
                    <a:pt x="166483" y="307340"/>
                  </a:lnTo>
                  <a:lnTo>
                    <a:pt x="165862" y="299719"/>
                  </a:lnTo>
                  <a:lnTo>
                    <a:pt x="182499" y="299719"/>
                  </a:lnTo>
                  <a:lnTo>
                    <a:pt x="126619" y="243840"/>
                  </a:lnTo>
                  <a:close/>
                </a:path>
                <a:path w="436879" h="405129">
                  <a:moveTo>
                    <a:pt x="62166" y="309880"/>
                  </a:moveTo>
                  <a:lnTo>
                    <a:pt x="46735" y="309880"/>
                  </a:lnTo>
                  <a:lnTo>
                    <a:pt x="52197" y="311150"/>
                  </a:lnTo>
                  <a:lnTo>
                    <a:pt x="57657" y="314960"/>
                  </a:lnTo>
                  <a:lnTo>
                    <a:pt x="62166" y="309880"/>
                  </a:lnTo>
                  <a:close/>
                </a:path>
                <a:path w="436879" h="405129">
                  <a:moveTo>
                    <a:pt x="182499" y="299719"/>
                  </a:moveTo>
                  <a:lnTo>
                    <a:pt x="165862" y="299719"/>
                  </a:lnTo>
                  <a:lnTo>
                    <a:pt x="174117" y="308610"/>
                  </a:lnTo>
                  <a:lnTo>
                    <a:pt x="182499" y="299719"/>
                  </a:lnTo>
                  <a:close/>
                </a:path>
                <a:path w="436879" h="405129">
                  <a:moveTo>
                    <a:pt x="128904" y="199390"/>
                  </a:moveTo>
                  <a:lnTo>
                    <a:pt x="119379" y="208280"/>
                  </a:lnTo>
                  <a:lnTo>
                    <a:pt x="196469" y="285750"/>
                  </a:lnTo>
                  <a:lnTo>
                    <a:pt x="205994" y="276860"/>
                  </a:lnTo>
                  <a:lnTo>
                    <a:pt x="128904" y="199390"/>
                  </a:lnTo>
                  <a:close/>
                </a:path>
                <a:path w="436879" h="405129">
                  <a:moveTo>
                    <a:pt x="153924" y="173990"/>
                  </a:moveTo>
                  <a:lnTo>
                    <a:pt x="144399" y="184150"/>
                  </a:lnTo>
                  <a:lnTo>
                    <a:pt x="221615" y="260350"/>
                  </a:lnTo>
                  <a:lnTo>
                    <a:pt x="231013" y="251460"/>
                  </a:lnTo>
                  <a:lnTo>
                    <a:pt x="208915" y="228600"/>
                  </a:lnTo>
                  <a:lnTo>
                    <a:pt x="209118" y="218440"/>
                  </a:lnTo>
                  <a:lnTo>
                    <a:pt x="197866" y="218440"/>
                  </a:lnTo>
                  <a:lnTo>
                    <a:pt x="153924" y="173990"/>
                  </a:lnTo>
                  <a:close/>
                </a:path>
                <a:path w="436879" h="405129">
                  <a:moveTo>
                    <a:pt x="266544" y="215900"/>
                  </a:moveTo>
                  <a:lnTo>
                    <a:pt x="209169" y="215900"/>
                  </a:lnTo>
                  <a:lnTo>
                    <a:pt x="256158" y="226060"/>
                  </a:lnTo>
                  <a:lnTo>
                    <a:pt x="266544" y="215900"/>
                  </a:lnTo>
                  <a:close/>
                </a:path>
                <a:path w="436879" h="405129">
                  <a:moveTo>
                    <a:pt x="209803" y="161290"/>
                  </a:moveTo>
                  <a:lnTo>
                    <a:pt x="197612" y="172719"/>
                  </a:lnTo>
                  <a:lnTo>
                    <a:pt x="197866" y="218440"/>
                  </a:lnTo>
                  <a:lnTo>
                    <a:pt x="209118" y="218440"/>
                  </a:lnTo>
                  <a:lnTo>
                    <a:pt x="209169" y="215900"/>
                  </a:lnTo>
                  <a:lnTo>
                    <a:pt x="266544" y="215900"/>
                  </a:lnTo>
                  <a:lnTo>
                    <a:pt x="267843" y="214630"/>
                  </a:lnTo>
                  <a:lnTo>
                    <a:pt x="209169" y="203200"/>
                  </a:lnTo>
                  <a:lnTo>
                    <a:pt x="209803" y="161290"/>
                  </a:lnTo>
                  <a:close/>
                </a:path>
                <a:path w="436879" h="405129">
                  <a:moveTo>
                    <a:pt x="287121" y="128269"/>
                  </a:moveTo>
                  <a:lnTo>
                    <a:pt x="265683" y="128269"/>
                  </a:lnTo>
                  <a:lnTo>
                    <a:pt x="269367" y="129540"/>
                  </a:lnTo>
                  <a:lnTo>
                    <a:pt x="273557" y="133350"/>
                  </a:lnTo>
                  <a:lnTo>
                    <a:pt x="274320" y="134619"/>
                  </a:lnTo>
                  <a:lnTo>
                    <a:pt x="275590" y="135890"/>
                  </a:lnTo>
                  <a:lnTo>
                    <a:pt x="273303" y="140969"/>
                  </a:lnTo>
                  <a:lnTo>
                    <a:pt x="268731" y="147319"/>
                  </a:lnTo>
                  <a:lnTo>
                    <a:pt x="258699" y="160019"/>
                  </a:lnTo>
                  <a:lnTo>
                    <a:pt x="256413" y="163830"/>
                  </a:lnTo>
                  <a:lnTo>
                    <a:pt x="255016" y="166369"/>
                  </a:lnTo>
                  <a:lnTo>
                    <a:pt x="253110" y="168910"/>
                  </a:lnTo>
                  <a:lnTo>
                    <a:pt x="251968" y="172719"/>
                  </a:lnTo>
                  <a:lnTo>
                    <a:pt x="251332" y="176530"/>
                  </a:lnTo>
                  <a:lnTo>
                    <a:pt x="250571" y="179069"/>
                  </a:lnTo>
                  <a:lnTo>
                    <a:pt x="250825" y="182880"/>
                  </a:lnTo>
                  <a:lnTo>
                    <a:pt x="252856" y="189230"/>
                  </a:lnTo>
                  <a:lnTo>
                    <a:pt x="254762" y="193040"/>
                  </a:lnTo>
                  <a:lnTo>
                    <a:pt x="257428" y="195580"/>
                  </a:lnTo>
                  <a:lnTo>
                    <a:pt x="262127" y="200660"/>
                  </a:lnTo>
                  <a:lnTo>
                    <a:pt x="267589" y="201930"/>
                  </a:lnTo>
                  <a:lnTo>
                    <a:pt x="280162" y="201930"/>
                  </a:lnTo>
                  <a:lnTo>
                    <a:pt x="286384" y="198119"/>
                  </a:lnTo>
                  <a:lnTo>
                    <a:pt x="296291" y="189230"/>
                  </a:lnTo>
                  <a:lnTo>
                    <a:pt x="272923" y="189230"/>
                  </a:lnTo>
                  <a:lnTo>
                    <a:pt x="269875" y="187960"/>
                  </a:lnTo>
                  <a:lnTo>
                    <a:pt x="265683" y="182880"/>
                  </a:lnTo>
                  <a:lnTo>
                    <a:pt x="264541" y="181610"/>
                  </a:lnTo>
                  <a:lnTo>
                    <a:pt x="264159" y="179069"/>
                  </a:lnTo>
                  <a:lnTo>
                    <a:pt x="263651" y="176530"/>
                  </a:lnTo>
                  <a:lnTo>
                    <a:pt x="263905" y="175260"/>
                  </a:lnTo>
                  <a:lnTo>
                    <a:pt x="265683" y="170180"/>
                  </a:lnTo>
                  <a:lnTo>
                    <a:pt x="267843" y="166369"/>
                  </a:lnTo>
                  <a:lnTo>
                    <a:pt x="276987" y="154940"/>
                  </a:lnTo>
                  <a:lnTo>
                    <a:pt x="281050" y="148590"/>
                  </a:lnTo>
                  <a:lnTo>
                    <a:pt x="283082" y="143510"/>
                  </a:lnTo>
                  <a:lnTo>
                    <a:pt x="302259" y="143510"/>
                  </a:lnTo>
                  <a:lnTo>
                    <a:pt x="297179" y="138430"/>
                  </a:lnTo>
                  <a:lnTo>
                    <a:pt x="287121" y="128269"/>
                  </a:lnTo>
                  <a:close/>
                </a:path>
                <a:path w="436879" h="405129">
                  <a:moveTo>
                    <a:pt x="302259" y="143510"/>
                  </a:moveTo>
                  <a:lnTo>
                    <a:pt x="283082" y="143510"/>
                  </a:lnTo>
                  <a:lnTo>
                    <a:pt x="290702" y="151130"/>
                  </a:lnTo>
                  <a:lnTo>
                    <a:pt x="293370" y="154940"/>
                  </a:lnTo>
                  <a:lnTo>
                    <a:pt x="294385" y="157480"/>
                  </a:lnTo>
                  <a:lnTo>
                    <a:pt x="295909" y="162560"/>
                  </a:lnTo>
                  <a:lnTo>
                    <a:pt x="296037" y="166369"/>
                  </a:lnTo>
                  <a:lnTo>
                    <a:pt x="294767" y="170180"/>
                  </a:lnTo>
                  <a:lnTo>
                    <a:pt x="293497" y="175260"/>
                  </a:lnTo>
                  <a:lnTo>
                    <a:pt x="291083" y="179069"/>
                  </a:lnTo>
                  <a:lnTo>
                    <a:pt x="283718" y="186690"/>
                  </a:lnTo>
                  <a:lnTo>
                    <a:pt x="280034" y="187960"/>
                  </a:lnTo>
                  <a:lnTo>
                    <a:pt x="272923" y="189230"/>
                  </a:lnTo>
                  <a:lnTo>
                    <a:pt x="296291" y="189230"/>
                  </a:lnTo>
                  <a:lnTo>
                    <a:pt x="304926" y="163830"/>
                  </a:lnTo>
                  <a:lnTo>
                    <a:pt x="318706" y="163830"/>
                  </a:lnTo>
                  <a:lnTo>
                    <a:pt x="323596" y="158750"/>
                  </a:lnTo>
                  <a:lnTo>
                    <a:pt x="320294" y="157480"/>
                  </a:lnTo>
                  <a:lnTo>
                    <a:pt x="317246" y="156210"/>
                  </a:lnTo>
                  <a:lnTo>
                    <a:pt x="314578" y="154940"/>
                  </a:lnTo>
                  <a:lnTo>
                    <a:pt x="311784" y="152400"/>
                  </a:lnTo>
                  <a:lnTo>
                    <a:pt x="306070" y="147319"/>
                  </a:lnTo>
                  <a:lnTo>
                    <a:pt x="302259" y="143510"/>
                  </a:lnTo>
                  <a:close/>
                </a:path>
                <a:path w="436879" h="405129">
                  <a:moveTo>
                    <a:pt x="262890" y="113030"/>
                  </a:moveTo>
                  <a:lnTo>
                    <a:pt x="259333" y="114300"/>
                  </a:lnTo>
                  <a:lnTo>
                    <a:pt x="255143" y="116840"/>
                  </a:lnTo>
                  <a:lnTo>
                    <a:pt x="251078" y="118110"/>
                  </a:lnTo>
                  <a:lnTo>
                    <a:pt x="227965" y="151130"/>
                  </a:lnTo>
                  <a:lnTo>
                    <a:pt x="228980" y="158750"/>
                  </a:lnTo>
                  <a:lnTo>
                    <a:pt x="230758" y="163830"/>
                  </a:lnTo>
                  <a:lnTo>
                    <a:pt x="233933" y="168910"/>
                  </a:lnTo>
                  <a:lnTo>
                    <a:pt x="244348" y="160019"/>
                  </a:lnTo>
                  <a:lnTo>
                    <a:pt x="241426" y="156210"/>
                  </a:lnTo>
                  <a:lnTo>
                    <a:pt x="240283" y="151130"/>
                  </a:lnTo>
                  <a:lnTo>
                    <a:pt x="240792" y="147319"/>
                  </a:lnTo>
                  <a:lnTo>
                    <a:pt x="241426" y="143510"/>
                  </a:lnTo>
                  <a:lnTo>
                    <a:pt x="243840" y="139700"/>
                  </a:lnTo>
                  <a:lnTo>
                    <a:pt x="248412" y="135890"/>
                  </a:lnTo>
                  <a:lnTo>
                    <a:pt x="253110" y="130810"/>
                  </a:lnTo>
                  <a:lnTo>
                    <a:pt x="257809" y="128269"/>
                  </a:lnTo>
                  <a:lnTo>
                    <a:pt x="287121" y="128269"/>
                  </a:lnTo>
                  <a:lnTo>
                    <a:pt x="284606" y="125730"/>
                  </a:lnTo>
                  <a:lnTo>
                    <a:pt x="280416" y="121919"/>
                  </a:lnTo>
                  <a:lnTo>
                    <a:pt x="277368" y="119380"/>
                  </a:lnTo>
                  <a:lnTo>
                    <a:pt x="275335" y="118110"/>
                  </a:lnTo>
                  <a:lnTo>
                    <a:pt x="272288" y="115569"/>
                  </a:lnTo>
                  <a:lnTo>
                    <a:pt x="269113" y="114300"/>
                  </a:lnTo>
                  <a:lnTo>
                    <a:pt x="266065" y="114300"/>
                  </a:lnTo>
                  <a:lnTo>
                    <a:pt x="262890" y="113030"/>
                  </a:lnTo>
                  <a:close/>
                </a:path>
                <a:path w="436879" h="405129">
                  <a:moveTo>
                    <a:pt x="318706" y="163830"/>
                  </a:moveTo>
                  <a:lnTo>
                    <a:pt x="304926" y="163830"/>
                  </a:lnTo>
                  <a:lnTo>
                    <a:pt x="307848" y="166369"/>
                  </a:lnTo>
                  <a:lnTo>
                    <a:pt x="310769" y="167640"/>
                  </a:lnTo>
                  <a:lnTo>
                    <a:pt x="313817" y="168910"/>
                  </a:lnTo>
                  <a:lnTo>
                    <a:pt x="318706" y="163830"/>
                  </a:lnTo>
                  <a:close/>
                </a:path>
                <a:path w="436879" h="405129">
                  <a:moveTo>
                    <a:pt x="283082" y="87630"/>
                  </a:moveTo>
                  <a:lnTo>
                    <a:pt x="273050" y="97790"/>
                  </a:lnTo>
                  <a:lnTo>
                    <a:pt x="350139" y="132080"/>
                  </a:lnTo>
                  <a:lnTo>
                    <a:pt x="359028" y="123190"/>
                  </a:lnTo>
                  <a:lnTo>
                    <a:pt x="356187" y="116840"/>
                  </a:lnTo>
                  <a:lnTo>
                    <a:pt x="343407" y="116840"/>
                  </a:lnTo>
                  <a:lnTo>
                    <a:pt x="338327" y="114300"/>
                  </a:lnTo>
                  <a:lnTo>
                    <a:pt x="333375" y="111760"/>
                  </a:lnTo>
                  <a:lnTo>
                    <a:pt x="283082" y="87630"/>
                  </a:lnTo>
                  <a:close/>
                </a:path>
                <a:path w="436879" h="405129">
                  <a:moveTo>
                    <a:pt x="324357" y="45719"/>
                  </a:moveTo>
                  <a:lnTo>
                    <a:pt x="314578" y="55880"/>
                  </a:lnTo>
                  <a:lnTo>
                    <a:pt x="336296" y="102869"/>
                  </a:lnTo>
                  <a:lnTo>
                    <a:pt x="338835" y="107950"/>
                  </a:lnTo>
                  <a:lnTo>
                    <a:pt x="341249" y="113030"/>
                  </a:lnTo>
                  <a:lnTo>
                    <a:pt x="343407" y="116840"/>
                  </a:lnTo>
                  <a:lnTo>
                    <a:pt x="356187" y="116840"/>
                  </a:lnTo>
                  <a:lnTo>
                    <a:pt x="324357" y="45719"/>
                  </a:lnTo>
                  <a:close/>
                </a:path>
                <a:path w="436879" h="405129">
                  <a:moveTo>
                    <a:pt x="399021" y="13969"/>
                  </a:moveTo>
                  <a:lnTo>
                    <a:pt x="378841" y="13969"/>
                  </a:lnTo>
                  <a:lnTo>
                    <a:pt x="382524" y="16510"/>
                  </a:lnTo>
                  <a:lnTo>
                    <a:pt x="386715" y="20319"/>
                  </a:lnTo>
                  <a:lnTo>
                    <a:pt x="387476" y="21590"/>
                  </a:lnTo>
                  <a:lnTo>
                    <a:pt x="388747" y="22860"/>
                  </a:lnTo>
                  <a:lnTo>
                    <a:pt x="386460" y="27940"/>
                  </a:lnTo>
                  <a:lnTo>
                    <a:pt x="381889" y="34290"/>
                  </a:lnTo>
                  <a:lnTo>
                    <a:pt x="371855" y="46990"/>
                  </a:lnTo>
                  <a:lnTo>
                    <a:pt x="369443" y="50800"/>
                  </a:lnTo>
                  <a:lnTo>
                    <a:pt x="368173" y="53340"/>
                  </a:lnTo>
                  <a:lnTo>
                    <a:pt x="366268" y="55880"/>
                  </a:lnTo>
                  <a:lnTo>
                    <a:pt x="364363" y="62230"/>
                  </a:lnTo>
                  <a:lnTo>
                    <a:pt x="363727" y="66040"/>
                  </a:lnTo>
                  <a:lnTo>
                    <a:pt x="363981" y="69850"/>
                  </a:lnTo>
                  <a:lnTo>
                    <a:pt x="366014" y="76200"/>
                  </a:lnTo>
                  <a:lnTo>
                    <a:pt x="367919" y="80010"/>
                  </a:lnTo>
                  <a:lnTo>
                    <a:pt x="370585" y="82550"/>
                  </a:lnTo>
                  <a:lnTo>
                    <a:pt x="375284" y="87630"/>
                  </a:lnTo>
                  <a:lnTo>
                    <a:pt x="380746" y="88900"/>
                  </a:lnTo>
                  <a:lnTo>
                    <a:pt x="393319" y="88900"/>
                  </a:lnTo>
                  <a:lnTo>
                    <a:pt x="399542" y="85090"/>
                  </a:lnTo>
                  <a:lnTo>
                    <a:pt x="408209" y="76200"/>
                  </a:lnTo>
                  <a:lnTo>
                    <a:pt x="386079" y="76200"/>
                  </a:lnTo>
                  <a:lnTo>
                    <a:pt x="383031" y="74930"/>
                  </a:lnTo>
                  <a:lnTo>
                    <a:pt x="378841" y="69850"/>
                  </a:lnTo>
                  <a:lnTo>
                    <a:pt x="377698" y="68580"/>
                  </a:lnTo>
                  <a:lnTo>
                    <a:pt x="377317" y="66040"/>
                  </a:lnTo>
                  <a:lnTo>
                    <a:pt x="376808" y="63500"/>
                  </a:lnTo>
                  <a:lnTo>
                    <a:pt x="377063" y="62230"/>
                  </a:lnTo>
                  <a:lnTo>
                    <a:pt x="378841" y="57150"/>
                  </a:lnTo>
                  <a:lnTo>
                    <a:pt x="381000" y="53340"/>
                  </a:lnTo>
                  <a:lnTo>
                    <a:pt x="390144" y="41910"/>
                  </a:lnTo>
                  <a:lnTo>
                    <a:pt x="394080" y="35560"/>
                  </a:lnTo>
                  <a:lnTo>
                    <a:pt x="396240" y="30480"/>
                  </a:lnTo>
                  <a:lnTo>
                    <a:pt x="415417" y="30480"/>
                  </a:lnTo>
                  <a:lnTo>
                    <a:pt x="410337" y="25400"/>
                  </a:lnTo>
                  <a:lnTo>
                    <a:pt x="399021" y="13969"/>
                  </a:lnTo>
                  <a:close/>
                </a:path>
                <a:path w="436879" h="405129">
                  <a:moveTo>
                    <a:pt x="415417" y="30480"/>
                  </a:moveTo>
                  <a:lnTo>
                    <a:pt x="396240" y="30480"/>
                  </a:lnTo>
                  <a:lnTo>
                    <a:pt x="403859" y="38100"/>
                  </a:lnTo>
                  <a:lnTo>
                    <a:pt x="406526" y="41910"/>
                  </a:lnTo>
                  <a:lnTo>
                    <a:pt x="409067" y="48260"/>
                  </a:lnTo>
                  <a:lnTo>
                    <a:pt x="409194" y="53340"/>
                  </a:lnTo>
                  <a:lnTo>
                    <a:pt x="406653" y="62230"/>
                  </a:lnTo>
                  <a:lnTo>
                    <a:pt x="404241" y="66040"/>
                  </a:lnTo>
                  <a:lnTo>
                    <a:pt x="396875" y="73660"/>
                  </a:lnTo>
                  <a:lnTo>
                    <a:pt x="393192" y="74930"/>
                  </a:lnTo>
                  <a:lnTo>
                    <a:pt x="386079" y="76200"/>
                  </a:lnTo>
                  <a:lnTo>
                    <a:pt x="408209" y="76200"/>
                  </a:lnTo>
                  <a:lnTo>
                    <a:pt x="418083" y="50800"/>
                  </a:lnTo>
                  <a:lnTo>
                    <a:pt x="431800" y="50800"/>
                  </a:lnTo>
                  <a:lnTo>
                    <a:pt x="436752" y="45719"/>
                  </a:lnTo>
                  <a:lnTo>
                    <a:pt x="433450" y="44450"/>
                  </a:lnTo>
                  <a:lnTo>
                    <a:pt x="430402" y="43180"/>
                  </a:lnTo>
                  <a:lnTo>
                    <a:pt x="427735" y="41910"/>
                  </a:lnTo>
                  <a:lnTo>
                    <a:pt x="424942" y="39369"/>
                  </a:lnTo>
                  <a:lnTo>
                    <a:pt x="419226" y="34290"/>
                  </a:lnTo>
                  <a:lnTo>
                    <a:pt x="415417" y="30480"/>
                  </a:lnTo>
                  <a:close/>
                </a:path>
                <a:path w="436879" h="405129">
                  <a:moveTo>
                    <a:pt x="376047" y="0"/>
                  </a:moveTo>
                  <a:lnTo>
                    <a:pt x="372491" y="1269"/>
                  </a:lnTo>
                  <a:lnTo>
                    <a:pt x="368300" y="3810"/>
                  </a:lnTo>
                  <a:lnTo>
                    <a:pt x="364235" y="5080"/>
                  </a:lnTo>
                  <a:lnTo>
                    <a:pt x="359791" y="8890"/>
                  </a:lnTo>
                  <a:lnTo>
                    <a:pt x="355092" y="12700"/>
                  </a:lnTo>
                  <a:lnTo>
                    <a:pt x="350266" y="17780"/>
                  </a:lnTo>
                  <a:lnTo>
                    <a:pt x="346709" y="22860"/>
                  </a:lnTo>
                  <a:lnTo>
                    <a:pt x="344297" y="27940"/>
                  </a:lnTo>
                  <a:lnTo>
                    <a:pt x="342010" y="33019"/>
                  </a:lnTo>
                  <a:lnTo>
                    <a:pt x="341122" y="36830"/>
                  </a:lnTo>
                  <a:lnTo>
                    <a:pt x="342138" y="45719"/>
                  </a:lnTo>
                  <a:lnTo>
                    <a:pt x="343916" y="50800"/>
                  </a:lnTo>
                  <a:lnTo>
                    <a:pt x="347091" y="55880"/>
                  </a:lnTo>
                  <a:lnTo>
                    <a:pt x="357504" y="46990"/>
                  </a:lnTo>
                  <a:lnTo>
                    <a:pt x="354583" y="43180"/>
                  </a:lnTo>
                  <a:lnTo>
                    <a:pt x="353441" y="38100"/>
                  </a:lnTo>
                  <a:lnTo>
                    <a:pt x="370967" y="15240"/>
                  </a:lnTo>
                  <a:lnTo>
                    <a:pt x="375539" y="15240"/>
                  </a:lnTo>
                  <a:lnTo>
                    <a:pt x="378841" y="13969"/>
                  </a:lnTo>
                  <a:lnTo>
                    <a:pt x="399021" y="13969"/>
                  </a:lnTo>
                  <a:lnTo>
                    <a:pt x="397764" y="12700"/>
                  </a:lnTo>
                  <a:lnTo>
                    <a:pt x="393573" y="8890"/>
                  </a:lnTo>
                  <a:lnTo>
                    <a:pt x="390525" y="5080"/>
                  </a:lnTo>
                  <a:lnTo>
                    <a:pt x="388493" y="3810"/>
                  </a:lnTo>
                  <a:lnTo>
                    <a:pt x="385445" y="2540"/>
                  </a:lnTo>
                  <a:lnTo>
                    <a:pt x="382270" y="1269"/>
                  </a:lnTo>
                  <a:lnTo>
                    <a:pt x="379095" y="1269"/>
                  </a:lnTo>
                  <a:lnTo>
                    <a:pt x="376047" y="0"/>
                  </a:lnTo>
                  <a:close/>
                </a:path>
                <a:path w="436879" h="405129">
                  <a:moveTo>
                    <a:pt x="431800" y="50800"/>
                  </a:moveTo>
                  <a:lnTo>
                    <a:pt x="418083" y="50800"/>
                  </a:lnTo>
                  <a:lnTo>
                    <a:pt x="421004" y="53340"/>
                  </a:lnTo>
                  <a:lnTo>
                    <a:pt x="426847" y="55880"/>
                  </a:lnTo>
                  <a:lnTo>
                    <a:pt x="431800" y="50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3768587" y="1454884"/>
              <a:ext cx="1086529" cy="203079"/>
            </a:xfrm>
            <a:custGeom>
              <a:avLst/>
              <a:gdLst/>
              <a:ahLst/>
              <a:cxnLst/>
              <a:rect l="l" t="t" r="r" b="b"/>
              <a:pathLst>
                <a:path w="1270635" h="237489">
                  <a:moveTo>
                    <a:pt x="0" y="236994"/>
                  </a:moveTo>
                  <a:lnTo>
                    <a:pt x="1270380" y="236994"/>
                  </a:lnTo>
                  <a:lnTo>
                    <a:pt x="1270380" y="0"/>
                  </a:lnTo>
                  <a:lnTo>
                    <a:pt x="0" y="0"/>
                  </a:lnTo>
                  <a:lnTo>
                    <a:pt x="0" y="236994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3890979" y="1523481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3890979" y="1523481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393464" y="1523481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393464" y="1523481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 txBox="1"/>
            <p:nvPr/>
          </p:nvSpPr>
          <p:spPr>
            <a:xfrm>
              <a:off x="1270712" y="1027234"/>
              <a:ext cx="6113557" cy="61183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9" dirty="0">
                  <a:latin typeface="Arial"/>
                  <a:cs typeface="Arial"/>
                </a:rPr>
                <a:t>Ansiotulot </a:t>
              </a:r>
              <a:r>
                <a:rPr sz="1368" b="1" spc="-4" dirty="0">
                  <a:latin typeface="Arial"/>
                  <a:cs typeface="Arial"/>
                </a:rPr>
                <a:t>keskimäärin kunnittain Etelä-Savossa 2016 - 2017,</a:t>
              </a:r>
              <a:r>
                <a:rPr sz="1368" b="1" spc="205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€/tulonsaaja</a:t>
              </a:r>
              <a:endParaRPr sz="1368">
                <a:latin typeface="Arial"/>
                <a:cs typeface="Arial"/>
              </a:endParaRPr>
            </a:p>
            <a:p>
              <a:pPr>
                <a:spcBef>
                  <a:spcPts val="9"/>
                </a:spcBef>
              </a:pPr>
              <a:endParaRPr sz="1582">
                <a:latin typeface="Times New Roman"/>
                <a:cs typeface="Times New Roman"/>
              </a:endParaRPr>
            </a:p>
            <a:p>
              <a:pPr marL="109141" algn="ctr">
                <a:tabLst>
                  <a:tab pos="611405" algn="l"/>
                </a:tabLst>
              </a:pPr>
              <a:r>
                <a:rPr sz="1026" spc="-4" dirty="0">
                  <a:latin typeface="Arial"/>
                  <a:cs typeface="Arial"/>
                </a:rPr>
                <a:t>2016	2017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64" name="object 164"/>
            <p:cNvSpPr/>
            <p:nvPr/>
          </p:nvSpPr>
          <p:spPr>
            <a:xfrm>
              <a:off x="735571" y="1654173"/>
              <a:ext cx="7425428" cy="0"/>
            </a:xfrm>
            <a:custGeom>
              <a:avLst/>
              <a:gdLst/>
              <a:ahLst/>
              <a:cxnLst/>
              <a:rect l="l" t="t" r="r" b="b"/>
              <a:pathLst>
                <a:path w="8683625">
                  <a:moveTo>
                    <a:pt x="0" y="0"/>
                  </a:moveTo>
                  <a:lnTo>
                    <a:pt x="8683459" y="0"/>
                  </a:lnTo>
                </a:path>
              </a:pathLst>
            </a:custGeom>
            <a:ln w="19050">
              <a:solidFill>
                <a:srgbClr val="EC7C3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4165949" y="5006719"/>
              <a:ext cx="260637" cy="253035"/>
            </a:xfrm>
            <a:custGeom>
              <a:avLst/>
              <a:gdLst/>
              <a:ahLst/>
              <a:cxnLst/>
              <a:rect l="l" t="t" r="r" b="b"/>
              <a:pathLst>
                <a:path w="304800" h="295910">
                  <a:moveTo>
                    <a:pt x="121919" y="0"/>
                  </a:moveTo>
                  <a:lnTo>
                    <a:pt x="165862" y="47243"/>
                  </a:lnTo>
                  <a:lnTo>
                    <a:pt x="0" y="201040"/>
                  </a:lnTo>
                  <a:lnTo>
                    <a:pt x="87756" y="295782"/>
                  </a:lnTo>
                  <a:lnTo>
                    <a:pt x="253618" y="141985"/>
                  </a:lnTo>
                  <a:lnTo>
                    <a:pt x="299337" y="141985"/>
                  </a:lnTo>
                  <a:lnTo>
                    <a:pt x="304418" y="6857"/>
                  </a:lnTo>
                  <a:lnTo>
                    <a:pt x="121919" y="0"/>
                  </a:lnTo>
                  <a:close/>
                </a:path>
                <a:path w="304800" h="295910">
                  <a:moveTo>
                    <a:pt x="299337" y="141985"/>
                  </a:moveTo>
                  <a:lnTo>
                    <a:pt x="253618" y="141985"/>
                  </a:lnTo>
                  <a:lnTo>
                    <a:pt x="297561" y="189229"/>
                  </a:lnTo>
                  <a:lnTo>
                    <a:pt x="299337" y="141985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165949" y="5006719"/>
              <a:ext cx="260637" cy="253035"/>
            </a:xfrm>
            <a:custGeom>
              <a:avLst/>
              <a:gdLst/>
              <a:ahLst/>
              <a:cxnLst/>
              <a:rect l="l" t="t" r="r" b="b"/>
              <a:pathLst>
                <a:path w="304800" h="295910">
                  <a:moveTo>
                    <a:pt x="121919" y="0"/>
                  </a:moveTo>
                  <a:lnTo>
                    <a:pt x="304418" y="6857"/>
                  </a:lnTo>
                  <a:lnTo>
                    <a:pt x="297561" y="189229"/>
                  </a:lnTo>
                  <a:lnTo>
                    <a:pt x="253618" y="141985"/>
                  </a:lnTo>
                  <a:lnTo>
                    <a:pt x="87756" y="295782"/>
                  </a:lnTo>
                  <a:lnTo>
                    <a:pt x="0" y="201040"/>
                  </a:lnTo>
                  <a:lnTo>
                    <a:pt x="165862" y="47243"/>
                  </a:lnTo>
                  <a:lnTo>
                    <a:pt x="121919" y="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 txBox="1"/>
            <p:nvPr/>
          </p:nvSpPr>
          <p:spPr>
            <a:xfrm>
              <a:off x="200515" y="5511397"/>
              <a:ext cx="53712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Statfin/Tulot ja kulutus/Veronalaiset</a:t>
              </a:r>
              <a:r>
                <a:rPr sz="941" spc="137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tulot</a:t>
              </a:r>
              <a:endParaRPr sz="941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Ryhmä 175">
            <a:extLst>
              <a:ext uri="{FF2B5EF4-FFF2-40B4-BE49-F238E27FC236}">
                <a16:creationId xmlns:a16="http://schemas.microsoft.com/office/drawing/2014/main" id="{A74ECAD4-2DE4-42FC-BCA2-78C1312A2740}"/>
              </a:ext>
            </a:extLst>
          </p:cNvPr>
          <p:cNvGrpSpPr/>
          <p:nvPr/>
        </p:nvGrpSpPr>
        <p:grpSpPr>
          <a:xfrm>
            <a:off x="395536" y="692696"/>
            <a:ext cx="8003999" cy="4589850"/>
            <a:chOff x="200515" y="1066330"/>
            <a:chExt cx="8003999" cy="4589850"/>
          </a:xfrm>
        </p:grpSpPr>
        <p:sp>
          <p:nvSpPr>
            <p:cNvPr id="2" name="object 2"/>
            <p:cNvSpPr/>
            <p:nvPr/>
          </p:nvSpPr>
          <p:spPr>
            <a:xfrm>
              <a:off x="8133164" y="4133696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7637955" y="413369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42745" y="413369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48838" y="413369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53630" y="413369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58419" y="413369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63211" y="413369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68000" y="413369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74094" y="413369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78885" y="413369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83676" y="413369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88466" y="413369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93257" y="413369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98047" y="413369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04140" y="413369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9314" y="4133696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133164" y="3807900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637955" y="3807900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42745" y="3807900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648838" y="3807900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53630" y="3807900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658419" y="3807900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163211" y="3807900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668000" y="3807900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74094" y="3807900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78885" y="3807900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183676" y="3807900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688466" y="3807900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193257" y="3807900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698047" y="3807900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04140" y="3807900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79314" y="3807900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133164" y="3482105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637955" y="3482105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142745" y="3482105"/>
              <a:ext cx="319280" cy="0"/>
            </a:xfrm>
            <a:custGeom>
              <a:avLst/>
              <a:gdLst/>
              <a:ahLst/>
              <a:cxnLst/>
              <a:rect l="l" t="t" r="r" b="b"/>
              <a:pathLst>
                <a:path w="373379">
                  <a:moveTo>
                    <a:pt x="0" y="0"/>
                  </a:moveTo>
                  <a:lnTo>
                    <a:pt x="37337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648838" y="3482105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153630" y="3482105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658419" y="3482105"/>
              <a:ext cx="318194" cy="0"/>
            </a:xfrm>
            <a:custGeom>
              <a:avLst/>
              <a:gdLst/>
              <a:ahLst/>
              <a:cxnLst/>
              <a:rect l="l" t="t" r="r" b="b"/>
              <a:pathLst>
                <a:path w="372109">
                  <a:moveTo>
                    <a:pt x="0" y="0"/>
                  </a:moveTo>
                  <a:lnTo>
                    <a:pt x="3718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163211" y="3482105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668000" y="3482105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174094" y="3482105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678885" y="3482105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183676" y="3482105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688466" y="3482105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193257" y="3482105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698047" y="3482105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204140" y="3482105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79314" y="3482105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133164" y="3156309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142744" y="3156309"/>
              <a:ext cx="637474" cy="0"/>
            </a:xfrm>
            <a:custGeom>
              <a:avLst/>
              <a:gdLst/>
              <a:ahLst/>
              <a:cxnLst/>
              <a:rect l="l" t="t" r="r" b="b"/>
              <a:pathLst>
                <a:path w="745490">
                  <a:moveTo>
                    <a:pt x="0" y="0"/>
                  </a:moveTo>
                  <a:lnTo>
                    <a:pt x="7452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648838" y="3156309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658419" y="3156309"/>
              <a:ext cx="636388" cy="0"/>
            </a:xfrm>
            <a:custGeom>
              <a:avLst/>
              <a:gdLst/>
              <a:ahLst/>
              <a:cxnLst/>
              <a:rect l="l" t="t" r="r" b="b"/>
              <a:pathLst>
                <a:path w="744220">
                  <a:moveTo>
                    <a:pt x="0" y="0"/>
                  </a:moveTo>
                  <a:lnTo>
                    <a:pt x="7437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163211" y="3156309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174094" y="3156309"/>
              <a:ext cx="636388" cy="0"/>
            </a:xfrm>
            <a:custGeom>
              <a:avLst/>
              <a:gdLst/>
              <a:ahLst/>
              <a:cxnLst/>
              <a:rect l="l" t="t" r="r" b="b"/>
              <a:pathLst>
                <a:path w="744220">
                  <a:moveTo>
                    <a:pt x="0" y="0"/>
                  </a:moveTo>
                  <a:lnTo>
                    <a:pt x="7437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678885" y="3156309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183676" y="3156309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688465" y="3156309"/>
              <a:ext cx="318194" cy="0"/>
            </a:xfrm>
            <a:custGeom>
              <a:avLst/>
              <a:gdLst/>
              <a:ahLst/>
              <a:cxnLst/>
              <a:rect l="l" t="t" r="r" b="b"/>
              <a:pathLst>
                <a:path w="372110">
                  <a:moveTo>
                    <a:pt x="0" y="0"/>
                  </a:moveTo>
                  <a:lnTo>
                    <a:pt x="3718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193257" y="3156309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698047" y="3156309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204140" y="3156309"/>
              <a:ext cx="318194" cy="0"/>
            </a:xfrm>
            <a:custGeom>
              <a:avLst/>
              <a:gdLst/>
              <a:ahLst/>
              <a:cxnLst/>
              <a:rect l="l" t="t" r="r" b="b"/>
              <a:pathLst>
                <a:path w="372110">
                  <a:moveTo>
                    <a:pt x="0" y="0"/>
                  </a:moveTo>
                  <a:lnTo>
                    <a:pt x="3718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79314" y="3156309"/>
              <a:ext cx="247605" cy="0"/>
            </a:xfrm>
            <a:custGeom>
              <a:avLst/>
              <a:gdLst/>
              <a:ahLst/>
              <a:cxnLst/>
              <a:rect l="l" t="t" r="r" b="b"/>
              <a:pathLst>
                <a:path w="289559">
                  <a:moveTo>
                    <a:pt x="0" y="0"/>
                  </a:moveTo>
                  <a:lnTo>
                    <a:pt x="28954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648839" y="2830513"/>
              <a:ext cx="1555675" cy="0"/>
            </a:xfrm>
            <a:custGeom>
              <a:avLst/>
              <a:gdLst/>
              <a:ahLst/>
              <a:cxnLst/>
              <a:rect l="l" t="t" r="r" b="b"/>
              <a:pathLst>
                <a:path w="1819275">
                  <a:moveTo>
                    <a:pt x="0" y="0"/>
                  </a:moveTo>
                  <a:lnTo>
                    <a:pt x="18187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658419" y="2830513"/>
              <a:ext cx="636388" cy="0"/>
            </a:xfrm>
            <a:custGeom>
              <a:avLst/>
              <a:gdLst/>
              <a:ahLst/>
              <a:cxnLst/>
              <a:rect l="l" t="t" r="r" b="b"/>
              <a:pathLst>
                <a:path w="744220">
                  <a:moveTo>
                    <a:pt x="0" y="0"/>
                  </a:moveTo>
                  <a:lnTo>
                    <a:pt x="7437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987280" y="2830513"/>
              <a:ext cx="318194" cy="0"/>
            </a:xfrm>
            <a:custGeom>
              <a:avLst/>
              <a:gdLst/>
              <a:ahLst/>
              <a:cxnLst/>
              <a:rect l="l" t="t" r="r" b="b"/>
              <a:pathLst>
                <a:path w="372110">
                  <a:moveTo>
                    <a:pt x="0" y="0"/>
                  </a:moveTo>
                  <a:lnTo>
                    <a:pt x="3718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174094" y="2830513"/>
              <a:ext cx="636388" cy="0"/>
            </a:xfrm>
            <a:custGeom>
              <a:avLst/>
              <a:gdLst/>
              <a:ahLst/>
              <a:cxnLst/>
              <a:rect l="l" t="t" r="r" b="b"/>
              <a:pathLst>
                <a:path w="744220">
                  <a:moveTo>
                    <a:pt x="0" y="0"/>
                  </a:moveTo>
                  <a:lnTo>
                    <a:pt x="7437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678885" y="2830513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688465" y="2830513"/>
              <a:ext cx="636388" cy="0"/>
            </a:xfrm>
            <a:custGeom>
              <a:avLst/>
              <a:gdLst/>
              <a:ahLst/>
              <a:cxnLst/>
              <a:rect l="l" t="t" r="r" b="b"/>
              <a:pathLst>
                <a:path w="744220">
                  <a:moveTo>
                    <a:pt x="0" y="0"/>
                  </a:moveTo>
                  <a:lnTo>
                    <a:pt x="7437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193257" y="2830513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79314" y="2830513"/>
              <a:ext cx="1061008" cy="0"/>
            </a:xfrm>
            <a:custGeom>
              <a:avLst/>
              <a:gdLst/>
              <a:ahLst/>
              <a:cxnLst/>
              <a:rect l="l" t="t" r="r" b="b"/>
              <a:pathLst>
                <a:path w="1240789">
                  <a:moveTo>
                    <a:pt x="0" y="0"/>
                  </a:moveTo>
                  <a:lnTo>
                    <a:pt x="12405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648839" y="2504718"/>
              <a:ext cx="1555675" cy="0"/>
            </a:xfrm>
            <a:custGeom>
              <a:avLst/>
              <a:gdLst/>
              <a:ahLst/>
              <a:cxnLst/>
              <a:rect l="l" t="t" r="r" b="b"/>
              <a:pathLst>
                <a:path w="1819275">
                  <a:moveTo>
                    <a:pt x="0" y="0"/>
                  </a:moveTo>
                  <a:lnTo>
                    <a:pt x="18187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658419" y="2504718"/>
              <a:ext cx="813403" cy="0"/>
            </a:xfrm>
            <a:custGeom>
              <a:avLst/>
              <a:gdLst/>
              <a:ahLst/>
              <a:cxnLst/>
              <a:rect l="l" t="t" r="r" b="b"/>
              <a:pathLst>
                <a:path w="951229">
                  <a:moveTo>
                    <a:pt x="0" y="0"/>
                  </a:moveTo>
                  <a:lnTo>
                    <a:pt x="9509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688466" y="2504718"/>
              <a:ext cx="2793155" cy="0"/>
            </a:xfrm>
            <a:custGeom>
              <a:avLst/>
              <a:gdLst/>
              <a:ahLst/>
              <a:cxnLst/>
              <a:rect l="l" t="t" r="r" b="b"/>
              <a:pathLst>
                <a:path w="3266440">
                  <a:moveTo>
                    <a:pt x="0" y="0"/>
                  </a:moveTo>
                  <a:lnTo>
                    <a:pt x="32659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79313" y="2504718"/>
              <a:ext cx="1556218" cy="0"/>
            </a:xfrm>
            <a:custGeom>
              <a:avLst/>
              <a:gdLst/>
              <a:ahLst/>
              <a:cxnLst/>
              <a:rect l="l" t="t" r="r" b="b"/>
              <a:pathLst>
                <a:path w="1819910">
                  <a:moveTo>
                    <a:pt x="0" y="0"/>
                  </a:moveTo>
                  <a:lnTo>
                    <a:pt x="18196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648839" y="2178922"/>
              <a:ext cx="1555675" cy="0"/>
            </a:xfrm>
            <a:custGeom>
              <a:avLst/>
              <a:gdLst/>
              <a:ahLst/>
              <a:cxnLst/>
              <a:rect l="l" t="t" r="r" b="b"/>
              <a:pathLst>
                <a:path w="1819275">
                  <a:moveTo>
                    <a:pt x="0" y="0"/>
                  </a:moveTo>
                  <a:lnTo>
                    <a:pt x="18187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688466" y="2178922"/>
              <a:ext cx="3783574" cy="0"/>
            </a:xfrm>
            <a:custGeom>
              <a:avLst/>
              <a:gdLst/>
              <a:ahLst/>
              <a:cxnLst/>
              <a:rect l="l" t="t" r="r" b="b"/>
              <a:pathLst>
                <a:path w="4424680">
                  <a:moveTo>
                    <a:pt x="0" y="0"/>
                  </a:moveTo>
                  <a:lnTo>
                    <a:pt x="44241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79313" y="2178922"/>
              <a:ext cx="1556218" cy="0"/>
            </a:xfrm>
            <a:custGeom>
              <a:avLst/>
              <a:gdLst/>
              <a:ahLst/>
              <a:cxnLst/>
              <a:rect l="l" t="t" r="r" b="b"/>
              <a:pathLst>
                <a:path w="1819910">
                  <a:moveTo>
                    <a:pt x="0" y="0"/>
                  </a:moveTo>
                  <a:lnTo>
                    <a:pt x="18196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511234" y="1853126"/>
              <a:ext cx="5693280" cy="0"/>
            </a:xfrm>
            <a:custGeom>
              <a:avLst/>
              <a:gdLst/>
              <a:ahLst/>
              <a:cxnLst/>
              <a:rect l="l" t="t" r="r" b="b"/>
              <a:pathLst>
                <a:path w="6657975">
                  <a:moveTo>
                    <a:pt x="0" y="0"/>
                  </a:moveTo>
                  <a:lnTo>
                    <a:pt x="66574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79313" y="1853126"/>
              <a:ext cx="1556218" cy="0"/>
            </a:xfrm>
            <a:custGeom>
              <a:avLst/>
              <a:gdLst/>
              <a:ahLst/>
              <a:cxnLst/>
              <a:rect l="l" t="t" r="r" b="b"/>
              <a:pathLst>
                <a:path w="1819910">
                  <a:moveTo>
                    <a:pt x="0" y="0"/>
                  </a:moveTo>
                  <a:lnTo>
                    <a:pt x="18196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79313" y="1527330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79313" y="1527330"/>
              <a:ext cx="7424885" cy="2932162"/>
            </a:xfrm>
            <a:custGeom>
              <a:avLst/>
              <a:gdLst/>
              <a:ahLst/>
              <a:cxnLst/>
              <a:rect l="l" t="t" r="r" b="b"/>
              <a:pathLst>
                <a:path w="8682990" h="3429000">
                  <a:moveTo>
                    <a:pt x="0" y="3429000"/>
                  </a:moveTo>
                  <a:lnTo>
                    <a:pt x="8682863" y="3429000"/>
                  </a:lnTo>
                  <a:lnTo>
                    <a:pt x="8682863" y="0"/>
                  </a:lnTo>
                  <a:lnTo>
                    <a:pt x="0" y="0"/>
                  </a:lnTo>
                  <a:lnTo>
                    <a:pt x="0" y="342900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49675" y="3217558"/>
              <a:ext cx="177559" cy="1242368"/>
            </a:xfrm>
            <a:custGeom>
              <a:avLst/>
              <a:gdLst/>
              <a:ahLst/>
              <a:cxnLst/>
              <a:rect l="l" t="t" r="r" b="b"/>
              <a:pathLst>
                <a:path w="207644" h="1452879">
                  <a:moveTo>
                    <a:pt x="207264" y="0"/>
                  </a:moveTo>
                  <a:lnTo>
                    <a:pt x="0" y="0"/>
                  </a:lnTo>
                  <a:lnTo>
                    <a:pt x="0" y="1452372"/>
                  </a:lnTo>
                  <a:lnTo>
                    <a:pt x="207264" y="1452372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344884" y="3316601"/>
              <a:ext cx="177559" cy="1143000"/>
            </a:xfrm>
            <a:custGeom>
              <a:avLst/>
              <a:gdLst/>
              <a:ahLst/>
              <a:cxnLst/>
              <a:rect l="l" t="t" r="r" b="b"/>
              <a:pathLst>
                <a:path w="207644" h="1336675">
                  <a:moveTo>
                    <a:pt x="207263" y="0"/>
                  </a:moveTo>
                  <a:lnTo>
                    <a:pt x="0" y="0"/>
                  </a:lnTo>
                  <a:lnTo>
                    <a:pt x="0" y="1336548"/>
                  </a:lnTo>
                  <a:lnTo>
                    <a:pt x="207263" y="1336548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840095" y="2760141"/>
              <a:ext cx="177559" cy="1699568"/>
            </a:xfrm>
            <a:custGeom>
              <a:avLst/>
              <a:gdLst/>
              <a:ahLst/>
              <a:cxnLst/>
              <a:rect l="l" t="t" r="r" b="b"/>
              <a:pathLst>
                <a:path w="207644" h="1987550">
                  <a:moveTo>
                    <a:pt x="207263" y="0"/>
                  </a:moveTo>
                  <a:lnTo>
                    <a:pt x="0" y="0"/>
                  </a:lnTo>
                  <a:lnTo>
                    <a:pt x="0" y="1987296"/>
                  </a:lnTo>
                  <a:lnTo>
                    <a:pt x="207263" y="198729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335303" y="1747569"/>
              <a:ext cx="175930" cy="2712249"/>
            </a:xfrm>
            <a:custGeom>
              <a:avLst/>
              <a:gdLst/>
              <a:ahLst/>
              <a:cxnLst/>
              <a:rect l="l" t="t" r="r" b="b"/>
              <a:pathLst>
                <a:path w="205739" h="3171825">
                  <a:moveTo>
                    <a:pt x="205740" y="0"/>
                  </a:moveTo>
                  <a:lnTo>
                    <a:pt x="0" y="0"/>
                  </a:lnTo>
                  <a:lnTo>
                    <a:pt x="0" y="3171443"/>
                  </a:lnTo>
                  <a:lnTo>
                    <a:pt x="205740" y="3171443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830513" y="3166735"/>
              <a:ext cx="175930" cy="1292866"/>
            </a:xfrm>
            <a:custGeom>
              <a:avLst/>
              <a:gdLst/>
              <a:ahLst/>
              <a:cxnLst/>
              <a:rect l="l" t="t" r="r" b="b"/>
              <a:pathLst>
                <a:path w="205739" h="1511935">
                  <a:moveTo>
                    <a:pt x="205739" y="0"/>
                  </a:moveTo>
                  <a:lnTo>
                    <a:pt x="0" y="0"/>
                  </a:lnTo>
                  <a:lnTo>
                    <a:pt x="0" y="1511808"/>
                  </a:lnTo>
                  <a:lnTo>
                    <a:pt x="205739" y="1511808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324419" y="2786205"/>
              <a:ext cx="177559" cy="1673504"/>
            </a:xfrm>
            <a:custGeom>
              <a:avLst/>
              <a:gdLst/>
              <a:ahLst/>
              <a:cxnLst/>
              <a:rect l="l" t="t" r="r" b="b"/>
              <a:pathLst>
                <a:path w="207645" h="1957070">
                  <a:moveTo>
                    <a:pt x="207263" y="0"/>
                  </a:moveTo>
                  <a:lnTo>
                    <a:pt x="0" y="0"/>
                  </a:lnTo>
                  <a:lnTo>
                    <a:pt x="0" y="1956815"/>
                  </a:lnTo>
                  <a:lnTo>
                    <a:pt x="207263" y="1956815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819629" y="2595940"/>
              <a:ext cx="177559" cy="1863552"/>
            </a:xfrm>
            <a:custGeom>
              <a:avLst/>
              <a:gdLst/>
              <a:ahLst/>
              <a:cxnLst/>
              <a:rect l="l" t="t" r="r" b="b"/>
              <a:pathLst>
                <a:path w="207645" h="2179320">
                  <a:moveTo>
                    <a:pt x="207263" y="0"/>
                  </a:moveTo>
                  <a:lnTo>
                    <a:pt x="0" y="0"/>
                  </a:lnTo>
                  <a:lnTo>
                    <a:pt x="0" y="2179320"/>
                  </a:lnTo>
                  <a:lnTo>
                    <a:pt x="207263" y="2179320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314839" y="3293143"/>
              <a:ext cx="177559" cy="1166349"/>
            </a:xfrm>
            <a:custGeom>
              <a:avLst/>
              <a:gdLst/>
              <a:ahLst/>
              <a:cxnLst/>
              <a:rect l="l" t="t" r="r" b="b"/>
              <a:pathLst>
                <a:path w="207645" h="1363979">
                  <a:moveTo>
                    <a:pt x="207263" y="0"/>
                  </a:moveTo>
                  <a:lnTo>
                    <a:pt x="0" y="0"/>
                  </a:lnTo>
                  <a:lnTo>
                    <a:pt x="0" y="1363979"/>
                  </a:lnTo>
                  <a:lnTo>
                    <a:pt x="207263" y="1363979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810048" y="2666313"/>
              <a:ext cx="177559" cy="1793505"/>
            </a:xfrm>
            <a:custGeom>
              <a:avLst/>
              <a:gdLst/>
              <a:ahLst/>
              <a:cxnLst/>
              <a:rect l="l" t="t" r="r" b="b"/>
              <a:pathLst>
                <a:path w="207645" h="2097404">
                  <a:moveTo>
                    <a:pt x="207263" y="0"/>
                  </a:moveTo>
                  <a:lnTo>
                    <a:pt x="0" y="0"/>
                  </a:lnTo>
                  <a:lnTo>
                    <a:pt x="0" y="2097024"/>
                  </a:lnTo>
                  <a:lnTo>
                    <a:pt x="207263" y="209702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305257" y="2541207"/>
              <a:ext cx="175930" cy="1918394"/>
            </a:xfrm>
            <a:custGeom>
              <a:avLst/>
              <a:gdLst/>
              <a:ahLst/>
              <a:cxnLst/>
              <a:rect l="l" t="t" r="r" b="b"/>
              <a:pathLst>
                <a:path w="205739" h="2243454">
                  <a:moveTo>
                    <a:pt x="205740" y="0"/>
                  </a:moveTo>
                  <a:lnTo>
                    <a:pt x="0" y="0"/>
                  </a:lnTo>
                  <a:lnTo>
                    <a:pt x="0" y="2243328"/>
                  </a:lnTo>
                  <a:lnTo>
                    <a:pt x="205740" y="2243328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800466" y="3488621"/>
              <a:ext cx="175930" cy="970871"/>
            </a:xfrm>
            <a:custGeom>
              <a:avLst/>
              <a:gdLst/>
              <a:ahLst/>
              <a:cxnLst/>
              <a:rect l="l" t="t" r="r" b="b"/>
              <a:pathLst>
                <a:path w="205740" h="1135379">
                  <a:moveTo>
                    <a:pt x="205740" y="0"/>
                  </a:moveTo>
                  <a:lnTo>
                    <a:pt x="0" y="0"/>
                  </a:lnTo>
                  <a:lnTo>
                    <a:pt x="0" y="1135379"/>
                  </a:lnTo>
                  <a:lnTo>
                    <a:pt x="205740" y="1135379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294373" y="2571180"/>
              <a:ext cx="177559" cy="1888529"/>
            </a:xfrm>
            <a:custGeom>
              <a:avLst/>
              <a:gdLst/>
              <a:ahLst/>
              <a:cxnLst/>
              <a:rect l="l" t="t" r="r" b="b"/>
              <a:pathLst>
                <a:path w="207645" h="2208529">
                  <a:moveTo>
                    <a:pt x="207263" y="0"/>
                  </a:moveTo>
                  <a:lnTo>
                    <a:pt x="0" y="0"/>
                  </a:lnTo>
                  <a:lnTo>
                    <a:pt x="0" y="2208276"/>
                  </a:lnTo>
                  <a:lnTo>
                    <a:pt x="207263" y="220827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789583" y="3059873"/>
              <a:ext cx="177559" cy="1399836"/>
            </a:xfrm>
            <a:custGeom>
              <a:avLst/>
              <a:gdLst/>
              <a:ahLst/>
              <a:cxnLst/>
              <a:rect l="l" t="t" r="r" b="b"/>
              <a:pathLst>
                <a:path w="207645" h="1637029">
                  <a:moveTo>
                    <a:pt x="207263" y="0"/>
                  </a:moveTo>
                  <a:lnTo>
                    <a:pt x="0" y="0"/>
                  </a:lnTo>
                  <a:lnTo>
                    <a:pt x="0" y="1636776"/>
                  </a:lnTo>
                  <a:lnTo>
                    <a:pt x="207263" y="163677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284792" y="3512078"/>
              <a:ext cx="177559" cy="947523"/>
            </a:xfrm>
            <a:custGeom>
              <a:avLst/>
              <a:gdLst/>
              <a:ahLst/>
              <a:cxnLst/>
              <a:rect l="l" t="t" r="r" b="b"/>
              <a:pathLst>
                <a:path w="207645" h="1108075">
                  <a:moveTo>
                    <a:pt x="207264" y="0"/>
                  </a:moveTo>
                  <a:lnTo>
                    <a:pt x="0" y="0"/>
                  </a:lnTo>
                  <a:lnTo>
                    <a:pt x="0" y="1107948"/>
                  </a:lnTo>
                  <a:lnTo>
                    <a:pt x="207264" y="1107948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780002" y="2894370"/>
              <a:ext cx="175930" cy="1565448"/>
            </a:xfrm>
            <a:custGeom>
              <a:avLst/>
              <a:gdLst/>
              <a:ahLst/>
              <a:cxnLst/>
              <a:rect l="l" t="t" r="r" b="b"/>
              <a:pathLst>
                <a:path w="205740" h="1830704">
                  <a:moveTo>
                    <a:pt x="205740" y="0"/>
                  </a:moveTo>
                  <a:lnTo>
                    <a:pt x="0" y="0"/>
                  </a:lnTo>
                  <a:lnTo>
                    <a:pt x="0" y="1830324"/>
                  </a:lnTo>
                  <a:lnTo>
                    <a:pt x="205740" y="1830324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49675" y="3217558"/>
              <a:ext cx="177559" cy="1242368"/>
            </a:xfrm>
            <a:custGeom>
              <a:avLst/>
              <a:gdLst/>
              <a:ahLst/>
              <a:cxnLst/>
              <a:rect l="l" t="t" r="r" b="b"/>
              <a:pathLst>
                <a:path w="207644" h="1452879">
                  <a:moveTo>
                    <a:pt x="0" y="0"/>
                  </a:moveTo>
                  <a:lnTo>
                    <a:pt x="207264" y="0"/>
                  </a:lnTo>
                  <a:lnTo>
                    <a:pt x="207264" y="1452372"/>
                  </a:lnTo>
                  <a:lnTo>
                    <a:pt x="0" y="145237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344884" y="3316601"/>
              <a:ext cx="177559" cy="1143000"/>
            </a:xfrm>
            <a:custGeom>
              <a:avLst/>
              <a:gdLst/>
              <a:ahLst/>
              <a:cxnLst/>
              <a:rect l="l" t="t" r="r" b="b"/>
              <a:pathLst>
                <a:path w="207644" h="1336675">
                  <a:moveTo>
                    <a:pt x="0" y="0"/>
                  </a:moveTo>
                  <a:lnTo>
                    <a:pt x="207263" y="0"/>
                  </a:lnTo>
                  <a:lnTo>
                    <a:pt x="207263" y="1336548"/>
                  </a:lnTo>
                  <a:lnTo>
                    <a:pt x="0" y="133654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840095" y="2760141"/>
              <a:ext cx="177559" cy="1699568"/>
            </a:xfrm>
            <a:custGeom>
              <a:avLst/>
              <a:gdLst/>
              <a:ahLst/>
              <a:cxnLst/>
              <a:rect l="l" t="t" r="r" b="b"/>
              <a:pathLst>
                <a:path w="207644" h="1987550">
                  <a:moveTo>
                    <a:pt x="0" y="0"/>
                  </a:moveTo>
                  <a:lnTo>
                    <a:pt x="207263" y="0"/>
                  </a:lnTo>
                  <a:lnTo>
                    <a:pt x="207263" y="1987296"/>
                  </a:lnTo>
                  <a:lnTo>
                    <a:pt x="0" y="198729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335303" y="1747569"/>
              <a:ext cx="175930" cy="2712249"/>
            </a:xfrm>
            <a:custGeom>
              <a:avLst/>
              <a:gdLst/>
              <a:ahLst/>
              <a:cxnLst/>
              <a:rect l="l" t="t" r="r" b="b"/>
              <a:pathLst>
                <a:path w="205739" h="3171825">
                  <a:moveTo>
                    <a:pt x="0" y="0"/>
                  </a:moveTo>
                  <a:lnTo>
                    <a:pt x="205740" y="0"/>
                  </a:lnTo>
                  <a:lnTo>
                    <a:pt x="205740" y="3171443"/>
                  </a:lnTo>
                  <a:lnTo>
                    <a:pt x="0" y="317144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830513" y="3166735"/>
              <a:ext cx="175930" cy="1292866"/>
            </a:xfrm>
            <a:custGeom>
              <a:avLst/>
              <a:gdLst/>
              <a:ahLst/>
              <a:cxnLst/>
              <a:rect l="l" t="t" r="r" b="b"/>
              <a:pathLst>
                <a:path w="205739" h="1511935">
                  <a:moveTo>
                    <a:pt x="0" y="0"/>
                  </a:moveTo>
                  <a:lnTo>
                    <a:pt x="205739" y="0"/>
                  </a:lnTo>
                  <a:lnTo>
                    <a:pt x="205739" y="1511808"/>
                  </a:lnTo>
                  <a:lnTo>
                    <a:pt x="0" y="151180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324419" y="2786205"/>
              <a:ext cx="177559" cy="1673504"/>
            </a:xfrm>
            <a:custGeom>
              <a:avLst/>
              <a:gdLst/>
              <a:ahLst/>
              <a:cxnLst/>
              <a:rect l="l" t="t" r="r" b="b"/>
              <a:pathLst>
                <a:path w="207645" h="1957070">
                  <a:moveTo>
                    <a:pt x="0" y="0"/>
                  </a:moveTo>
                  <a:lnTo>
                    <a:pt x="207263" y="0"/>
                  </a:lnTo>
                  <a:lnTo>
                    <a:pt x="207263" y="1956815"/>
                  </a:lnTo>
                  <a:lnTo>
                    <a:pt x="0" y="195681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819629" y="2595940"/>
              <a:ext cx="177559" cy="1863552"/>
            </a:xfrm>
            <a:custGeom>
              <a:avLst/>
              <a:gdLst/>
              <a:ahLst/>
              <a:cxnLst/>
              <a:rect l="l" t="t" r="r" b="b"/>
              <a:pathLst>
                <a:path w="207645" h="2179320">
                  <a:moveTo>
                    <a:pt x="0" y="0"/>
                  </a:moveTo>
                  <a:lnTo>
                    <a:pt x="207263" y="0"/>
                  </a:lnTo>
                  <a:lnTo>
                    <a:pt x="207263" y="2179320"/>
                  </a:lnTo>
                  <a:lnTo>
                    <a:pt x="0" y="217932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314839" y="3293143"/>
              <a:ext cx="177559" cy="1166349"/>
            </a:xfrm>
            <a:custGeom>
              <a:avLst/>
              <a:gdLst/>
              <a:ahLst/>
              <a:cxnLst/>
              <a:rect l="l" t="t" r="r" b="b"/>
              <a:pathLst>
                <a:path w="207645" h="1363979">
                  <a:moveTo>
                    <a:pt x="0" y="0"/>
                  </a:moveTo>
                  <a:lnTo>
                    <a:pt x="207263" y="0"/>
                  </a:lnTo>
                  <a:lnTo>
                    <a:pt x="207263" y="1363979"/>
                  </a:lnTo>
                  <a:lnTo>
                    <a:pt x="0" y="136397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810048" y="2666313"/>
              <a:ext cx="177559" cy="1793505"/>
            </a:xfrm>
            <a:custGeom>
              <a:avLst/>
              <a:gdLst/>
              <a:ahLst/>
              <a:cxnLst/>
              <a:rect l="l" t="t" r="r" b="b"/>
              <a:pathLst>
                <a:path w="207645" h="2097404">
                  <a:moveTo>
                    <a:pt x="0" y="0"/>
                  </a:moveTo>
                  <a:lnTo>
                    <a:pt x="207263" y="0"/>
                  </a:lnTo>
                  <a:lnTo>
                    <a:pt x="207263" y="2097024"/>
                  </a:lnTo>
                  <a:lnTo>
                    <a:pt x="0" y="209702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305257" y="2541207"/>
              <a:ext cx="175930" cy="1918394"/>
            </a:xfrm>
            <a:custGeom>
              <a:avLst/>
              <a:gdLst/>
              <a:ahLst/>
              <a:cxnLst/>
              <a:rect l="l" t="t" r="r" b="b"/>
              <a:pathLst>
                <a:path w="205739" h="2243454">
                  <a:moveTo>
                    <a:pt x="0" y="0"/>
                  </a:moveTo>
                  <a:lnTo>
                    <a:pt x="205740" y="0"/>
                  </a:lnTo>
                  <a:lnTo>
                    <a:pt x="205740" y="2243328"/>
                  </a:lnTo>
                  <a:lnTo>
                    <a:pt x="0" y="22433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800466" y="3488621"/>
              <a:ext cx="175930" cy="970871"/>
            </a:xfrm>
            <a:custGeom>
              <a:avLst/>
              <a:gdLst/>
              <a:ahLst/>
              <a:cxnLst/>
              <a:rect l="l" t="t" r="r" b="b"/>
              <a:pathLst>
                <a:path w="205740" h="1135379">
                  <a:moveTo>
                    <a:pt x="0" y="0"/>
                  </a:moveTo>
                  <a:lnTo>
                    <a:pt x="205740" y="0"/>
                  </a:lnTo>
                  <a:lnTo>
                    <a:pt x="205740" y="1135379"/>
                  </a:lnTo>
                  <a:lnTo>
                    <a:pt x="0" y="113537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294373" y="2571180"/>
              <a:ext cx="177559" cy="1888529"/>
            </a:xfrm>
            <a:custGeom>
              <a:avLst/>
              <a:gdLst/>
              <a:ahLst/>
              <a:cxnLst/>
              <a:rect l="l" t="t" r="r" b="b"/>
              <a:pathLst>
                <a:path w="207645" h="2208529">
                  <a:moveTo>
                    <a:pt x="0" y="0"/>
                  </a:moveTo>
                  <a:lnTo>
                    <a:pt x="207263" y="0"/>
                  </a:lnTo>
                  <a:lnTo>
                    <a:pt x="207263" y="2208276"/>
                  </a:lnTo>
                  <a:lnTo>
                    <a:pt x="0" y="220827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789583" y="3059873"/>
              <a:ext cx="177559" cy="1399836"/>
            </a:xfrm>
            <a:custGeom>
              <a:avLst/>
              <a:gdLst/>
              <a:ahLst/>
              <a:cxnLst/>
              <a:rect l="l" t="t" r="r" b="b"/>
              <a:pathLst>
                <a:path w="207645" h="1637029">
                  <a:moveTo>
                    <a:pt x="0" y="0"/>
                  </a:moveTo>
                  <a:lnTo>
                    <a:pt x="207263" y="0"/>
                  </a:lnTo>
                  <a:lnTo>
                    <a:pt x="207263" y="1636776"/>
                  </a:lnTo>
                  <a:lnTo>
                    <a:pt x="0" y="163677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284792" y="3512078"/>
              <a:ext cx="177559" cy="947523"/>
            </a:xfrm>
            <a:custGeom>
              <a:avLst/>
              <a:gdLst/>
              <a:ahLst/>
              <a:cxnLst/>
              <a:rect l="l" t="t" r="r" b="b"/>
              <a:pathLst>
                <a:path w="207645" h="1108075">
                  <a:moveTo>
                    <a:pt x="0" y="0"/>
                  </a:moveTo>
                  <a:lnTo>
                    <a:pt x="207264" y="0"/>
                  </a:lnTo>
                  <a:lnTo>
                    <a:pt x="207264" y="1107948"/>
                  </a:lnTo>
                  <a:lnTo>
                    <a:pt x="0" y="110794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780002" y="2894370"/>
              <a:ext cx="175930" cy="1565448"/>
            </a:xfrm>
            <a:custGeom>
              <a:avLst/>
              <a:gdLst/>
              <a:ahLst/>
              <a:cxnLst/>
              <a:rect l="l" t="t" r="r" b="b"/>
              <a:pathLst>
                <a:path w="205740" h="1830704">
                  <a:moveTo>
                    <a:pt x="0" y="0"/>
                  </a:moveTo>
                  <a:lnTo>
                    <a:pt x="205740" y="0"/>
                  </a:lnTo>
                  <a:lnTo>
                    <a:pt x="205740" y="1830324"/>
                  </a:lnTo>
                  <a:lnTo>
                    <a:pt x="0" y="183032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026908" y="3050751"/>
              <a:ext cx="177559" cy="1409067"/>
            </a:xfrm>
            <a:custGeom>
              <a:avLst/>
              <a:gdLst/>
              <a:ahLst/>
              <a:cxnLst/>
              <a:rect l="l" t="t" r="r" b="b"/>
              <a:pathLst>
                <a:path w="207644" h="1647825">
                  <a:moveTo>
                    <a:pt x="207263" y="0"/>
                  </a:moveTo>
                  <a:lnTo>
                    <a:pt x="0" y="0"/>
                  </a:lnTo>
                  <a:lnTo>
                    <a:pt x="0" y="1647443"/>
                  </a:lnTo>
                  <a:lnTo>
                    <a:pt x="207263" y="1647443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522117" y="2910008"/>
              <a:ext cx="175930" cy="1549701"/>
            </a:xfrm>
            <a:custGeom>
              <a:avLst/>
              <a:gdLst/>
              <a:ahLst/>
              <a:cxnLst/>
              <a:rect l="l" t="t" r="r" b="b"/>
              <a:pathLst>
                <a:path w="205739" h="1812289">
                  <a:moveTo>
                    <a:pt x="205740" y="0"/>
                  </a:moveTo>
                  <a:lnTo>
                    <a:pt x="0" y="0"/>
                  </a:lnTo>
                  <a:lnTo>
                    <a:pt x="0" y="1812036"/>
                  </a:lnTo>
                  <a:lnTo>
                    <a:pt x="205740" y="1812036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017326" y="2787508"/>
              <a:ext cx="175930" cy="1672418"/>
            </a:xfrm>
            <a:custGeom>
              <a:avLst/>
              <a:gdLst/>
              <a:ahLst/>
              <a:cxnLst/>
              <a:rect l="l" t="t" r="r" b="b"/>
              <a:pathLst>
                <a:path w="205739" h="1955800">
                  <a:moveTo>
                    <a:pt x="205740" y="0"/>
                  </a:moveTo>
                  <a:lnTo>
                    <a:pt x="0" y="0"/>
                  </a:lnTo>
                  <a:lnTo>
                    <a:pt x="0" y="1955291"/>
                  </a:lnTo>
                  <a:lnTo>
                    <a:pt x="205740" y="1955291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511234" y="1970413"/>
              <a:ext cx="177559" cy="2489079"/>
            </a:xfrm>
            <a:custGeom>
              <a:avLst/>
              <a:gdLst/>
              <a:ahLst/>
              <a:cxnLst/>
              <a:rect l="l" t="t" r="r" b="b"/>
              <a:pathLst>
                <a:path w="207644" h="2910840">
                  <a:moveTo>
                    <a:pt x="207263" y="0"/>
                  </a:moveTo>
                  <a:lnTo>
                    <a:pt x="0" y="0"/>
                  </a:lnTo>
                  <a:lnTo>
                    <a:pt x="0" y="2910840"/>
                  </a:lnTo>
                  <a:lnTo>
                    <a:pt x="207263" y="2910840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006442" y="2996017"/>
              <a:ext cx="177559" cy="1463909"/>
            </a:xfrm>
            <a:custGeom>
              <a:avLst/>
              <a:gdLst/>
              <a:ahLst/>
              <a:cxnLst/>
              <a:rect l="l" t="t" r="r" b="b"/>
              <a:pathLst>
                <a:path w="207645" h="1711960">
                  <a:moveTo>
                    <a:pt x="207264" y="0"/>
                  </a:moveTo>
                  <a:lnTo>
                    <a:pt x="0" y="0"/>
                  </a:lnTo>
                  <a:lnTo>
                    <a:pt x="0" y="1711452"/>
                  </a:lnTo>
                  <a:lnTo>
                    <a:pt x="207264" y="1711452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501653" y="2542510"/>
              <a:ext cx="177559" cy="1917308"/>
            </a:xfrm>
            <a:custGeom>
              <a:avLst/>
              <a:gdLst/>
              <a:ahLst/>
              <a:cxnLst/>
              <a:rect l="l" t="t" r="r" b="b"/>
              <a:pathLst>
                <a:path w="207645" h="2242185">
                  <a:moveTo>
                    <a:pt x="207263" y="0"/>
                  </a:moveTo>
                  <a:lnTo>
                    <a:pt x="0" y="0"/>
                  </a:lnTo>
                  <a:lnTo>
                    <a:pt x="0" y="2241804"/>
                  </a:lnTo>
                  <a:lnTo>
                    <a:pt x="207263" y="224180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996862" y="2692376"/>
              <a:ext cx="177559" cy="1767442"/>
            </a:xfrm>
            <a:custGeom>
              <a:avLst/>
              <a:gdLst/>
              <a:ahLst/>
              <a:cxnLst/>
              <a:rect l="l" t="t" r="r" b="b"/>
              <a:pathLst>
                <a:path w="207645" h="2066925">
                  <a:moveTo>
                    <a:pt x="207263" y="0"/>
                  </a:moveTo>
                  <a:lnTo>
                    <a:pt x="0" y="0"/>
                  </a:lnTo>
                  <a:lnTo>
                    <a:pt x="0" y="2066543"/>
                  </a:lnTo>
                  <a:lnTo>
                    <a:pt x="207263" y="2066543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492071" y="3182373"/>
              <a:ext cx="175930" cy="1277119"/>
            </a:xfrm>
            <a:custGeom>
              <a:avLst/>
              <a:gdLst/>
              <a:ahLst/>
              <a:cxnLst/>
              <a:rect l="l" t="t" r="r" b="b"/>
              <a:pathLst>
                <a:path w="205739" h="1493520">
                  <a:moveTo>
                    <a:pt x="205739" y="0"/>
                  </a:moveTo>
                  <a:lnTo>
                    <a:pt x="0" y="0"/>
                  </a:lnTo>
                  <a:lnTo>
                    <a:pt x="0" y="1493520"/>
                  </a:lnTo>
                  <a:lnTo>
                    <a:pt x="205739" y="1493520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987280" y="2899582"/>
              <a:ext cx="175930" cy="1560019"/>
            </a:xfrm>
            <a:custGeom>
              <a:avLst/>
              <a:gdLst/>
              <a:ahLst/>
              <a:cxnLst/>
              <a:rect l="l" t="t" r="r" b="b"/>
              <a:pathLst>
                <a:path w="205739" h="1824354">
                  <a:moveTo>
                    <a:pt x="205739" y="0"/>
                  </a:moveTo>
                  <a:lnTo>
                    <a:pt x="0" y="0"/>
                  </a:lnTo>
                  <a:lnTo>
                    <a:pt x="0" y="1824227"/>
                  </a:lnTo>
                  <a:lnTo>
                    <a:pt x="205739" y="1824227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481188" y="2446074"/>
              <a:ext cx="177559" cy="2013418"/>
            </a:xfrm>
            <a:custGeom>
              <a:avLst/>
              <a:gdLst/>
              <a:ahLst/>
              <a:cxnLst/>
              <a:rect l="l" t="t" r="r" b="b"/>
              <a:pathLst>
                <a:path w="207645" h="2354579">
                  <a:moveTo>
                    <a:pt x="207263" y="0"/>
                  </a:moveTo>
                  <a:lnTo>
                    <a:pt x="0" y="0"/>
                  </a:lnTo>
                  <a:lnTo>
                    <a:pt x="0" y="2354579"/>
                  </a:lnTo>
                  <a:lnTo>
                    <a:pt x="207263" y="2354579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976397" y="3338755"/>
              <a:ext cx="177559" cy="1120737"/>
            </a:xfrm>
            <a:custGeom>
              <a:avLst/>
              <a:gdLst/>
              <a:ahLst/>
              <a:cxnLst/>
              <a:rect l="l" t="t" r="r" b="b"/>
              <a:pathLst>
                <a:path w="207645" h="1310639">
                  <a:moveTo>
                    <a:pt x="207263" y="0"/>
                  </a:moveTo>
                  <a:lnTo>
                    <a:pt x="0" y="0"/>
                  </a:lnTo>
                  <a:lnTo>
                    <a:pt x="0" y="1310639"/>
                  </a:lnTo>
                  <a:lnTo>
                    <a:pt x="207263" y="1310639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471606" y="2113763"/>
              <a:ext cx="177559" cy="2345729"/>
            </a:xfrm>
            <a:custGeom>
              <a:avLst/>
              <a:gdLst/>
              <a:ahLst/>
              <a:cxnLst/>
              <a:rect l="l" t="t" r="r" b="b"/>
              <a:pathLst>
                <a:path w="207645" h="2743200">
                  <a:moveTo>
                    <a:pt x="207264" y="0"/>
                  </a:moveTo>
                  <a:lnTo>
                    <a:pt x="0" y="0"/>
                  </a:lnTo>
                  <a:lnTo>
                    <a:pt x="0" y="2743200"/>
                  </a:lnTo>
                  <a:lnTo>
                    <a:pt x="207264" y="2743200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966816" y="3097666"/>
              <a:ext cx="175930" cy="1361826"/>
            </a:xfrm>
            <a:custGeom>
              <a:avLst/>
              <a:gdLst/>
              <a:ahLst/>
              <a:cxnLst/>
              <a:rect l="l" t="t" r="r" b="b"/>
              <a:pathLst>
                <a:path w="205740" h="1592579">
                  <a:moveTo>
                    <a:pt x="205740" y="0"/>
                  </a:moveTo>
                  <a:lnTo>
                    <a:pt x="0" y="0"/>
                  </a:lnTo>
                  <a:lnTo>
                    <a:pt x="0" y="1592579"/>
                  </a:lnTo>
                  <a:lnTo>
                    <a:pt x="205740" y="1592579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462024" y="3437795"/>
              <a:ext cx="175930" cy="1021913"/>
            </a:xfrm>
            <a:custGeom>
              <a:avLst/>
              <a:gdLst/>
              <a:ahLst/>
              <a:cxnLst/>
              <a:rect l="l" t="t" r="r" b="b"/>
              <a:pathLst>
                <a:path w="205740" h="1195070">
                  <a:moveTo>
                    <a:pt x="205740" y="0"/>
                  </a:moveTo>
                  <a:lnTo>
                    <a:pt x="0" y="0"/>
                  </a:lnTo>
                  <a:lnTo>
                    <a:pt x="0" y="1194815"/>
                  </a:lnTo>
                  <a:lnTo>
                    <a:pt x="205740" y="1194815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955931" y="2919130"/>
              <a:ext cx="177559" cy="1540471"/>
            </a:xfrm>
            <a:custGeom>
              <a:avLst/>
              <a:gdLst/>
              <a:ahLst/>
              <a:cxnLst/>
              <a:rect l="l" t="t" r="r" b="b"/>
              <a:pathLst>
                <a:path w="207645" h="1801495">
                  <a:moveTo>
                    <a:pt x="207263" y="0"/>
                  </a:moveTo>
                  <a:lnTo>
                    <a:pt x="0" y="0"/>
                  </a:lnTo>
                  <a:lnTo>
                    <a:pt x="0" y="1801367"/>
                  </a:lnTo>
                  <a:lnTo>
                    <a:pt x="207263" y="1801367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026908" y="3050751"/>
              <a:ext cx="177559" cy="1409067"/>
            </a:xfrm>
            <a:custGeom>
              <a:avLst/>
              <a:gdLst/>
              <a:ahLst/>
              <a:cxnLst/>
              <a:rect l="l" t="t" r="r" b="b"/>
              <a:pathLst>
                <a:path w="207644" h="1647825">
                  <a:moveTo>
                    <a:pt x="0" y="0"/>
                  </a:moveTo>
                  <a:lnTo>
                    <a:pt x="207263" y="0"/>
                  </a:lnTo>
                  <a:lnTo>
                    <a:pt x="207263" y="1647443"/>
                  </a:lnTo>
                  <a:lnTo>
                    <a:pt x="0" y="164744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522117" y="2910008"/>
              <a:ext cx="175930" cy="1549701"/>
            </a:xfrm>
            <a:custGeom>
              <a:avLst/>
              <a:gdLst/>
              <a:ahLst/>
              <a:cxnLst/>
              <a:rect l="l" t="t" r="r" b="b"/>
              <a:pathLst>
                <a:path w="205739" h="1812289">
                  <a:moveTo>
                    <a:pt x="0" y="0"/>
                  </a:moveTo>
                  <a:lnTo>
                    <a:pt x="205740" y="0"/>
                  </a:lnTo>
                  <a:lnTo>
                    <a:pt x="205740" y="1812036"/>
                  </a:lnTo>
                  <a:lnTo>
                    <a:pt x="0" y="181203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017326" y="2787508"/>
              <a:ext cx="175930" cy="1672418"/>
            </a:xfrm>
            <a:custGeom>
              <a:avLst/>
              <a:gdLst/>
              <a:ahLst/>
              <a:cxnLst/>
              <a:rect l="l" t="t" r="r" b="b"/>
              <a:pathLst>
                <a:path w="205739" h="1955800">
                  <a:moveTo>
                    <a:pt x="0" y="0"/>
                  </a:moveTo>
                  <a:lnTo>
                    <a:pt x="205740" y="0"/>
                  </a:lnTo>
                  <a:lnTo>
                    <a:pt x="205740" y="1955291"/>
                  </a:lnTo>
                  <a:lnTo>
                    <a:pt x="0" y="1955291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511234" y="1970413"/>
              <a:ext cx="177559" cy="2489079"/>
            </a:xfrm>
            <a:custGeom>
              <a:avLst/>
              <a:gdLst/>
              <a:ahLst/>
              <a:cxnLst/>
              <a:rect l="l" t="t" r="r" b="b"/>
              <a:pathLst>
                <a:path w="207644" h="2910840">
                  <a:moveTo>
                    <a:pt x="0" y="0"/>
                  </a:moveTo>
                  <a:lnTo>
                    <a:pt x="207263" y="0"/>
                  </a:lnTo>
                  <a:lnTo>
                    <a:pt x="207263" y="2910840"/>
                  </a:lnTo>
                  <a:lnTo>
                    <a:pt x="0" y="291084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006442" y="2996017"/>
              <a:ext cx="177559" cy="1463909"/>
            </a:xfrm>
            <a:custGeom>
              <a:avLst/>
              <a:gdLst/>
              <a:ahLst/>
              <a:cxnLst/>
              <a:rect l="l" t="t" r="r" b="b"/>
              <a:pathLst>
                <a:path w="207645" h="1711960">
                  <a:moveTo>
                    <a:pt x="0" y="0"/>
                  </a:moveTo>
                  <a:lnTo>
                    <a:pt x="207264" y="0"/>
                  </a:lnTo>
                  <a:lnTo>
                    <a:pt x="207264" y="1711452"/>
                  </a:lnTo>
                  <a:lnTo>
                    <a:pt x="0" y="17114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501653" y="2542510"/>
              <a:ext cx="177559" cy="1917308"/>
            </a:xfrm>
            <a:custGeom>
              <a:avLst/>
              <a:gdLst/>
              <a:ahLst/>
              <a:cxnLst/>
              <a:rect l="l" t="t" r="r" b="b"/>
              <a:pathLst>
                <a:path w="207645" h="2242185">
                  <a:moveTo>
                    <a:pt x="0" y="0"/>
                  </a:moveTo>
                  <a:lnTo>
                    <a:pt x="207263" y="0"/>
                  </a:lnTo>
                  <a:lnTo>
                    <a:pt x="207263" y="2241804"/>
                  </a:lnTo>
                  <a:lnTo>
                    <a:pt x="0" y="224180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996862" y="2692376"/>
              <a:ext cx="177559" cy="1767442"/>
            </a:xfrm>
            <a:custGeom>
              <a:avLst/>
              <a:gdLst/>
              <a:ahLst/>
              <a:cxnLst/>
              <a:rect l="l" t="t" r="r" b="b"/>
              <a:pathLst>
                <a:path w="207645" h="2066925">
                  <a:moveTo>
                    <a:pt x="0" y="0"/>
                  </a:moveTo>
                  <a:lnTo>
                    <a:pt x="207263" y="0"/>
                  </a:lnTo>
                  <a:lnTo>
                    <a:pt x="207263" y="2066543"/>
                  </a:lnTo>
                  <a:lnTo>
                    <a:pt x="0" y="2066543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492071" y="3182373"/>
              <a:ext cx="175930" cy="1277119"/>
            </a:xfrm>
            <a:custGeom>
              <a:avLst/>
              <a:gdLst/>
              <a:ahLst/>
              <a:cxnLst/>
              <a:rect l="l" t="t" r="r" b="b"/>
              <a:pathLst>
                <a:path w="205739" h="1493520">
                  <a:moveTo>
                    <a:pt x="0" y="0"/>
                  </a:moveTo>
                  <a:lnTo>
                    <a:pt x="205739" y="0"/>
                  </a:lnTo>
                  <a:lnTo>
                    <a:pt x="205739" y="1493520"/>
                  </a:lnTo>
                  <a:lnTo>
                    <a:pt x="0" y="149352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987280" y="2899582"/>
              <a:ext cx="175930" cy="1560019"/>
            </a:xfrm>
            <a:custGeom>
              <a:avLst/>
              <a:gdLst/>
              <a:ahLst/>
              <a:cxnLst/>
              <a:rect l="l" t="t" r="r" b="b"/>
              <a:pathLst>
                <a:path w="205739" h="1824354">
                  <a:moveTo>
                    <a:pt x="0" y="0"/>
                  </a:moveTo>
                  <a:lnTo>
                    <a:pt x="205739" y="0"/>
                  </a:lnTo>
                  <a:lnTo>
                    <a:pt x="205739" y="1824227"/>
                  </a:lnTo>
                  <a:lnTo>
                    <a:pt x="0" y="182422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481188" y="2446074"/>
              <a:ext cx="177559" cy="2013418"/>
            </a:xfrm>
            <a:custGeom>
              <a:avLst/>
              <a:gdLst/>
              <a:ahLst/>
              <a:cxnLst/>
              <a:rect l="l" t="t" r="r" b="b"/>
              <a:pathLst>
                <a:path w="207645" h="2354579">
                  <a:moveTo>
                    <a:pt x="0" y="0"/>
                  </a:moveTo>
                  <a:lnTo>
                    <a:pt x="207263" y="0"/>
                  </a:lnTo>
                  <a:lnTo>
                    <a:pt x="207263" y="2354579"/>
                  </a:lnTo>
                  <a:lnTo>
                    <a:pt x="0" y="235457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976397" y="3338755"/>
              <a:ext cx="177559" cy="1120737"/>
            </a:xfrm>
            <a:custGeom>
              <a:avLst/>
              <a:gdLst/>
              <a:ahLst/>
              <a:cxnLst/>
              <a:rect l="l" t="t" r="r" b="b"/>
              <a:pathLst>
                <a:path w="207645" h="1310639">
                  <a:moveTo>
                    <a:pt x="0" y="0"/>
                  </a:moveTo>
                  <a:lnTo>
                    <a:pt x="207263" y="0"/>
                  </a:lnTo>
                  <a:lnTo>
                    <a:pt x="207263" y="1310639"/>
                  </a:lnTo>
                  <a:lnTo>
                    <a:pt x="0" y="131063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471606" y="2113763"/>
              <a:ext cx="177559" cy="2345729"/>
            </a:xfrm>
            <a:custGeom>
              <a:avLst/>
              <a:gdLst/>
              <a:ahLst/>
              <a:cxnLst/>
              <a:rect l="l" t="t" r="r" b="b"/>
              <a:pathLst>
                <a:path w="207645" h="2743200">
                  <a:moveTo>
                    <a:pt x="0" y="0"/>
                  </a:moveTo>
                  <a:lnTo>
                    <a:pt x="207264" y="0"/>
                  </a:lnTo>
                  <a:lnTo>
                    <a:pt x="207264" y="2743200"/>
                  </a:lnTo>
                  <a:lnTo>
                    <a:pt x="0" y="27432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966816" y="3097666"/>
              <a:ext cx="175930" cy="1361826"/>
            </a:xfrm>
            <a:custGeom>
              <a:avLst/>
              <a:gdLst/>
              <a:ahLst/>
              <a:cxnLst/>
              <a:rect l="l" t="t" r="r" b="b"/>
              <a:pathLst>
                <a:path w="205740" h="1592579">
                  <a:moveTo>
                    <a:pt x="0" y="0"/>
                  </a:moveTo>
                  <a:lnTo>
                    <a:pt x="205740" y="0"/>
                  </a:lnTo>
                  <a:lnTo>
                    <a:pt x="205740" y="1592579"/>
                  </a:lnTo>
                  <a:lnTo>
                    <a:pt x="0" y="159257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462024" y="3437795"/>
              <a:ext cx="175930" cy="1021913"/>
            </a:xfrm>
            <a:custGeom>
              <a:avLst/>
              <a:gdLst/>
              <a:ahLst/>
              <a:cxnLst/>
              <a:rect l="l" t="t" r="r" b="b"/>
              <a:pathLst>
                <a:path w="205740" h="1195070">
                  <a:moveTo>
                    <a:pt x="0" y="0"/>
                  </a:moveTo>
                  <a:lnTo>
                    <a:pt x="205740" y="0"/>
                  </a:lnTo>
                  <a:lnTo>
                    <a:pt x="205740" y="1194815"/>
                  </a:lnTo>
                  <a:lnTo>
                    <a:pt x="0" y="119481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955931" y="2919130"/>
              <a:ext cx="177559" cy="1540471"/>
            </a:xfrm>
            <a:custGeom>
              <a:avLst/>
              <a:gdLst/>
              <a:ahLst/>
              <a:cxnLst/>
              <a:rect l="l" t="t" r="r" b="b"/>
              <a:pathLst>
                <a:path w="207645" h="1801495">
                  <a:moveTo>
                    <a:pt x="0" y="0"/>
                  </a:moveTo>
                  <a:lnTo>
                    <a:pt x="207263" y="0"/>
                  </a:lnTo>
                  <a:lnTo>
                    <a:pt x="207263" y="1801367"/>
                  </a:lnTo>
                  <a:lnTo>
                    <a:pt x="0" y="180136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779313" y="4459492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 txBox="1"/>
            <p:nvPr/>
          </p:nvSpPr>
          <p:spPr>
            <a:xfrm>
              <a:off x="857415" y="3582559"/>
              <a:ext cx="337400" cy="4327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spc="4" dirty="0">
                  <a:latin typeface="Arial"/>
                  <a:cs typeface="Arial"/>
                </a:rPr>
                <a:t>905</a:t>
              </a:r>
              <a:endParaRPr sz="1026">
                <a:latin typeface="Arial"/>
                <a:cs typeface="Arial"/>
              </a:endParaRPr>
            </a:p>
            <a:p>
              <a:pPr marL="93937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161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4" name="object 144"/>
            <p:cNvSpPr txBox="1"/>
            <p:nvPr/>
          </p:nvSpPr>
          <p:spPr>
            <a:xfrm>
              <a:off x="1352342" y="3511861"/>
              <a:ext cx="337400" cy="55222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754</a:t>
              </a:r>
              <a:endParaRPr sz="1026">
                <a:latin typeface="Arial"/>
                <a:cs typeface="Arial"/>
              </a:endParaRPr>
            </a:p>
            <a:p>
              <a:pPr marL="213937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378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5" name="object 145"/>
            <p:cNvSpPr txBox="1"/>
            <p:nvPr/>
          </p:nvSpPr>
          <p:spPr>
            <a:xfrm>
              <a:off x="1847552" y="3437145"/>
              <a:ext cx="337400" cy="36271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23891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608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566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6" name="object 146"/>
            <p:cNvSpPr txBox="1"/>
            <p:nvPr/>
          </p:nvSpPr>
          <p:spPr>
            <a:xfrm>
              <a:off x="2342544" y="2930641"/>
              <a:ext cx="337400" cy="46045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2172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4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162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3</a:t>
              </a:r>
              <a:r>
                <a:rPr sz="1026" b="1" spc="-9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820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7" name="object 147"/>
            <p:cNvSpPr txBox="1"/>
            <p:nvPr/>
          </p:nvSpPr>
          <p:spPr>
            <a:xfrm>
              <a:off x="2837753" y="3555192"/>
              <a:ext cx="337400" cy="43439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983</a:t>
              </a:r>
              <a:endParaRPr sz="1026">
                <a:latin typeface="Arial"/>
                <a:cs typeface="Arial"/>
              </a:endParaRPr>
            </a:p>
            <a:p>
              <a:pPr marL="95566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245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8" name="object 148"/>
            <p:cNvSpPr txBox="1"/>
            <p:nvPr/>
          </p:nvSpPr>
          <p:spPr>
            <a:xfrm>
              <a:off x="3332637" y="3328438"/>
              <a:ext cx="337400" cy="47077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567</a:t>
              </a:r>
              <a:endParaRPr sz="1026">
                <a:latin typeface="Arial"/>
                <a:cs typeface="Arial"/>
              </a:endParaRPr>
            </a:p>
            <a:p>
              <a:pPr marL="132489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941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9" name="object 149"/>
            <p:cNvSpPr txBox="1"/>
            <p:nvPr/>
          </p:nvSpPr>
          <p:spPr>
            <a:xfrm>
              <a:off x="3827630" y="3354262"/>
              <a:ext cx="337400" cy="394212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54842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spc="4" dirty="0">
                  <a:latin typeface="Arial"/>
                  <a:cs typeface="Arial"/>
                </a:rPr>
                <a:t>860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7</a:t>
              </a:r>
              <a:r>
                <a:rPr sz="1026" b="1" spc="-51" dirty="0">
                  <a:latin typeface="Arial"/>
                  <a:cs typeface="Arial"/>
                </a:rPr>
                <a:t>1</a:t>
              </a:r>
              <a:r>
                <a:rPr sz="1026" b="1" dirty="0">
                  <a:latin typeface="Arial"/>
                  <a:cs typeface="Arial"/>
                </a:rPr>
                <a:t>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0" name="object 150"/>
            <p:cNvSpPr txBox="1"/>
            <p:nvPr/>
          </p:nvSpPr>
          <p:spPr>
            <a:xfrm>
              <a:off x="4322839" y="3648260"/>
              <a:ext cx="337400" cy="40398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790</a:t>
              </a:r>
              <a:endParaRPr sz="1026">
                <a:latin typeface="Arial"/>
                <a:cs typeface="Arial"/>
              </a:endParaRPr>
            </a:p>
            <a:p>
              <a:pPr marL="65702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1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960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1" name="object 151"/>
            <p:cNvSpPr txBox="1"/>
            <p:nvPr/>
          </p:nvSpPr>
          <p:spPr>
            <a:xfrm>
              <a:off x="4817831" y="3389448"/>
              <a:ext cx="337400" cy="46643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602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spc="4" dirty="0">
                  <a:latin typeface="Arial"/>
                  <a:cs typeface="Arial"/>
                </a:rPr>
                <a:t>752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9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393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2" name="object 152"/>
            <p:cNvSpPr txBox="1"/>
            <p:nvPr/>
          </p:nvSpPr>
          <p:spPr>
            <a:xfrm>
              <a:off x="5313041" y="3280220"/>
              <a:ext cx="337400" cy="39692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943</a:t>
              </a:r>
              <a:endParaRPr sz="1026">
                <a:latin typeface="Arial"/>
                <a:cs typeface="Arial"/>
              </a:endParaRPr>
            </a:p>
            <a:p>
              <a:pPr marL="5810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3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089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3" name="object 153"/>
            <p:cNvSpPr txBox="1"/>
            <p:nvPr/>
          </p:nvSpPr>
          <p:spPr>
            <a:xfrm>
              <a:off x="5807924" y="3726668"/>
              <a:ext cx="337400" cy="42407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489</a:t>
              </a:r>
              <a:endParaRPr sz="1026">
                <a:latin typeface="Arial"/>
                <a:cs typeface="Arial"/>
              </a:endParaRPr>
            </a:p>
            <a:p>
              <a:pPr marL="85792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1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719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4" name="object 154"/>
            <p:cNvSpPr txBox="1"/>
            <p:nvPr/>
          </p:nvSpPr>
          <p:spPr>
            <a:xfrm>
              <a:off x="6302917" y="3113630"/>
              <a:ext cx="337400" cy="57828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897</a:t>
              </a:r>
              <a:endParaRPr sz="1026">
                <a:latin typeface="Arial"/>
                <a:cs typeface="Arial"/>
              </a:endParaRPr>
            </a:p>
            <a:p>
              <a:pPr marL="240001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3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600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5" name="object 155"/>
            <p:cNvSpPr txBox="1"/>
            <p:nvPr/>
          </p:nvSpPr>
          <p:spPr>
            <a:xfrm>
              <a:off x="6798126" y="3587011"/>
              <a:ext cx="337400" cy="36760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29321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148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090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6" name="object 156"/>
            <p:cNvSpPr txBox="1"/>
            <p:nvPr/>
          </p:nvSpPr>
          <p:spPr>
            <a:xfrm>
              <a:off x="7293010" y="3776190"/>
              <a:ext cx="337400" cy="38606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453</a:t>
              </a:r>
              <a:endParaRPr sz="1026">
                <a:latin typeface="Arial"/>
                <a:cs typeface="Arial"/>
              </a:endParaRPr>
            </a:p>
            <a:p>
              <a:pPr marL="47783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1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567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7" name="object 157"/>
            <p:cNvSpPr txBox="1"/>
            <p:nvPr/>
          </p:nvSpPr>
          <p:spPr>
            <a:xfrm>
              <a:off x="7788220" y="3504368"/>
              <a:ext cx="337400" cy="361632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22806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401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363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8" name="object 158"/>
            <p:cNvSpPr txBox="1"/>
            <p:nvPr/>
          </p:nvSpPr>
          <p:spPr>
            <a:xfrm>
              <a:off x="476530" y="1793614"/>
              <a:ext cx="240003" cy="279063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4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3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500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3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2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500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2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1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500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6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1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marL="71674" algn="ctr"/>
              <a:r>
                <a:rPr sz="684" spc="-4" dirty="0">
                  <a:latin typeface="Arial"/>
                  <a:cs typeface="Arial"/>
                </a:rPr>
                <a:t>500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marR="4344" algn="r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9" name="object 159"/>
            <p:cNvSpPr txBox="1"/>
            <p:nvPr/>
          </p:nvSpPr>
          <p:spPr>
            <a:xfrm>
              <a:off x="476530" y="1467819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4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500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60" name="object 160"/>
            <p:cNvSpPr/>
            <p:nvPr/>
          </p:nvSpPr>
          <p:spPr>
            <a:xfrm>
              <a:off x="508350" y="4562118"/>
              <a:ext cx="2029490" cy="5447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649806" y="4587964"/>
              <a:ext cx="383352" cy="376837"/>
            </a:xfrm>
            <a:custGeom>
              <a:avLst/>
              <a:gdLst/>
              <a:ahLst/>
              <a:cxnLst/>
              <a:rect l="l" t="t" r="r" b="b"/>
              <a:pathLst>
                <a:path w="448310" h="440689">
                  <a:moveTo>
                    <a:pt x="30987" y="417830"/>
                  </a:moveTo>
                  <a:lnTo>
                    <a:pt x="23113" y="429260"/>
                  </a:lnTo>
                  <a:lnTo>
                    <a:pt x="28733" y="434340"/>
                  </a:lnTo>
                  <a:lnTo>
                    <a:pt x="34353" y="438150"/>
                  </a:lnTo>
                  <a:lnTo>
                    <a:pt x="45593" y="440690"/>
                  </a:lnTo>
                  <a:lnTo>
                    <a:pt x="53086" y="440690"/>
                  </a:lnTo>
                  <a:lnTo>
                    <a:pt x="60198" y="438150"/>
                  </a:lnTo>
                  <a:lnTo>
                    <a:pt x="67056" y="431800"/>
                  </a:lnTo>
                  <a:lnTo>
                    <a:pt x="70485" y="427990"/>
                  </a:lnTo>
                  <a:lnTo>
                    <a:pt x="50545" y="427990"/>
                  </a:lnTo>
                  <a:lnTo>
                    <a:pt x="42291" y="426720"/>
                  </a:lnTo>
                  <a:lnTo>
                    <a:pt x="37211" y="424180"/>
                  </a:lnTo>
                  <a:lnTo>
                    <a:pt x="30987" y="417830"/>
                  </a:lnTo>
                  <a:close/>
                </a:path>
                <a:path w="448310" h="440689">
                  <a:moveTo>
                    <a:pt x="10287" y="331470"/>
                  </a:moveTo>
                  <a:lnTo>
                    <a:pt x="0" y="341630"/>
                  </a:lnTo>
                  <a:lnTo>
                    <a:pt x="53212" y="394970"/>
                  </a:lnTo>
                  <a:lnTo>
                    <a:pt x="57531" y="398780"/>
                  </a:lnTo>
                  <a:lnTo>
                    <a:pt x="60451" y="402590"/>
                  </a:lnTo>
                  <a:lnTo>
                    <a:pt x="61722" y="405130"/>
                  </a:lnTo>
                  <a:lnTo>
                    <a:pt x="63118" y="407670"/>
                  </a:lnTo>
                  <a:lnTo>
                    <a:pt x="63373" y="410210"/>
                  </a:lnTo>
                  <a:lnTo>
                    <a:pt x="62737" y="414020"/>
                  </a:lnTo>
                  <a:lnTo>
                    <a:pt x="61975" y="416560"/>
                  </a:lnTo>
                  <a:lnTo>
                    <a:pt x="60451" y="419100"/>
                  </a:lnTo>
                  <a:lnTo>
                    <a:pt x="57912" y="421640"/>
                  </a:lnTo>
                  <a:lnTo>
                    <a:pt x="54356" y="425450"/>
                  </a:lnTo>
                  <a:lnTo>
                    <a:pt x="50545" y="427990"/>
                  </a:lnTo>
                  <a:lnTo>
                    <a:pt x="70485" y="427990"/>
                  </a:lnTo>
                  <a:lnTo>
                    <a:pt x="71627" y="426720"/>
                  </a:lnTo>
                  <a:lnTo>
                    <a:pt x="74675" y="421640"/>
                  </a:lnTo>
                  <a:lnTo>
                    <a:pt x="77724" y="411480"/>
                  </a:lnTo>
                  <a:lnTo>
                    <a:pt x="77469" y="406400"/>
                  </a:lnTo>
                  <a:lnTo>
                    <a:pt x="75437" y="401320"/>
                  </a:lnTo>
                  <a:lnTo>
                    <a:pt x="73532" y="396240"/>
                  </a:lnTo>
                  <a:lnTo>
                    <a:pt x="69214" y="389890"/>
                  </a:lnTo>
                  <a:lnTo>
                    <a:pt x="10287" y="331470"/>
                  </a:lnTo>
                  <a:close/>
                </a:path>
                <a:path w="448310" h="440689">
                  <a:moveTo>
                    <a:pt x="102076" y="302260"/>
                  </a:moveTo>
                  <a:lnTo>
                    <a:pt x="87524" y="302260"/>
                  </a:lnTo>
                  <a:lnTo>
                    <a:pt x="80724" y="304800"/>
                  </a:lnTo>
                  <a:lnTo>
                    <a:pt x="57023" y="336550"/>
                  </a:lnTo>
                  <a:lnTo>
                    <a:pt x="57497" y="344170"/>
                  </a:lnTo>
                  <a:lnTo>
                    <a:pt x="92948" y="382270"/>
                  </a:lnTo>
                  <a:lnTo>
                    <a:pt x="107493" y="382270"/>
                  </a:lnTo>
                  <a:lnTo>
                    <a:pt x="114300" y="379730"/>
                  </a:lnTo>
                  <a:lnTo>
                    <a:pt x="120725" y="375920"/>
                  </a:lnTo>
                  <a:lnTo>
                    <a:pt x="126745" y="370840"/>
                  </a:lnTo>
                  <a:lnTo>
                    <a:pt x="108585" y="370840"/>
                  </a:lnTo>
                  <a:lnTo>
                    <a:pt x="101854" y="369570"/>
                  </a:lnTo>
                  <a:lnTo>
                    <a:pt x="95250" y="369570"/>
                  </a:lnTo>
                  <a:lnTo>
                    <a:pt x="88264" y="365760"/>
                  </a:lnTo>
                  <a:lnTo>
                    <a:pt x="81152" y="358140"/>
                  </a:lnTo>
                  <a:lnTo>
                    <a:pt x="73913" y="351790"/>
                  </a:lnTo>
                  <a:lnTo>
                    <a:pt x="70231" y="344170"/>
                  </a:lnTo>
                  <a:lnTo>
                    <a:pt x="69723" y="337820"/>
                  </a:lnTo>
                  <a:lnTo>
                    <a:pt x="69342" y="331470"/>
                  </a:lnTo>
                  <a:lnTo>
                    <a:pt x="71500" y="325120"/>
                  </a:lnTo>
                  <a:lnTo>
                    <a:pt x="76200" y="321310"/>
                  </a:lnTo>
                  <a:lnTo>
                    <a:pt x="80899" y="316230"/>
                  </a:lnTo>
                  <a:lnTo>
                    <a:pt x="86613" y="313690"/>
                  </a:lnTo>
                  <a:lnTo>
                    <a:pt x="121245" y="313690"/>
                  </a:lnTo>
                  <a:lnTo>
                    <a:pt x="116173" y="309880"/>
                  </a:lnTo>
                  <a:lnTo>
                    <a:pt x="109219" y="304800"/>
                  </a:lnTo>
                  <a:lnTo>
                    <a:pt x="102076" y="302260"/>
                  </a:lnTo>
                  <a:close/>
                </a:path>
                <a:path w="448310" h="440689">
                  <a:moveTo>
                    <a:pt x="121245" y="313690"/>
                  </a:moveTo>
                  <a:lnTo>
                    <a:pt x="86613" y="313690"/>
                  </a:lnTo>
                  <a:lnTo>
                    <a:pt x="99949" y="314960"/>
                  </a:lnTo>
                  <a:lnTo>
                    <a:pt x="106806" y="318770"/>
                  </a:lnTo>
                  <a:lnTo>
                    <a:pt x="113664" y="325120"/>
                  </a:lnTo>
                  <a:lnTo>
                    <a:pt x="121031" y="332740"/>
                  </a:lnTo>
                  <a:lnTo>
                    <a:pt x="124968" y="340360"/>
                  </a:lnTo>
                  <a:lnTo>
                    <a:pt x="125349" y="346710"/>
                  </a:lnTo>
                  <a:lnTo>
                    <a:pt x="125856" y="353060"/>
                  </a:lnTo>
                  <a:lnTo>
                    <a:pt x="123698" y="359410"/>
                  </a:lnTo>
                  <a:lnTo>
                    <a:pt x="114300" y="368300"/>
                  </a:lnTo>
                  <a:lnTo>
                    <a:pt x="108585" y="370840"/>
                  </a:lnTo>
                  <a:lnTo>
                    <a:pt x="126745" y="370840"/>
                  </a:lnTo>
                  <a:lnTo>
                    <a:pt x="131699" y="367030"/>
                  </a:lnTo>
                  <a:lnTo>
                    <a:pt x="135000" y="360680"/>
                  </a:lnTo>
                  <a:lnTo>
                    <a:pt x="136906" y="354330"/>
                  </a:lnTo>
                  <a:lnTo>
                    <a:pt x="138683" y="347980"/>
                  </a:lnTo>
                  <a:lnTo>
                    <a:pt x="138683" y="341630"/>
                  </a:lnTo>
                  <a:lnTo>
                    <a:pt x="136651" y="335280"/>
                  </a:lnTo>
                  <a:lnTo>
                    <a:pt x="134747" y="328930"/>
                  </a:lnTo>
                  <a:lnTo>
                    <a:pt x="130175" y="322580"/>
                  </a:lnTo>
                  <a:lnTo>
                    <a:pt x="122936" y="314960"/>
                  </a:lnTo>
                  <a:lnTo>
                    <a:pt x="121245" y="313690"/>
                  </a:lnTo>
                  <a:close/>
                </a:path>
                <a:path w="448310" h="440689">
                  <a:moveTo>
                    <a:pt x="115697" y="267970"/>
                  </a:moveTo>
                  <a:lnTo>
                    <a:pt x="107187" y="276860"/>
                  </a:lnTo>
                  <a:lnTo>
                    <a:pt x="163067" y="332740"/>
                  </a:lnTo>
                  <a:lnTo>
                    <a:pt x="172592" y="322580"/>
                  </a:lnTo>
                  <a:lnTo>
                    <a:pt x="143256" y="293370"/>
                  </a:lnTo>
                  <a:lnTo>
                    <a:pt x="139319" y="289560"/>
                  </a:lnTo>
                  <a:lnTo>
                    <a:pt x="136144" y="285750"/>
                  </a:lnTo>
                  <a:lnTo>
                    <a:pt x="132333" y="278130"/>
                  </a:lnTo>
                  <a:lnTo>
                    <a:pt x="132079" y="276860"/>
                  </a:lnTo>
                  <a:lnTo>
                    <a:pt x="124206" y="276860"/>
                  </a:lnTo>
                  <a:lnTo>
                    <a:pt x="115697" y="267970"/>
                  </a:lnTo>
                  <a:close/>
                </a:path>
                <a:path w="448310" h="440689">
                  <a:moveTo>
                    <a:pt x="190626" y="205740"/>
                  </a:moveTo>
                  <a:lnTo>
                    <a:pt x="156241" y="228600"/>
                  </a:lnTo>
                  <a:lnTo>
                    <a:pt x="152908" y="241300"/>
                  </a:lnTo>
                  <a:lnTo>
                    <a:pt x="153382" y="248920"/>
                  </a:lnTo>
                  <a:lnTo>
                    <a:pt x="181594" y="283210"/>
                  </a:lnTo>
                  <a:lnTo>
                    <a:pt x="196214" y="287020"/>
                  </a:lnTo>
                  <a:lnTo>
                    <a:pt x="210200" y="284480"/>
                  </a:lnTo>
                  <a:lnTo>
                    <a:pt x="216663" y="280670"/>
                  </a:lnTo>
                  <a:lnTo>
                    <a:pt x="222758" y="275590"/>
                  </a:lnTo>
                  <a:lnTo>
                    <a:pt x="223964" y="274320"/>
                  </a:lnTo>
                  <a:lnTo>
                    <a:pt x="191135" y="274320"/>
                  </a:lnTo>
                  <a:lnTo>
                    <a:pt x="184150" y="269240"/>
                  </a:lnTo>
                  <a:lnTo>
                    <a:pt x="165226" y="234950"/>
                  </a:lnTo>
                  <a:lnTo>
                    <a:pt x="167386" y="229870"/>
                  </a:lnTo>
                  <a:lnTo>
                    <a:pt x="176784" y="219710"/>
                  </a:lnTo>
                  <a:lnTo>
                    <a:pt x="182499" y="218440"/>
                  </a:lnTo>
                  <a:lnTo>
                    <a:pt x="217468" y="218440"/>
                  </a:lnTo>
                  <a:lnTo>
                    <a:pt x="212058" y="213360"/>
                  </a:lnTo>
                  <a:lnTo>
                    <a:pt x="205104" y="209550"/>
                  </a:lnTo>
                  <a:lnTo>
                    <a:pt x="197961" y="207010"/>
                  </a:lnTo>
                  <a:lnTo>
                    <a:pt x="190626" y="205740"/>
                  </a:lnTo>
                  <a:close/>
                </a:path>
                <a:path w="448310" h="440689">
                  <a:moveTo>
                    <a:pt x="139319" y="247650"/>
                  </a:moveTo>
                  <a:lnTo>
                    <a:pt x="122427" y="262890"/>
                  </a:lnTo>
                  <a:lnTo>
                    <a:pt x="121793" y="265430"/>
                  </a:lnTo>
                  <a:lnTo>
                    <a:pt x="122427" y="270510"/>
                  </a:lnTo>
                  <a:lnTo>
                    <a:pt x="124206" y="276860"/>
                  </a:lnTo>
                  <a:lnTo>
                    <a:pt x="132079" y="276860"/>
                  </a:lnTo>
                  <a:lnTo>
                    <a:pt x="131825" y="275590"/>
                  </a:lnTo>
                  <a:lnTo>
                    <a:pt x="132587" y="269240"/>
                  </a:lnTo>
                  <a:lnTo>
                    <a:pt x="133857" y="266700"/>
                  </a:lnTo>
                  <a:lnTo>
                    <a:pt x="138175" y="262890"/>
                  </a:lnTo>
                  <a:lnTo>
                    <a:pt x="141224" y="261620"/>
                  </a:lnTo>
                  <a:lnTo>
                    <a:pt x="144906" y="260350"/>
                  </a:lnTo>
                  <a:lnTo>
                    <a:pt x="139319" y="247650"/>
                  </a:lnTo>
                  <a:close/>
                </a:path>
                <a:path w="448310" h="440689">
                  <a:moveTo>
                    <a:pt x="217468" y="218440"/>
                  </a:moveTo>
                  <a:lnTo>
                    <a:pt x="195834" y="218440"/>
                  </a:lnTo>
                  <a:lnTo>
                    <a:pt x="202691" y="222250"/>
                  </a:lnTo>
                  <a:lnTo>
                    <a:pt x="216915" y="237490"/>
                  </a:lnTo>
                  <a:lnTo>
                    <a:pt x="220852" y="243840"/>
                  </a:lnTo>
                  <a:lnTo>
                    <a:pt x="221741" y="257810"/>
                  </a:lnTo>
                  <a:lnTo>
                    <a:pt x="219583" y="262890"/>
                  </a:lnTo>
                  <a:lnTo>
                    <a:pt x="210185" y="271780"/>
                  </a:lnTo>
                  <a:lnTo>
                    <a:pt x="204470" y="274320"/>
                  </a:lnTo>
                  <a:lnTo>
                    <a:pt x="223964" y="274320"/>
                  </a:lnTo>
                  <a:lnTo>
                    <a:pt x="227584" y="270510"/>
                  </a:lnTo>
                  <a:lnTo>
                    <a:pt x="230886" y="265430"/>
                  </a:lnTo>
                  <a:lnTo>
                    <a:pt x="232790" y="259080"/>
                  </a:lnTo>
                  <a:lnTo>
                    <a:pt x="234569" y="252730"/>
                  </a:lnTo>
                  <a:lnTo>
                    <a:pt x="234569" y="246380"/>
                  </a:lnTo>
                  <a:lnTo>
                    <a:pt x="232537" y="240030"/>
                  </a:lnTo>
                  <a:lnTo>
                    <a:pt x="230632" y="233680"/>
                  </a:lnTo>
                  <a:lnTo>
                    <a:pt x="226060" y="226060"/>
                  </a:lnTo>
                  <a:lnTo>
                    <a:pt x="218821" y="219710"/>
                  </a:lnTo>
                  <a:lnTo>
                    <a:pt x="217468" y="218440"/>
                  </a:lnTo>
                  <a:close/>
                </a:path>
                <a:path w="448310" h="440689">
                  <a:moveTo>
                    <a:pt x="212725" y="171450"/>
                  </a:moveTo>
                  <a:lnTo>
                    <a:pt x="203326" y="180340"/>
                  </a:lnTo>
                  <a:lnTo>
                    <a:pt x="259207" y="236220"/>
                  </a:lnTo>
                  <a:lnTo>
                    <a:pt x="268604" y="227330"/>
                  </a:lnTo>
                  <a:lnTo>
                    <a:pt x="212725" y="171450"/>
                  </a:lnTo>
                  <a:close/>
                </a:path>
                <a:path w="448310" h="440689">
                  <a:moveTo>
                    <a:pt x="235458" y="148590"/>
                  </a:moveTo>
                  <a:lnTo>
                    <a:pt x="226949" y="157480"/>
                  </a:lnTo>
                  <a:lnTo>
                    <a:pt x="282828" y="213360"/>
                  </a:lnTo>
                  <a:lnTo>
                    <a:pt x="292226" y="203200"/>
                  </a:lnTo>
                  <a:lnTo>
                    <a:pt x="254635" y="166370"/>
                  </a:lnTo>
                  <a:lnTo>
                    <a:pt x="251205" y="160020"/>
                  </a:lnTo>
                  <a:lnTo>
                    <a:pt x="251459" y="156210"/>
                  </a:lnTo>
                  <a:lnTo>
                    <a:pt x="243459" y="156210"/>
                  </a:lnTo>
                  <a:lnTo>
                    <a:pt x="235458" y="148590"/>
                  </a:lnTo>
                  <a:close/>
                </a:path>
                <a:path w="448310" h="440689">
                  <a:moveTo>
                    <a:pt x="295680" y="134620"/>
                  </a:moveTo>
                  <a:lnTo>
                    <a:pt x="272288" y="134620"/>
                  </a:lnTo>
                  <a:lnTo>
                    <a:pt x="277622" y="135890"/>
                  </a:lnTo>
                  <a:lnTo>
                    <a:pt x="280924" y="138430"/>
                  </a:lnTo>
                  <a:lnTo>
                    <a:pt x="318770" y="176530"/>
                  </a:lnTo>
                  <a:lnTo>
                    <a:pt x="328167" y="167640"/>
                  </a:lnTo>
                  <a:lnTo>
                    <a:pt x="295680" y="134620"/>
                  </a:lnTo>
                  <a:close/>
                </a:path>
                <a:path w="448310" h="440689">
                  <a:moveTo>
                    <a:pt x="191515" y="149860"/>
                  </a:moveTo>
                  <a:lnTo>
                    <a:pt x="181990" y="160020"/>
                  </a:lnTo>
                  <a:lnTo>
                    <a:pt x="192912" y="170180"/>
                  </a:lnTo>
                  <a:lnTo>
                    <a:pt x="202437" y="161290"/>
                  </a:lnTo>
                  <a:lnTo>
                    <a:pt x="191515" y="149860"/>
                  </a:lnTo>
                  <a:close/>
                </a:path>
                <a:path w="448310" h="440689">
                  <a:moveTo>
                    <a:pt x="270763" y="119380"/>
                  </a:moveTo>
                  <a:lnTo>
                    <a:pt x="267080" y="120650"/>
                  </a:lnTo>
                  <a:lnTo>
                    <a:pt x="263016" y="121920"/>
                  </a:lnTo>
                  <a:lnTo>
                    <a:pt x="259079" y="123190"/>
                  </a:lnTo>
                  <a:lnTo>
                    <a:pt x="242788" y="148590"/>
                  </a:lnTo>
                  <a:lnTo>
                    <a:pt x="243459" y="156210"/>
                  </a:lnTo>
                  <a:lnTo>
                    <a:pt x="251459" y="156210"/>
                  </a:lnTo>
                  <a:lnTo>
                    <a:pt x="251967" y="148590"/>
                  </a:lnTo>
                  <a:lnTo>
                    <a:pt x="254126" y="143510"/>
                  </a:lnTo>
                  <a:lnTo>
                    <a:pt x="260730" y="137160"/>
                  </a:lnTo>
                  <a:lnTo>
                    <a:pt x="263525" y="135890"/>
                  </a:lnTo>
                  <a:lnTo>
                    <a:pt x="266446" y="134620"/>
                  </a:lnTo>
                  <a:lnTo>
                    <a:pt x="295680" y="134620"/>
                  </a:lnTo>
                  <a:lnTo>
                    <a:pt x="289433" y="128270"/>
                  </a:lnTo>
                  <a:lnTo>
                    <a:pt x="286258" y="125730"/>
                  </a:lnTo>
                  <a:lnTo>
                    <a:pt x="284099" y="124460"/>
                  </a:lnTo>
                  <a:lnTo>
                    <a:pt x="280924" y="121920"/>
                  </a:lnTo>
                  <a:lnTo>
                    <a:pt x="277495" y="120650"/>
                  </a:lnTo>
                  <a:lnTo>
                    <a:pt x="274192" y="120650"/>
                  </a:lnTo>
                  <a:lnTo>
                    <a:pt x="270763" y="119380"/>
                  </a:lnTo>
                  <a:close/>
                </a:path>
                <a:path w="448310" h="440689">
                  <a:moveTo>
                    <a:pt x="333755" y="62230"/>
                  </a:moveTo>
                  <a:lnTo>
                    <a:pt x="299275" y="86360"/>
                  </a:lnTo>
                  <a:lnTo>
                    <a:pt x="296799" y="100330"/>
                  </a:lnTo>
                  <a:lnTo>
                    <a:pt x="297920" y="107950"/>
                  </a:lnTo>
                  <a:lnTo>
                    <a:pt x="325342" y="139700"/>
                  </a:lnTo>
                  <a:lnTo>
                    <a:pt x="339851" y="143510"/>
                  </a:lnTo>
                  <a:lnTo>
                    <a:pt x="353933" y="140970"/>
                  </a:lnTo>
                  <a:lnTo>
                    <a:pt x="360515" y="137160"/>
                  </a:lnTo>
                  <a:lnTo>
                    <a:pt x="366775" y="130810"/>
                  </a:lnTo>
                  <a:lnTo>
                    <a:pt x="348869" y="130810"/>
                  </a:lnTo>
                  <a:lnTo>
                    <a:pt x="336169" y="129540"/>
                  </a:lnTo>
                  <a:lnTo>
                    <a:pt x="329691" y="127000"/>
                  </a:lnTo>
                  <a:lnTo>
                    <a:pt x="323214" y="121920"/>
                  </a:lnTo>
                  <a:lnTo>
                    <a:pt x="332051" y="113030"/>
                  </a:lnTo>
                  <a:lnTo>
                    <a:pt x="315975" y="113030"/>
                  </a:lnTo>
                  <a:lnTo>
                    <a:pt x="311403" y="107950"/>
                  </a:lnTo>
                  <a:lnTo>
                    <a:pt x="309117" y="102870"/>
                  </a:lnTo>
                  <a:lnTo>
                    <a:pt x="309194" y="92710"/>
                  </a:lnTo>
                  <a:lnTo>
                    <a:pt x="309245" y="90170"/>
                  </a:lnTo>
                  <a:lnTo>
                    <a:pt x="311403" y="85090"/>
                  </a:lnTo>
                  <a:lnTo>
                    <a:pt x="320548" y="76200"/>
                  </a:lnTo>
                  <a:lnTo>
                    <a:pt x="326263" y="73660"/>
                  </a:lnTo>
                  <a:lnTo>
                    <a:pt x="358173" y="73660"/>
                  </a:lnTo>
                  <a:lnTo>
                    <a:pt x="355401" y="71120"/>
                  </a:lnTo>
                  <a:lnTo>
                    <a:pt x="348329" y="66040"/>
                  </a:lnTo>
                  <a:lnTo>
                    <a:pt x="341114" y="63500"/>
                  </a:lnTo>
                  <a:lnTo>
                    <a:pt x="333755" y="62230"/>
                  </a:lnTo>
                  <a:close/>
                </a:path>
                <a:path w="448310" h="440689">
                  <a:moveTo>
                    <a:pt x="373379" y="88900"/>
                  </a:moveTo>
                  <a:lnTo>
                    <a:pt x="362330" y="97790"/>
                  </a:lnTo>
                  <a:lnTo>
                    <a:pt x="364871" y="102870"/>
                  </a:lnTo>
                  <a:lnTo>
                    <a:pt x="365887" y="107950"/>
                  </a:lnTo>
                  <a:lnTo>
                    <a:pt x="364616" y="116840"/>
                  </a:lnTo>
                  <a:lnTo>
                    <a:pt x="362585" y="119380"/>
                  </a:lnTo>
                  <a:lnTo>
                    <a:pt x="354457" y="128270"/>
                  </a:lnTo>
                  <a:lnTo>
                    <a:pt x="348869" y="130810"/>
                  </a:lnTo>
                  <a:lnTo>
                    <a:pt x="366775" y="130810"/>
                  </a:lnTo>
                  <a:lnTo>
                    <a:pt x="373252" y="124460"/>
                  </a:lnTo>
                  <a:lnTo>
                    <a:pt x="377063" y="118110"/>
                  </a:lnTo>
                  <a:lnTo>
                    <a:pt x="379095" y="102870"/>
                  </a:lnTo>
                  <a:lnTo>
                    <a:pt x="377571" y="96520"/>
                  </a:lnTo>
                  <a:lnTo>
                    <a:pt x="373379" y="88900"/>
                  </a:lnTo>
                  <a:close/>
                </a:path>
                <a:path w="448310" h="440689">
                  <a:moveTo>
                    <a:pt x="358173" y="73660"/>
                  </a:moveTo>
                  <a:lnTo>
                    <a:pt x="326263" y="73660"/>
                  </a:lnTo>
                  <a:lnTo>
                    <a:pt x="332994" y="74930"/>
                  </a:lnTo>
                  <a:lnTo>
                    <a:pt x="337312" y="74930"/>
                  </a:lnTo>
                  <a:lnTo>
                    <a:pt x="342011" y="77470"/>
                  </a:lnTo>
                  <a:lnTo>
                    <a:pt x="347090" y="81280"/>
                  </a:lnTo>
                  <a:lnTo>
                    <a:pt x="315975" y="113030"/>
                  </a:lnTo>
                  <a:lnTo>
                    <a:pt x="332051" y="113030"/>
                  </a:lnTo>
                  <a:lnTo>
                    <a:pt x="364871" y="80010"/>
                  </a:lnTo>
                  <a:lnTo>
                    <a:pt x="363727" y="78740"/>
                  </a:lnTo>
                  <a:lnTo>
                    <a:pt x="362965" y="77470"/>
                  </a:lnTo>
                  <a:lnTo>
                    <a:pt x="362330" y="77470"/>
                  </a:lnTo>
                  <a:lnTo>
                    <a:pt x="358173" y="73660"/>
                  </a:lnTo>
                  <a:close/>
                </a:path>
                <a:path w="448310" h="440689">
                  <a:moveTo>
                    <a:pt x="390398" y="0"/>
                  </a:moveTo>
                  <a:lnTo>
                    <a:pt x="386714" y="1270"/>
                  </a:lnTo>
                  <a:lnTo>
                    <a:pt x="382650" y="2540"/>
                  </a:lnTo>
                  <a:lnTo>
                    <a:pt x="378713" y="3810"/>
                  </a:lnTo>
                  <a:lnTo>
                    <a:pt x="374903" y="6350"/>
                  </a:lnTo>
                  <a:lnTo>
                    <a:pt x="371601" y="10160"/>
                  </a:lnTo>
                  <a:lnTo>
                    <a:pt x="366698" y="15240"/>
                  </a:lnTo>
                  <a:lnTo>
                    <a:pt x="363616" y="22860"/>
                  </a:lnTo>
                  <a:lnTo>
                    <a:pt x="362368" y="29210"/>
                  </a:lnTo>
                  <a:lnTo>
                    <a:pt x="362965" y="36830"/>
                  </a:lnTo>
                  <a:lnTo>
                    <a:pt x="346583" y="36830"/>
                  </a:lnTo>
                  <a:lnTo>
                    <a:pt x="402463" y="92710"/>
                  </a:lnTo>
                  <a:lnTo>
                    <a:pt x="411861" y="83820"/>
                  </a:lnTo>
                  <a:lnTo>
                    <a:pt x="381380" y="53340"/>
                  </a:lnTo>
                  <a:lnTo>
                    <a:pt x="374269" y="45720"/>
                  </a:lnTo>
                  <a:lnTo>
                    <a:pt x="370839" y="39370"/>
                  </a:lnTo>
                  <a:lnTo>
                    <a:pt x="371030" y="36830"/>
                  </a:lnTo>
                  <a:lnTo>
                    <a:pt x="362965" y="36830"/>
                  </a:lnTo>
                  <a:lnTo>
                    <a:pt x="355091" y="29210"/>
                  </a:lnTo>
                  <a:lnTo>
                    <a:pt x="371601" y="29210"/>
                  </a:lnTo>
                  <a:lnTo>
                    <a:pt x="373761" y="24130"/>
                  </a:lnTo>
                  <a:lnTo>
                    <a:pt x="380364" y="17780"/>
                  </a:lnTo>
                  <a:lnTo>
                    <a:pt x="383159" y="15240"/>
                  </a:lnTo>
                  <a:lnTo>
                    <a:pt x="386079" y="15240"/>
                  </a:lnTo>
                  <a:lnTo>
                    <a:pt x="389127" y="13970"/>
                  </a:lnTo>
                  <a:lnTo>
                    <a:pt x="414065" y="13970"/>
                  </a:lnTo>
                  <a:lnTo>
                    <a:pt x="409066" y="8890"/>
                  </a:lnTo>
                  <a:lnTo>
                    <a:pt x="405891" y="6350"/>
                  </a:lnTo>
                  <a:lnTo>
                    <a:pt x="400430" y="2540"/>
                  </a:lnTo>
                  <a:lnTo>
                    <a:pt x="397128" y="1270"/>
                  </a:lnTo>
                  <a:lnTo>
                    <a:pt x="393826" y="1270"/>
                  </a:lnTo>
                  <a:lnTo>
                    <a:pt x="390398" y="0"/>
                  </a:lnTo>
                  <a:close/>
                </a:path>
                <a:path w="448310" h="440689">
                  <a:moveTo>
                    <a:pt x="414065" y="13970"/>
                  </a:moveTo>
                  <a:lnTo>
                    <a:pt x="389127" y="13970"/>
                  </a:lnTo>
                  <a:lnTo>
                    <a:pt x="391922" y="15240"/>
                  </a:lnTo>
                  <a:lnTo>
                    <a:pt x="397255" y="16510"/>
                  </a:lnTo>
                  <a:lnTo>
                    <a:pt x="400558" y="19050"/>
                  </a:lnTo>
                  <a:lnTo>
                    <a:pt x="438403" y="57150"/>
                  </a:lnTo>
                  <a:lnTo>
                    <a:pt x="447801" y="48260"/>
                  </a:lnTo>
                  <a:lnTo>
                    <a:pt x="414065" y="139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3303676" y="4562226"/>
              <a:ext cx="719140" cy="5857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183325" y="4562335"/>
              <a:ext cx="1819352" cy="5236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081411" y="4562226"/>
              <a:ext cx="1408414" cy="51345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611348" y="4587530"/>
              <a:ext cx="373579" cy="346429"/>
            </a:xfrm>
            <a:custGeom>
              <a:avLst/>
              <a:gdLst/>
              <a:ahLst/>
              <a:cxnLst/>
              <a:rect l="l" t="t" r="r" b="b"/>
              <a:pathLst>
                <a:path w="436879" h="405129">
                  <a:moveTo>
                    <a:pt x="46990" y="384809"/>
                  </a:moveTo>
                  <a:lnTo>
                    <a:pt x="38226" y="394969"/>
                  </a:lnTo>
                  <a:lnTo>
                    <a:pt x="43560" y="400049"/>
                  </a:lnTo>
                  <a:lnTo>
                    <a:pt x="49529" y="402589"/>
                  </a:lnTo>
                  <a:lnTo>
                    <a:pt x="63119" y="405129"/>
                  </a:lnTo>
                  <a:lnTo>
                    <a:pt x="69850" y="405129"/>
                  </a:lnTo>
                  <a:lnTo>
                    <a:pt x="83311" y="400049"/>
                  </a:lnTo>
                  <a:lnTo>
                    <a:pt x="90170" y="394969"/>
                  </a:lnTo>
                  <a:lnTo>
                    <a:pt x="93662" y="391159"/>
                  </a:lnTo>
                  <a:lnTo>
                    <a:pt x="63880" y="391159"/>
                  </a:lnTo>
                  <a:lnTo>
                    <a:pt x="55499" y="389889"/>
                  </a:lnTo>
                  <a:lnTo>
                    <a:pt x="51307" y="387349"/>
                  </a:lnTo>
                  <a:lnTo>
                    <a:pt x="46990" y="384809"/>
                  </a:lnTo>
                  <a:close/>
                </a:path>
                <a:path w="436879" h="405129">
                  <a:moveTo>
                    <a:pt x="107378" y="341629"/>
                  </a:moveTo>
                  <a:lnTo>
                    <a:pt x="81915" y="341629"/>
                  </a:lnTo>
                  <a:lnTo>
                    <a:pt x="85217" y="342899"/>
                  </a:lnTo>
                  <a:lnTo>
                    <a:pt x="88392" y="342899"/>
                  </a:lnTo>
                  <a:lnTo>
                    <a:pt x="91185" y="344169"/>
                  </a:lnTo>
                  <a:lnTo>
                    <a:pt x="96011" y="349249"/>
                  </a:lnTo>
                  <a:lnTo>
                    <a:pt x="97535" y="351789"/>
                  </a:lnTo>
                  <a:lnTo>
                    <a:pt x="98551" y="359409"/>
                  </a:lnTo>
                  <a:lnTo>
                    <a:pt x="97917" y="363219"/>
                  </a:lnTo>
                  <a:lnTo>
                    <a:pt x="94360" y="370839"/>
                  </a:lnTo>
                  <a:lnTo>
                    <a:pt x="91440" y="374649"/>
                  </a:lnTo>
                  <a:lnTo>
                    <a:pt x="87629" y="379729"/>
                  </a:lnTo>
                  <a:lnTo>
                    <a:pt x="83184" y="383539"/>
                  </a:lnTo>
                  <a:lnTo>
                    <a:pt x="78485" y="387349"/>
                  </a:lnTo>
                  <a:lnTo>
                    <a:pt x="73405" y="388619"/>
                  </a:lnTo>
                  <a:lnTo>
                    <a:pt x="68452" y="391159"/>
                  </a:lnTo>
                  <a:lnTo>
                    <a:pt x="93662" y="391159"/>
                  </a:lnTo>
                  <a:lnTo>
                    <a:pt x="97154" y="387349"/>
                  </a:lnTo>
                  <a:lnTo>
                    <a:pt x="102743" y="382269"/>
                  </a:lnTo>
                  <a:lnTo>
                    <a:pt x="106679" y="375919"/>
                  </a:lnTo>
                  <a:lnTo>
                    <a:pt x="109093" y="369569"/>
                  </a:lnTo>
                  <a:lnTo>
                    <a:pt x="111378" y="363219"/>
                  </a:lnTo>
                  <a:lnTo>
                    <a:pt x="112014" y="356869"/>
                  </a:lnTo>
                  <a:lnTo>
                    <a:pt x="109474" y="345439"/>
                  </a:lnTo>
                  <a:lnTo>
                    <a:pt x="107378" y="341629"/>
                  </a:lnTo>
                  <a:close/>
                </a:path>
                <a:path w="436879" h="405129">
                  <a:moveTo>
                    <a:pt x="44830" y="295909"/>
                  </a:moveTo>
                  <a:lnTo>
                    <a:pt x="38734" y="295909"/>
                  </a:lnTo>
                  <a:lnTo>
                    <a:pt x="26289" y="300989"/>
                  </a:lnTo>
                  <a:lnTo>
                    <a:pt x="20320" y="304799"/>
                  </a:lnTo>
                  <a:lnTo>
                    <a:pt x="9398" y="316229"/>
                  </a:lnTo>
                  <a:lnTo>
                    <a:pt x="5587" y="321309"/>
                  </a:lnTo>
                  <a:lnTo>
                    <a:pt x="3175" y="327659"/>
                  </a:lnTo>
                  <a:lnTo>
                    <a:pt x="634" y="334009"/>
                  </a:lnTo>
                  <a:lnTo>
                    <a:pt x="0" y="339089"/>
                  </a:lnTo>
                  <a:lnTo>
                    <a:pt x="2285" y="350519"/>
                  </a:lnTo>
                  <a:lnTo>
                    <a:pt x="4825" y="355599"/>
                  </a:lnTo>
                  <a:lnTo>
                    <a:pt x="8762" y="359409"/>
                  </a:lnTo>
                  <a:lnTo>
                    <a:pt x="12319" y="363219"/>
                  </a:lnTo>
                  <a:lnTo>
                    <a:pt x="16382" y="365759"/>
                  </a:lnTo>
                  <a:lnTo>
                    <a:pt x="21081" y="365759"/>
                  </a:lnTo>
                  <a:lnTo>
                    <a:pt x="25780" y="367029"/>
                  </a:lnTo>
                  <a:lnTo>
                    <a:pt x="30860" y="367029"/>
                  </a:lnTo>
                  <a:lnTo>
                    <a:pt x="36449" y="365759"/>
                  </a:lnTo>
                  <a:lnTo>
                    <a:pt x="40767" y="364489"/>
                  </a:lnTo>
                  <a:lnTo>
                    <a:pt x="56133" y="355599"/>
                  </a:lnTo>
                  <a:lnTo>
                    <a:pt x="59689" y="353059"/>
                  </a:lnTo>
                  <a:lnTo>
                    <a:pt x="24002" y="353059"/>
                  </a:lnTo>
                  <a:lnTo>
                    <a:pt x="20700" y="351789"/>
                  </a:lnTo>
                  <a:lnTo>
                    <a:pt x="14731" y="345439"/>
                  </a:lnTo>
                  <a:lnTo>
                    <a:pt x="13334" y="341629"/>
                  </a:lnTo>
                  <a:lnTo>
                    <a:pt x="13970" y="336549"/>
                  </a:lnTo>
                  <a:lnTo>
                    <a:pt x="14477" y="331469"/>
                  </a:lnTo>
                  <a:lnTo>
                    <a:pt x="17906" y="325119"/>
                  </a:lnTo>
                  <a:lnTo>
                    <a:pt x="29972" y="313689"/>
                  </a:lnTo>
                  <a:lnTo>
                    <a:pt x="35686" y="309879"/>
                  </a:lnTo>
                  <a:lnTo>
                    <a:pt x="62166" y="309879"/>
                  </a:lnTo>
                  <a:lnTo>
                    <a:pt x="66675" y="304799"/>
                  </a:lnTo>
                  <a:lnTo>
                    <a:pt x="61975" y="300989"/>
                  </a:lnTo>
                  <a:lnTo>
                    <a:pt x="56642" y="297179"/>
                  </a:lnTo>
                  <a:lnTo>
                    <a:pt x="50800" y="297179"/>
                  </a:lnTo>
                  <a:lnTo>
                    <a:pt x="44830" y="295909"/>
                  </a:lnTo>
                  <a:close/>
                </a:path>
                <a:path w="436879" h="405129">
                  <a:moveTo>
                    <a:pt x="83184" y="327659"/>
                  </a:moveTo>
                  <a:lnTo>
                    <a:pt x="77216" y="327659"/>
                  </a:lnTo>
                  <a:lnTo>
                    <a:pt x="70611" y="330199"/>
                  </a:lnTo>
                  <a:lnTo>
                    <a:pt x="66167" y="332739"/>
                  </a:lnTo>
                  <a:lnTo>
                    <a:pt x="58800" y="336549"/>
                  </a:lnTo>
                  <a:lnTo>
                    <a:pt x="38480" y="349249"/>
                  </a:lnTo>
                  <a:lnTo>
                    <a:pt x="31496" y="353059"/>
                  </a:lnTo>
                  <a:lnTo>
                    <a:pt x="59689" y="353059"/>
                  </a:lnTo>
                  <a:lnTo>
                    <a:pt x="65024" y="349249"/>
                  </a:lnTo>
                  <a:lnTo>
                    <a:pt x="70866" y="346709"/>
                  </a:lnTo>
                  <a:lnTo>
                    <a:pt x="73659" y="345439"/>
                  </a:lnTo>
                  <a:lnTo>
                    <a:pt x="78104" y="342899"/>
                  </a:lnTo>
                  <a:lnTo>
                    <a:pt x="81915" y="341629"/>
                  </a:lnTo>
                  <a:lnTo>
                    <a:pt x="107378" y="341629"/>
                  </a:lnTo>
                  <a:lnTo>
                    <a:pt x="106679" y="340359"/>
                  </a:lnTo>
                  <a:lnTo>
                    <a:pt x="98425" y="332739"/>
                  </a:lnTo>
                  <a:lnTo>
                    <a:pt x="93725" y="328929"/>
                  </a:lnTo>
                  <a:lnTo>
                    <a:pt x="83184" y="327659"/>
                  </a:lnTo>
                  <a:close/>
                </a:path>
                <a:path w="436879" h="405129">
                  <a:moveTo>
                    <a:pt x="90804" y="279399"/>
                  </a:moveTo>
                  <a:lnTo>
                    <a:pt x="81406" y="289559"/>
                  </a:lnTo>
                  <a:lnTo>
                    <a:pt x="120015" y="327659"/>
                  </a:lnTo>
                  <a:lnTo>
                    <a:pt x="123190" y="330199"/>
                  </a:lnTo>
                  <a:lnTo>
                    <a:pt x="125349" y="332739"/>
                  </a:lnTo>
                  <a:lnTo>
                    <a:pt x="128777" y="334009"/>
                  </a:lnTo>
                  <a:lnTo>
                    <a:pt x="132079" y="335279"/>
                  </a:lnTo>
                  <a:lnTo>
                    <a:pt x="138683" y="336549"/>
                  </a:lnTo>
                  <a:lnTo>
                    <a:pt x="142367" y="336549"/>
                  </a:lnTo>
                  <a:lnTo>
                    <a:pt x="146430" y="335279"/>
                  </a:lnTo>
                  <a:lnTo>
                    <a:pt x="150622" y="332739"/>
                  </a:lnTo>
                  <a:lnTo>
                    <a:pt x="154304" y="330199"/>
                  </a:lnTo>
                  <a:lnTo>
                    <a:pt x="157606" y="327659"/>
                  </a:lnTo>
                  <a:lnTo>
                    <a:pt x="161396" y="322579"/>
                  </a:lnTo>
                  <a:lnTo>
                    <a:pt x="135508" y="322579"/>
                  </a:lnTo>
                  <a:lnTo>
                    <a:pt x="132460" y="320039"/>
                  </a:lnTo>
                  <a:lnTo>
                    <a:pt x="130301" y="318769"/>
                  </a:lnTo>
                  <a:lnTo>
                    <a:pt x="126746" y="316229"/>
                  </a:lnTo>
                  <a:lnTo>
                    <a:pt x="90804" y="279399"/>
                  </a:lnTo>
                  <a:close/>
                </a:path>
                <a:path w="436879" h="405129">
                  <a:moveTo>
                    <a:pt x="126619" y="243839"/>
                  </a:moveTo>
                  <a:lnTo>
                    <a:pt x="117221" y="253999"/>
                  </a:lnTo>
                  <a:lnTo>
                    <a:pt x="151892" y="288289"/>
                  </a:lnTo>
                  <a:lnTo>
                    <a:pt x="155067" y="292099"/>
                  </a:lnTo>
                  <a:lnTo>
                    <a:pt x="156464" y="295909"/>
                  </a:lnTo>
                  <a:lnTo>
                    <a:pt x="157987" y="299719"/>
                  </a:lnTo>
                  <a:lnTo>
                    <a:pt x="158242" y="303529"/>
                  </a:lnTo>
                  <a:lnTo>
                    <a:pt x="138683" y="322579"/>
                  </a:lnTo>
                  <a:lnTo>
                    <a:pt x="161396" y="322579"/>
                  </a:lnTo>
                  <a:lnTo>
                    <a:pt x="162343" y="321309"/>
                  </a:lnTo>
                  <a:lnTo>
                    <a:pt x="165306" y="314959"/>
                  </a:lnTo>
                  <a:lnTo>
                    <a:pt x="166483" y="307339"/>
                  </a:lnTo>
                  <a:lnTo>
                    <a:pt x="165861" y="299719"/>
                  </a:lnTo>
                  <a:lnTo>
                    <a:pt x="182499" y="299719"/>
                  </a:lnTo>
                  <a:lnTo>
                    <a:pt x="126619" y="243839"/>
                  </a:lnTo>
                  <a:close/>
                </a:path>
                <a:path w="436879" h="405129">
                  <a:moveTo>
                    <a:pt x="62166" y="309879"/>
                  </a:moveTo>
                  <a:lnTo>
                    <a:pt x="46735" y="309879"/>
                  </a:lnTo>
                  <a:lnTo>
                    <a:pt x="52197" y="311149"/>
                  </a:lnTo>
                  <a:lnTo>
                    <a:pt x="57657" y="314959"/>
                  </a:lnTo>
                  <a:lnTo>
                    <a:pt x="62166" y="309879"/>
                  </a:lnTo>
                  <a:close/>
                </a:path>
                <a:path w="436879" h="405129">
                  <a:moveTo>
                    <a:pt x="182499" y="299719"/>
                  </a:moveTo>
                  <a:lnTo>
                    <a:pt x="165861" y="299719"/>
                  </a:lnTo>
                  <a:lnTo>
                    <a:pt x="174117" y="308609"/>
                  </a:lnTo>
                  <a:lnTo>
                    <a:pt x="182499" y="299719"/>
                  </a:lnTo>
                  <a:close/>
                </a:path>
                <a:path w="436879" h="405129">
                  <a:moveTo>
                    <a:pt x="128904" y="199389"/>
                  </a:moveTo>
                  <a:lnTo>
                    <a:pt x="119379" y="208279"/>
                  </a:lnTo>
                  <a:lnTo>
                    <a:pt x="196469" y="285749"/>
                  </a:lnTo>
                  <a:lnTo>
                    <a:pt x="205994" y="276859"/>
                  </a:lnTo>
                  <a:lnTo>
                    <a:pt x="128904" y="199389"/>
                  </a:lnTo>
                  <a:close/>
                </a:path>
                <a:path w="436879" h="405129">
                  <a:moveTo>
                    <a:pt x="153924" y="173989"/>
                  </a:moveTo>
                  <a:lnTo>
                    <a:pt x="144399" y="184149"/>
                  </a:lnTo>
                  <a:lnTo>
                    <a:pt x="221615" y="260349"/>
                  </a:lnTo>
                  <a:lnTo>
                    <a:pt x="231012" y="251459"/>
                  </a:lnTo>
                  <a:lnTo>
                    <a:pt x="208915" y="228599"/>
                  </a:lnTo>
                  <a:lnTo>
                    <a:pt x="209118" y="218439"/>
                  </a:lnTo>
                  <a:lnTo>
                    <a:pt x="197866" y="218439"/>
                  </a:lnTo>
                  <a:lnTo>
                    <a:pt x="153924" y="173989"/>
                  </a:lnTo>
                  <a:close/>
                </a:path>
                <a:path w="436879" h="405129">
                  <a:moveTo>
                    <a:pt x="266544" y="215899"/>
                  </a:moveTo>
                  <a:lnTo>
                    <a:pt x="209169" y="215899"/>
                  </a:lnTo>
                  <a:lnTo>
                    <a:pt x="256158" y="226059"/>
                  </a:lnTo>
                  <a:lnTo>
                    <a:pt x="266544" y="215899"/>
                  </a:lnTo>
                  <a:close/>
                </a:path>
                <a:path w="436879" h="405129">
                  <a:moveTo>
                    <a:pt x="209803" y="161289"/>
                  </a:moveTo>
                  <a:lnTo>
                    <a:pt x="197611" y="172719"/>
                  </a:lnTo>
                  <a:lnTo>
                    <a:pt x="197866" y="218439"/>
                  </a:lnTo>
                  <a:lnTo>
                    <a:pt x="209118" y="218439"/>
                  </a:lnTo>
                  <a:lnTo>
                    <a:pt x="209169" y="215899"/>
                  </a:lnTo>
                  <a:lnTo>
                    <a:pt x="266544" y="215899"/>
                  </a:lnTo>
                  <a:lnTo>
                    <a:pt x="267843" y="214629"/>
                  </a:lnTo>
                  <a:lnTo>
                    <a:pt x="209169" y="203199"/>
                  </a:lnTo>
                  <a:lnTo>
                    <a:pt x="209803" y="161289"/>
                  </a:lnTo>
                  <a:close/>
                </a:path>
                <a:path w="436879" h="405129">
                  <a:moveTo>
                    <a:pt x="287121" y="128269"/>
                  </a:moveTo>
                  <a:lnTo>
                    <a:pt x="265683" y="128269"/>
                  </a:lnTo>
                  <a:lnTo>
                    <a:pt x="269367" y="129539"/>
                  </a:lnTo>
                  <a:lnTo>
                    <a:pt x="273557" y="133349"/>
                  </a:lnTo>
                  <a:lnTo>
                    <a:pt x="274320" y="134619"/>
                  </a:lnTo>
                  <a:lnTo>
                    <a:pt x="275590" y="135889"/>
                  </a:lnTo>
                  <a:lnTo>
                    <a:pt x="273303" y="140969"/>
                  </a:lnTo>
                  <a:lnTo>
                    <a:pt x="268731" y="147319"/>
                  </a:lnTo>
                  <a:lnTo>
                    <a:pt x="258699" y="160019"/>
                  </a:lnTo>
                  <a:lnTo>
                    <a:pt x="256412" y="163829"/>
                  </a:lnTo>
                  <a:lnTo>
                    <a:pt x="255016" y="166369"/>
                  </a:lnTo>
                  <a:lnTo>
                    <a:pt x="253110" y="168909"/>
                  </a:lnTo>
                  <a:lnTo>
                    <a:pt x="251968" y="172719"/>
                  </a:lnTo>
                  <a:lnTo>
                    <a:pt x="251332" y="176529"/>
                  </a:lnTo>
                  <a:lnTo>
                    <a:pt x="250571" y="179069"/>
                  </a:lnTo>
                  <a:lnTo>
                    <a:pt x="250825" y="182879"/>
                  </a:lnTo>
                  <a:lnTo>
                    <a:pt x="252856" y="189229"/>
                  </a:lnTo>
                  <a:lnTo>
                    <a:pt x="254761" y="193039"/>
                  </a:lnTo>
                  <a:lnTo>
                    <a:pt x="257428" y="195579"/>
                  </a:lnTo>
                  <a:lnTo>
                    <a:pt x="262127" y="200659"/>
                  </a:lnTo>
                  <a:lnTo>
                    <a:pt x="267589" y="201929"/>
                  </a:lnTo>
                  <a:lnTo>
                    <a:pt x="280161" y="201929"/>
                  </a:lnTo>
                  <a:lnTo>
                    <a:pt x="286384" y="198119"/>
                  </a:lnTo>
                  <a:lnTo>
                    <a:pt x="296291" y="189229"/>
                  </a:lnTo>
                  <a:lnTo>
                    <a:pt x="272923" y="189229"/>
                  </a:lnTo>
                  <a:lnTo>
                    <a:pt x="269875" y="187959"/>
                  </a:lnTo>
                  <a:lnTo>
                    <a:pt x="265683" y="182879"/>
                  </a:lnTo>
                  <a:lnTo>
                    <a:pt x="264541" y="181609"/>
                  </a:lnTo>
                  <a:lnTo>
                    <a:pt x="264159" y="179069"/>
                  </a:lnTo>
                  <a:lnTo>
                    <a:pt x="263651" y="176529"/>
                  </a:lnTo>
                  <a:lnTo>
                    <a:pt x="263905" y="175259"/>
                  </a:lnTo>
                  <a:lnTo>
                    <a:pt x="265683" y="170179"/>
                  </a:lnTo>
                  <a:lnTo>
                    <a:pt x="267843" y="166369"/>
                  </a:lnTo>
                  <a:lnTo>
                    <a:pt x="276986" y="154939"/>
                  </a:lnTo>
                  <a:lnTo>
                    <a:pt x="281050" y="148589"/>
                  </a:lnTo>
                  <a:lnTo>
                    <a:pt x="283082" y="143509"/>
                  </a:lnTo>
                  <a:lnTo>
                    <a:pt x="302259" y="143509"/>
                  </a:lnTo>
                  <a:lnTo>
                    <a:pt x="297179" y="138429"/>
                  </a:lnTo>
                  <a:lnTo>
                    <a:pt x="287121" y="128269"/>
                  </a:lnTo>
                  <a:close/>
                </a:path>
                <a:path w="436879" h="405129">
                  <a:moveTo>
                    <a:pt x="302259" y="143509"/>
                  </a:moveTo>
                  <a:lnTo>
                    <a:pt x="283082" y="143509"/>
                  </a:lnTo>
                  <a:lnTo>
                    <a:pt x="290702" y="151129"/>
                  </a:lnTo>
                  <a:lnTo>
                    <a:pt x="293370" y="154939"/>
                  </a:lnTo>
                  <a:lnTo>
                    <a:pt x="294385" y="157479"/>
                  </a:lnTo>
                  <a:lnTo>
                    <a:pt x="295909" y="162559"/>
                  </a:lnTo>
                  <a:lnTo>
                    <a:pt x="296036" y="166369"/>
                  </a:lnTo>
                  <a:lnTo>
                    <a:pt x="294767" y="170179"/>
                  </a:lnTo>
                  <a:lnTo>
                    <a:pt x="293497" y="175259"/>
                  </a:lnTo>
                  <a:lnTo>
                    <a:pt x="291083" y="179069"/>
                  </a:lnTo>
                  <a:lnTo>
                    <a:pt x="283718" y="186689"/>
                  </a:lnTo>
                  <a:lnTo>
                    <a:pt x="280034" y="187959"/>
                  </a:lnTo>
                  <a:lnTo>
                    <a:pt x="272923" y="189229"/>
                  </a:lnTo>
                  <a:lnTo>
                    <a:pt x="296291" y="189229"/>
                  </a:lnTo>
                  <a:lnTo>
                    <a:pt x="304926" y="163829"/>
                  </a:lnTo>
                  <a:lnTo>
                    <a:pt x="318706" y="163829"/>
                  </a:lnTo>
                  <a:lnTo>
                    <a:pt x="323596" y="158749"/>
                  </a:lnTo>
                  <a:lnTo>
                    <a:pt x="320294" y="157479"/>
                  </a:lnTo>
                  <a:lnTo>
                    <a:pt x="317246" y="156209"/>
                  </a:lnTo>
                  <a:lnTo>
                    <a:pt x="314578" y="154939"/>
                  </a:lnTo>
                  <a:lnTo>
                    <a:pt x="311784" y="152399"/>
                  </a:lnTo>
                  <a:lnTo>
                    <a:pt x="306070" y="147319"/>
                  </a:lnTo>
                  <a:lnTo>
                    <a:pt x="302259" y="143509"/>
                  </a:lnTo>
                  <a:close/>
                </a:path>
                <a:path w="436879" h="405129">
                  <a:moveTo>
                    <a:pt x="262890" y="113029"/>
                  </a:moveTo>
                  <a:lnTo>
                    <a:pt x="259333" y="114299"/>
                  </a:lnTo>
                  <a:lnTo>
                    <a:pt x="255143" y="116839"/>
                  </a:lnTo>
                  <a:lnTo>
                    <a:pt x="251078" y="118109"/>
                  </a:lnTo>
                  <a:lnTo>
                    <a:pt x="227965" y="151129"/>
                  </a:lnTo>
                  <a:lnTo>
                    <a:pt x="228980" y="158749"/>
                  </a:lnTo>
                  <a:lnTo>
                    <a:pt x="230758" y="163829"/>
                  </a:lnTo>
                  <a:lnTo>
                    <a:pt x="233933" y="168909"/>
                  </a:lnTo>
                  <a:lnTo>
                    <a:pt x="244348" y="161289"/>
                  </a:lnTo>
                  <a:lnTo>
                    <a:pt x="241426" y="156209"/>
                  </a:lnTo>
                  <a:lnTo>
                    <a:pt x="240283" y="151129"/>
                  </a:lnTo>
                  <a:lnTo>
                    <a:pt x="240792" y="147319"/>
                  </a:lnTo>
                  <a:lnTo>
                    <a:pt x="241426" y="143509"/>
                  </a:lnTo>
                  <a:lnTo>
                    <a:pt x="243840" y="139699"/>
                  </a:lnTo>
                  <a:lnTo>
                    <a:pt x="248411" y="135889"/>
                  </a:lnTo>
                  <a:lnTo>
                    <a:pt x="253110" y="130809"/>
                  </a:lnTo>
                  <a:lnTo>
                    <a:pt x="257809" y="128269"/>
                  </a:lnTo>
                  <a:lnTo>
                    <a:pt x="287121" y="128269"/>
                  </a:lnTo>
                  <a:lnTo>
                    <a:pt x="284606" y="125729"/>
                  </a:lnTo>
                  <a:lnTo>
                    <a:pt x="280416" y="121919"/>
                  </a:lnTo>
                  <a:lnTo>
                    <a:pt x="277368" y="119379"/>
                  </a:lnTo>
                  <a:lnTo>
                    <a:pt x="275335" y="118109"/>
                  </a:lnTo>
                  <a:lnTo>
                    <a:pt x="272287" y="115569"/>
                  </a:lnTo>
                  <a:lnTo>
                    <a:pt x="269112" y="114299"/>
                  </a:lnTo>
                  <a:lnTo>
                    <a:pt x="266065" y="114299"/>
                  </a:lnTo>
                  <a:lnTo>
                    <a:pt x="262890" y="113029"/>
                  </a:lnTo>
                  <a:close/>
                </a:path>
                <a:path w="436879" h="405129">
                  <a:moveTo>
                    <a:pt x="318706" y="163829"/>
                  </a:moveTo>
                  <a:lnTo>
                    <a:pt x="304926" y="163829"/>
                  </a:lnTo>
                  <a:lnTo>
                    <a:pt x="307848" y="166369"/>
                  </a:lnTo>
                  <a:lnTo>
                    <a:pt x="310769" y="167639"/>
                  </a:lnTo>
                  <a:lnTo>
                    <a:pt x="313817" y="168909"/>
                  </a:lnTo>
                  <a:lnTo>
                    <a:pt x="318706" y="163829"/>
                  </a:lnTo>
                  <a:close/>
                </a:path>
                <a:path w="436879" h="405129">
                  <a:moveTo>
                    <a:pt x="283082" y="87629"/>
                  </a:moveTo>
                  <a:lnTo>
                    <a:pt x="273050" y="97789"/>
                  </a:lnTo>
                  <a:lnTo>
                    <a:pt x="350139" y="132079"/>
                  </a:lnTo>
                  <a:lnTo>
                    <a:pt x="359028" y="123189"/>
                  </a:lnTo>
                  <a:lnTo>
                    <a:pt x="356139" y="116839"/>
                  </a:lnTo>
                  <a:lnTo>
                    <a:pt x="343407" y="116839"/>
                  </a:lnTo>
                  <a:lnTo>
                    <a:pt x="338327" y="114299"/>
                  </a:lnTo>
                  <a:lnTo>
                    <a:pt x="333375" y="111759"/>
                  </a:lnTo>
                  <a:lnTo>
                    <a:pt x="283082" y="87629"/>
                  </a:lnTo>
                  <a:close/>
                </a:path>
                <a:path w="436879" h="405129">
                  <a:moveTo>
                    <a:pt x="324357" y="46989"/>
                  </a:moveTo>
                  <a:lnTo>
                    <a:pt x="314578" y="55879"/>
                  </a:lnTo>
                  <a:lnTo>
                    <a:pt x="336296" y="102869"/>
                  </a:lnTo>
                  <a:lnTo>
                    <a:pt x="338835" y="107949"/>
                  </a:lnTo>
                  <a:lnTo>
                    <a:pt x="341249" y="113029"/>
                  </a:lnTo>
                  <a:lnTo>
                    <a:pt x="343407" y="116839"/>
                  </a:lnTo>
                  <a:lnTo>
                    <a:pt x="356139" y="116839"/>
                  </a:lnTo>
                  <a:lnTo>
                    <a:pt x="324357" y="46989"/>
                  </a:lnTo>
                  <a:close/>
                </a:path>
                <a:path w="436879" h="405129">
                  <a:moveTo>
                    <a:pt x="400278" y="15239"/>
                  </a:moveTo>
                  <a:lnTo>
                    <a:pt x="378841" y="15239"/>
                  </a:lnTo>
                  <a:lnTo>
                    <a:pt x="382524" y="16509"/>
                  </a:lnTo>
                  <a:lnTo>
                    <a:pt x="386715" y="20319"/>
                  </a:lnTo>
                  <a:lnTo>
                    <a:pt x="387476" y="21589"/>
                  </a:lnTo>
                  <a:lnTo>
                    <a:pt x="388747" y="22859"/>
                  </a:lnTo>
                  <a:lnTo>
                    <a:pt x="386460" y="27939"/>
                  </a:lnTo>
                  <a:lnTo>
                    <a:pt x="381889" y="34289"/>
                  </a:lnTo>
                  <a:lnTo>
                    <a:pt x="371855" y="46989"/>
                  </a:lnTo>
                  <a:lnTo>
                    <a:pt x="369443" y="50799"/>
                  </a:lnTo>
                  <a:lnTo>
                    <a:pt x="368173" y="53339"/>
                  </a:lnTo>
                  <a:lnTo>
                    <a:pt x="366268" y="55879"/>
                  </a:lnTo>
                  <a:lnTo>
                    <a:pt x="364362" y="62229"/>
                  </a:lnTo>
                  <a:lnTo>
                    <a:pt x="363727" y="66039"/>
                  </a:lnTo>
                  <a:lnTo>
                    <a:pt x="363981" y="69849"/>
                  </a:lnTo>
                  <a:lnTo>
                    <a:pt x="366014" y="76199"/>
                  </a:lnTo>
                  <a:lnTo>
                    <a:pt x="367919" y="80009"/>
                  </a:lnTo>
                  <a:lnTo>
                    <a:pt x="370585" y="82549"/>
                  </a:lnTo>
                  <a:lnTo>
                    <a:pt x="375284" y="87629"/>
                  </a:lnTo>
                  <a:lnTo>
                    <a:pt x="380746" y="88899"/>
                  </a:lnTo>
                  <a:lnTo>
                    <a:pt x="393319" y="88899"/>
                  </a:lnTo>
                  <a:lnTo>
                    <a:pt x="399542" y="85089"/>
                  </a:lnTo>
                  <a:lnTo>
                    <a:pt x="408209" y="76199"/>
                  </a:lnTo>
                  <a:lnTo>
                    <a:pt x="386079" y="76199"/>
                  </a:lnTo>
                  <a:lnTo>
                    <a:pt x="383031" y="74929"/>
                  </a:lnTo>
                  <a:lnTo>
                    <a:pt x="378841" y="69849"/>
                  </a:lnTo>
                  <a:lnTo>
                    <a:pt x="377698" y="68579"/>
                  </a:lnTo>
                  <a:lnTo>
                    <a:pt x="377317" y="66039"/>
                  </a:lnTo>
                  <a:lnTo>
                    <a:pt x="376808" y="63499"/>
                  </a:lnTo>
                  <a:lnTo>
                    <a:pt x="377062" y="62229"/>
                  </a:lnTo>
                  <a:lnTo>
                    <a:pt x="378841" y="57149"/>
                  </a:lnTo>
                  <a:lnTo>
                    <a:pt x="381000" y="53339"/>
                  </a:lnTo>
                  <a:lnTo>
                    <a:pt x="390144" y="41909"/>
                  </a:lnTo>
                  <a:lnTo>
                    <a:pt x="394207" y="35559"/>
                  </a:lnTo>
                  <a:lnTo>
                    <a:pt x="396240" y="30479"/>
                  </a:lnTo>
                  <a:lnTo>
                    <a:pt x="415416" y="30479"/>
                  </a:lnTo>
                  <a:lnTo>
                    <a:pt x="410336" y="25399"/>
                  </a:lnTo>
                  <a:lnTo>
                    <a:pt x="400278" y="15239"/>
                  </a:lnTo>
                  <a:close/>
                </a:path>
                <a:path w="436879" h="405129">
                  <a:moveTo>
                    <a:pt x="415416" y="30479"/>
                  </a:moveTo>
                  <a:lnTo>
                    <a:pt x="396240" y="30479"/>
                  </a:lnTo>
                  <a:lnTo>
                    <a:pt x="403859" y="38099"/>
                  </a:lnTo>
                  <a:lnTo>
                    <a:pt x="406526" y="41909"/>
                  </a:lnTo>
                  <a:lnTo>
                    <a:pt x="409067" y="48259"/>
                  </a:lnTo>
                  <a:lnTo>
                    <a:pt x="409194" y="53339"/>
                  </a:lnTo>
                  <a:lnTo>
                    <a:pt x="406653" y="62229"/>
                  </a:lnTo>
                  <a:lnTo>
                    <a:pt x="404241" y="66039"/>
                  </a:lnTo>
                  <a:lnTo>
                    <a:pt x="396875" y="73659"/>
                  </a:lnTo>
                  <a:lnTo>
                    <a:pt x="393192" y="74929"/>
                  </a:lnTo>
                  <a:lnTo>
                    <a:pt x="386079" y="76199"/>
                  </a:lnTo>
                  <a:lnTo>
                    <a:pt x="408209" y="76199"/>
                  </a:lnTo>
                  <a:lnTo>
                    <a:pt x="418083" y="50799"/>
                  </a:lnTo>
                  <a:lnTo>
                    <a:pt x="431800" y="50799"/>
                  </a:lnTo>
                  <a:lnTo>
                    <a:pt x="436752" y="45719"/>
                  </a:lnTo>
                  <a:lnTo>
                    <a:pt x="433450" y="44449"/>
                  </a:lnTo>
                  <a:lnTo>
                    <a:pt x="430402" y="43179"/>
                  </a:lnTo>
                  <a:lnTo>
                    <a:pt x="427735" y="41909"/>
                  </a:lnTo>
                  <a:lnTo>
                    <a:pt x="424942" y="39369"/>
                  </a:lnTo>
                  <a:lnTo>
                    <a:pt x="419226" y="34289"/>
                  </a:lnTo>
                  <a:lnTo>
                    <a:pt x="415416" y="30479"/>
                  </a:lnTo>
                  <a:close/>
                </a:path>
                <a:path w="436879" h="405129">
                  <a:moveTo>
                    <a:pt x="376047" y="0"/>
                  </a:moveTo>
                  <a:lnTo>
                    <a:pt x="372491" y="1269"/>
                  </a:lnTo>
                  <a:lnTo>
                    <a:pt x="368300" y="3809"/>
                  </a:lnTo>
                  <a:lnTo>
                    <a:pt x="364235" y="5079"/>
                  </a:lnTo>
                  <a:lnTo>
                    <a:pt x="359791" y="8889"/>
                  </a:lnTo>
                  <a:lnTo>
                    <a:pt x="355092" y="12699"/>
                  </a:lnTo>
                  <a:lnTo>
                    <a:pt x="350266" y="17779"/>
                  </a:lnTo>
                  <a:lnTo>
                    <a:pt x="346709" y="22859"/>
                  </a:lnTo>
                  <a:lnTo>
                    <a:pt x="344297" y="27939"/>
                  </a:lnTo>
                  <a:lnTo>
                    <a:pt x="342010" y="33019"/>
                  </a:lnTo>
                  <a:lnTo>
                    <a:pt x="341122" y="36829"/>
                  </a:lnTo>
                  <a:lnTo>
                    <a:pt x="342137" y="45719"/>
                  </a:lnTo>
                  <a:lnTo>
                    <a:pt x="343916" y="50799"/>
                  </a:lnTo>
                  <a:lnTo>
                    <a:pt x="347091" y="55879"/>
                  </a:lnTo>
                  <a:lnTo>
                    <a:pt x="357504" y="46989"/>
                  </a:lnTo>
                  <a:lnTo>
                    <a:pt x="354583" y="43179"/>
                  </a:lnTo>
                  <a:lnTo>
                    <a:pt x="353441" y="38099"/>
                  </a:lnTo>
                  <a:lnTo>
                    <a:pt x="370967" y="15239"/>
                  </a:lnTo>
                  <a:lnTo>
                    <a:pt x="400278" y="15239"/>
                  </a:lnTo>
                  <a:lnTo>
                    <a:pt x="397764" y="12699"/>
                  </a:lnTo>
                  <a:lnTo>
                    <a:pt x="393573" y="8889"/>
                  </a:lnTo>
                  <a:lnTo>
                    <a:pt x="390525" y="5079"/>
                  </a:lnTo>
                  <a:lnTo>
                    <a:pt x="388493" y="3809"/>
                  </a:lnTo>
                  <a:lnTo>
                    <a:pt x="385445" y="2539"/>
                  </a:lnTo>
                  <a:lnTo>
                    <a:pt x="382270" y="1269"/>
                  </a:lnTo>
                  <a:lnTo>
                    <a:pt x="379095" y="1269"/>
                  </a:lnTo>
                  <a:lnTo>
                    <a:pt x="376047" y="0"/>
                  </a:lnTo>
                  <a:close/>
                </a:path>
                <a:path w="436879" h="405129">
                  <a:moveTo>
                    <a:pt x="431800" y="50799"/>
                  </a:moveTo>
                  <a:lnTo>
                    <a:pt x="418083" y="50799"/>
                  </a:lnTo>
                  <a:lnTo>
                    <a:pt x="421004" y="53339"/>
                  </a:lnTo>
                  <a:lnTo>
                    <a:pt x="426847" y="55879"/>
                  </a:lnTo>
                  <a:lnTo>
                    <a:pt x="431800" y="507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 txBox="1"/>
            <p:nvPr/>
          </p:nvSpPr>
          <p:spPr>
            <a:xfrm>
              <a:off x="1214675" y="1066330"/>
              <a:ext cx="6297088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Pääomatulot keskimäärin kunnittain Etelä-Savossa 2016 - 2017,</a:t>
              </a:r>
              <a:r>
                <a:rPr sz="1368" b="1" spc="171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€/tulonsaaja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67" name="object 167"/>
            <p:cNvSpPr/>
            <p:nvPr/>
          </p:nvSpPr>
          <p:spPr>
            <a:xfrm>
              <a:off x="3949622" y="1678233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3949622" y="1678233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452107" y="1678233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452107" y="1678233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 txBox="1"/>
            <p:nvPr/>
          </p:nvSpPr>
          <p:spPr>
            <a:xfrm>
              <a:off x="3827339" y="1609637"/>
              <a:ext cx="1086529" cy="166637"/>
            </a:xfrm>
            <a:prstGeom prst="rect">
              <a:avLst/>
            </a:prstGeom>
            <a:ln w="9524">
              <a:solidFill>
                <a:srgbClr val="7E7E7E"/>
              </a:solidFill>
            </a:ln>
          </p:spPr>
          <p:txBody>
            <a:bodyPr vert="horz" wrap="square" lIns="0" tIns="8688" rIns="0" bIns="0" rtlCol="0">
              <a:spAutoFit/>
            </a:bodyPr>
            <a:lstStyle/>
            <a:p>
              <a:pPr marL="212851">
                <a:spcBef>
                  <a:spcPts val="68"/>
                </a:spcBef>
                <a:tabLst>
                  <a:tab pos="715115" algn="l"/>
                </a:tabLst>
              </a:pPr>
              <a:r>
                <a:rPr sz="1026" spc="-4" dirty="0">
                  <a:latin typeface="Arial"/>
                  <a:cs typeface="Arial"/>
                </a:rPr>
                <a:t>2016	2017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72" name="object 172"/>
            <p:cNvSpPr/>
            <p:nvPr/>
          </p:nvSpPr>
          <p:spPr>
            <a:xfrm>
              <a:off x="766630" y="3051511"/>
              <a:ext cx="7425428" cy="0"/>
            </a:xfrm>
            <a:custGeom>
              <a:avLst/>
              <a:gdLst/>
              <a:ahLst/>
              <a:cxnLst/>
              <a:rect l="l" t="t" r="r" b="b"/>
              <a:pathLst>
                <a:path w="8683625">
                  <a:moveTo>
                    <a:pt x="0" y="0"/>
                  </a:moveTo>
                  <a:lnTo>
                    <a:pt x="8683332" y="0"/>
                  </a:lnTo>
                </a:path>
              </a:pathLst>
            </a:custGeom>
            <a:ln w="19050">
              <a:solidFill>
                <a:srgbClr val="6CA62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179306" y="5045815"/>
              <a:ext cx="260637" cy="253035"/>
            </a:xfrm>
            <a:custGeom>
              <a:avLst/>
              <a:gdLst/>
              <a:ahLst/>
              <a:cxnLst/>
              <a:rect l="l" t="t" r="r" b="b"/>
              <a:pathLst>
                <a:path w="304800" h="295910">
                  <a:moveTo>
                    <a:pt x="121920" y="0"/>
                  </a:moveTo>
                  <a:lnTo>
                    <a:pt x="165735" y="47243"/>
                  </a:lnTo>
                  <a:lnTo>
                    <a:pt x="0" y="201040"/>
                  </a:lnTo>
                  <a:lnTo>
                    <a:pt x="87757" y="295782"/>
                  </a:lnTo>
                  <a:lnTo>
                    <a:pt x="253492" y="141986"/>
                  </a:lnTo>
                  <a:lnTo>
                    <a:pt x="299210" y="141986"/>
                  </a:lnTo>
                  <a:lnTo>
                    <a:pt x="304292" y="6857"/>
                  </a:lnTo>
                  <a:lnTo>
                    <a:pt x="121920" y="0"/>
                  </a:lnTo>
                  <a:close/>
                </a:path>
                <a:path w="304800" h="295910">
                  <a:moveTo>
                    <a:pt x="299210" y="141986"/>
                  </a:moveTo>
                  <a:lnTo>
                    <a:pt x="253492" y="141986"/>
                  </a:lnTo>
                  <a:lnTo>
                    <a:pt x="297434" y="189230"/>
                  </a:lnTo>
                  <a:lnTo>
                    <a:pt x="299210" y="141986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179306" y="5045815"/>
              <a:ext cx="260637" cy="253035"/>
            </a:xfrm>
            <a:custGeom>
              <a:avLst/>
              <a:gdLst/>
              <a:ahLst/>
              <a:cxnLst/>
              <a:rect l="l" t="t" r="r" b="b"/>
              <a:pathLst>
                <a:path w="304800" h="295910">
                  <a:moveTo>
                    <a:pt x="121920" y="0"/>
                  </a:moveTo>
                  <a:lnTo>
                    <a:pt x="304292" y="6857"/>
                  </a:lnTo>
                  <a:lnTo>
                    <a:pt x="297434" y="189230"/>
                  </a:lnTo>
                  <a:lnTo>
                    <a:pt x="253492" y="141986"/>
                  </a:lnTo>
                  <a:lnTo>
                    <a:pt x="87757" y="295782"/>
                  </a:lnTo>
                  <a:lnTo>
                    <a:pt x="0" y="201040"/>
                  </a:lnTo>
                  <a:lnTo>
                    <a:pt x="165735" y="47243"/>
                  </a:lnTo>
                  <a:lnTo>
                    <a:pt x="121920" y="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 txBox="1"/>
            <p:nvPr/>
          </p:nvSpPr>
          <p:spPr>
            <a:xfrm>
              <a:off x="200515" y="5511397"/>
              <a:ext cx="53712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Statfin/Tulot ja kulutus/Veronalaiset</a:t>
              </a:r>
              <a:r>
                <a:rPr sz="941" spc="137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tulot</a:t>
              </a:r>
              <a:endParaRPr sz="941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Ryhmä 90">
            <a:extLst>
              <a:ext uri="{FF2B5EF4-FFF2-40B4-BE49-F238E27FC236}">
                <a16:creationId xmlns:a16="http://schemas.microsoft.com/office/drawing/2014/main" id="{307CC1D4-5803-4453-AD72-B1E8B7DA66FC}"/>
              </a:ext>
            </a:extLst>
          </p:cNvPr>
          <p:cNvGrpSpPr/>
          <p:nvPr/>
        </p:nvGrpSpPr>
        <p:grpSpPr>
          <a:xfrm>
            <a:off x="395536" y="692696"/>
            <a:ext cx="8041844" cy="4815440"/>
            <a:chOff x="200516" y="1106728"/>
            <a:chExt cx="8041844" cy="4815440"/>
          </a:xfrm>
        </p:grpSpPr>
        <p:sp>
          <p:nvSpPr>
            <p:cNvPr id="2" name="object 2"/>
            <p:cNvSpPr/>
            <p:nvPr/>
          </p:nvSpPr>
          <p:spPr>
            <a:xfrm>
              <a:off x="484078" y="5117599"/>
              <a:ext cx="7758282" cy="0"/>
            </a:xfrm>
            <a:custGeom>
              <a:avLst/>
              <a:gdLst/>
              <a:ahLst/>
              <a:cxnLst/>
              <a:rect l="l" t="t" r="r" b="b"/>
              <a:pathLst>
                <a:path w="9072880">
                  <a:moveTo>
                    <a:pt x="0" y="0"/>
                  </a:moveTo>
                  <a:lnTo>
                    <a:pt x="9072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3255351" y="4671911"/>
              <a:ext cx="4986847" cy="0"/>
            </a:xfrm>
            <a:custGeom>
              <a:avLst/>
              <a:gdLst/>
              <a:ahLst/>
              <a:cxnLst/>
              <a:rect l="l" t="t" r="r" b="b"/>
              <a:pathLst>
                <a:path w="5831840">
                  <a:moveTo>
                    <a:pt x="0" y="0"/>
                  </a:moveTo>
                  <a:lnTo>
                    <a:pt x="583158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4078" y="4671911"/>
              <a:ext cx="2536863" cy="0"/>
            </a:xfrm>
            <a:custGeom>
              <a:avLst/>
              <a:gdLst/>
              <a:ahLst/>
              <a:cxnLst/>
              <a:rect l="l" t="t" r="r" b="b"/>
              <a:pathLst>
                <a:path w="2966720">
                  <a:moveTo>
                    <a:pt x="0" y="0"/>
                  </a:moveTo>
                  <a:lnTo>
                    <a:pt x="296652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55351" y="4227524"/>
              <a:ext cx="4986847" cy="0"/>
            </a:xfrm>
            <a:custGeom>
              <a:avLst/>
              <a:gdLst/>
              <a:ahLst/>
              <a:cxnLst/>
              <a:rect l="l" t="t" r="r" b="b"/>
              <a:pathLst>
                <a:path w="5831840">
                  <a:moveTo>
                    <a:pt x="0" y="0"/>
                  </a:moveTo>
                  <a:lnTo>
                    <a:pt x="583158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4078" y="4227524"/>
              <a:ext cx="2536863" cy="0"/>
            </a:xfrm>
            <a:custGeom>
              <a:avLst/>
              <a:gdLst/>
              <a:ahLst/>
              <a:cxnLst/>
              <a:rect l="l" t="t" r="r" b="b"/>
              <a:pathLst>
                <a:path w="2966720">
                  <a:moveTo>
                    <a:pt x="0" y="0"/>
                  </a:moveTo>
                  <a:lnTo>
                    <a:pt x="296652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54015" y="3781837"/>
              <a:ext cx="87965" cy="0"/>
            </a:xfrm>
            <a:custGeom>
              <a:avLst/>
              <a:gdLst/>
              <a:ahLst/>
              <a:cxnLst/>
              <a:rect l="l" t="t" r="r" b="b"/>
              <a:pathLst>
                <a:path w="102870">
                  <a:moveTo>
                    <a:pt x="0" y="0"/>
                  </a:moveTo>
                  <a:lnTo>
                    <a:pt x="10287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29023" y="3781837"/>
              <a:ext cx="992048" cy="0"/>
            </a:xfrm>
            <a:custGeom>
              <a:avLst/>
              <a:gdLst/>
              <a:ahLst/>
              <a:cxnLst/>
              <a:rect l="l" t="t" r="r" b="b"/>
              <a:pathLst>
                <a:path w="1160145">
                  <a:moveTo>
                    <a:pt x="0" y="0"/>
                  </a:moveTo>
                  <a:lnTo>
                    <a:pt x="11597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55351" y="3781837"/>
              <a:ext cx="3440403" cy="0"/>
            </a:xfrm>
            <a:custGeom>
              <a:avLst/>
              <a:gdLst/>
              <a:ahLst/>
              <a:cxnLst/>
              <a:rect l="l" t="t" r="r" b="b"/>
              <a:pathLst>
                <a:path w="4023359">
                  <a:moveTo>
                    <a:pt x="0" y="0"/>
                  </a:moveTo>
                  <a:lnTo>
                    <a:pt x="402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4078" y="3781837"/>
              <a:ext cx="2536863" cy="0"/>
            </a:xfrm>
            <a:custGeom>
              <a:avLst/>
              <a:gdLst/>
              <a:ahLst/>
              <a:cxnLst/>
              <a:rect l="l" t="t" r="r" b="b"/>
              <a:pathLst>
                <a:path w="2966720">
                  <a:moveTo>
                    <a:pt x="0" y="0"/>
                  </a:moveTo>
                  <a:lnTo>
                    <a:pt x="296652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54015" y="3336148"/>
              <a:ext cx="87965" cy="0"/>
            </a:xfrm>
            <a:custGeom>
              <a:avLst/>
              <a:gdLst/>
              <a:ahLst/>
              <a:cxnLst/>
              <a:rect l="l" t="t" r="r" b="b"/>
              <a:pathLst>
                <a:path w="102870">
                  <a:moveTo>
                    <a:pt x="0" y="0"/>
                  </a:moveTo>
                  <a:lnTo>
                    <a:pt x="10287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29023" y="3336148"/>
              <a:ext cx="992048" cy="0"/>
            </a:xfrm>
            <a:custGeom>
              <a:avLst/>
              <a:gdLst/>
              <a:ahLst/>
              <a:cxnLst/>
              <a:rect l="l" t="t" r="r" b="b"/>
              <a:pathLst>
                <a:path w="1160145">
                  <a:moveTo>
                    <a:pt x="0" y="0"/>
                  </a:moveTo>
                  <a:lnTo>
                    <a:pt x="11597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13231" y="3336148"/>
              <a:ext cx="582631" cy="0"/>
            </a:xfrm>
            <a:custGeom>
              <a:avLst/>
              <a:gdLst/>
              <a:ahLst/>
              <a:cxnLst/>
              <a:rect l="l" t="t" r="r" b="b"/>
              <a:pathLst>
                <a:path w="681354">
                  <a:moveTo>
                    <a:pt x="0" y="0"/>
                  </a:moveTo>
                  <a:lnTo>
                    <a:pt x="6812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79039" y="3336148"/>
              <a:ext cx="1400922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16383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55351" y="3336148"/>
              <a:ext cx="990419" cy="0"/>
            </a:xfrm>
            <a:custGeom>
              <a:avLst/>
              <a:gdLst/>
              <a:ahLst/>
              <a:cxnLst/>
              <a:rect l="l" t="t" r="r" b="b"/>
              <a:pathLst>
                <a:path w="1158239">
                  <a:moveTo>
                    <a:pt x="0" y="0"/>
                  </a:moveTo>
                  <a:lnTo>
                    <a:pt x="11582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38256" y="3336148"/>
              <a:ext cx="582631" cy="0"/>
            </a:xfrm>
            <a:custGeom>
              <a:avLst/>
              <a:gdLst/>
              <a:ahLst/>
              <a:cxnLst/>
              <a:rect l="l" t="t" r="r" b="b"/>
              <a:pathLst>
                <a:path w="681354">
                  <a:moveTo>
                    <a:pt x="0" y="0"/>
                  </a:moveTo>
                  <a:lnTo>
                    <a:pt x="68122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4078" y="3336148"/>
              <a:ext cx="1721287" cy="0"/>
            </a:xfrm>
            <a:custGeom>
              <a:avLst/>
              <a:gdLst/>
              <a:ahLst/>
              <a:cxnLst/>
              <a:rect l="l" t="t" r="r" b="b"/>
              <a:pathLst>
                <a:path w="2012950">
                  <a:moveTo>
                    <a:pt x="0" y="0"/>
                  </a:moveTo>
                  <a:lnTo>
                    <a:pt x="201250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338223" y="2446074"/>
              <a:ext cx="904083" cy="0"/>
            </a:xfrm>
            <a:custGeom>
              <a:avLst/>
              <a:gdLst/>
              <a:ahLst/>
              <a:cxnLst/>
              <a:rect l="l" t="t" r="r" b="b"/>
              <a:pathLst>
                <a:path w="1057275">
                  <a:moveTo>
                    <a:pt x="0" y="0"/>
                  </a:moveTo>
                  <a:lnTo>
                    <a:pt x="105689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21127" y="2446074"/>
              <a:ext cx="584260" cy="0"/>
            </a:xfrm>
            <a:custGeom>
              <a:avLst/>
              <a:gdLst/>
              <a:ahLst/>
              <a:cxnLst/>
              <a:rect l="l" t="t" r="r" b="b"/>
              <a:pathLst>
                <a:path w="683259">
                  <a:moveTo>
                    <a:pt x="0" y="0"/>
                  </a:moveTo>
                  <a:lnTo>
                    <a:pt x="6827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04031" y="2446074"/>
              <a:ext cx="584260" cy="0"/>
            </a:xfrm>
            <a:custGeom>
              <a:avLst/>
              <a:gdLst/>
              <a:ahLst/>
              <a:cxnLst/>
              <a:rect l="l" t="t" r="r" b="b"/>
              <a:pathLst>
                <a:path w="683259">
                  <a:moveTo>
                    <a:pt x="0" y="0"/>
                  </a:moveTo>
                  <a:lnTo>
                    <a:pt x="6827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88239" y="2446074"/>
              <a:ext cx="582631" cy="0"/>
            </a:xfrm>
            <a:custGeom>
              <a:avLst/>
              <a:gdLst/>
              <a:ahLst/>
              <a:cxnLst/>
              <a:rect l="l" t="t" r="r" b="b"/>
              <a:pathLst>
                <a:path w="681354">
                  <a:moveTo>
                    <a:pt x="0" y="0"/>
                  </a:moveTo>
                  <a:lnTo>
                    <a:pt x="6812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84078" y="2446074"/>
              <a:ext cx="4171271" cy="0"/>
            </a:xfrm>
            <a:custGeom>
              <a:avLst/>
              <a:gdLst/>
              <a:ahLst/>
              <a:cxnLst/>
              <a:rect l="l" t="t" r="r" b="b"/>
              <a:pathLst>
                <a:path w="4878070">
                  <a:moveTo>
                    <a:pt x="0" y="0"/>
                  </a:moveTo>
                  <a:lnTo>
                    <a:pt x="48776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84078" y="2000386"/>
              <a:ext cx="7758282" cy="0"/>
            </a:xfrm>
            <a:custGeom>
              <a:avLst/>
              <a:gdLst/>
              <a:ahLst/>
              <a:cxnLst/>
              <a:rect l="l" t="t" r="r" b="b"/>
              <a:pathLst>
                <a:path w="9072880">
                  <a:moveTo>
                    <a:pt x="0" y="0"/>
                  </a:moveTo>
                  <a:lnTo>
                    <a:pt x="9072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84078" y="1555240"/>
              <a:ext cx="7758282" cy="0"/>
            </a:xfrm>
            <a:custGeom>
              <a:avLst/>
              <a:gdLst/>
              <a:ahLst/>
              <a:cxnLst/>
              <a:rect l="l" t="t" r="r" b="b"/>
              <a:pathLst>
                <a:path w="9072880">
                  <a:moveTo>
                    <a:pt x="0" y="0"/>
                  </a:moveTo>
                  <a:lnTo>
                    <a:pt x="9072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84078" y="1555241"/>
              <a:ext cx="7758282" cy="3562576"/>
            </a:xfrm>
            <a:custGeom>
              <a:avLst/>
              <a:gdLst/>
              <a:ahLst/>
              <a:cxnLst/>
              <a:rect l="l" t="t" r="r" b="b"/>
              <a:pathLst>
                <a:path w="9072880" h="4166235">
                  <a:moveTo>
                    <a:pt x="0" y="4165980"/>
                  </a:moveTo>
                  <a:lnTo>
                    <a:pt x="9072372" y="4165980"/>
                  </a:lnTo>
                  <a:lnTo>
                    <a:pt x="9072372" y="0"/>
                  </a:lnTo>
                  <a:lnTo>
                    <a:pt x="0" y="0"/>
                  </a:lnTo>
                  <a:lnTo>
                    <a:pt x="0" y="416598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2097" y="2891763"/>
              <a:ext cx="233487" cy="422448"/>
            </a:xfrm>
            <a:custGeom>
              <a:avLst/>
              <a:gdLst/>
              <a:ahLst/>
              <a:cxnLst/>
              <a:rect l="l" t="t" r="r" b="b"/>
              <a:pathLst>
                <a:path w="273050" h="494029">
                  <a:moveTo>
                    <a:pt x="272795" y="0"/>
                  </a:moveTo>
                  <a:lnTo>
                    <a:pt x="0" y="0"/>
                  </a:lnTo>
                  <a:lnTo>
                    <a:pt x="0" y="493775"/>
                  </a:lnTo>
                  <a:lnTo>
                    <a:pt x="272795" y="493775"/>
                  </a:lnTo>
                  <a:lnTo>
                    <a:pt x="27279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79993" y="2668919"/>
              <a:ext cx="233487" cy="223170"/>
            </a:xfrm>
            <a:custGeom>
              <a:avLst/>
              <a:gdLst/>
              <a:ahLst/>
              <a:cxnLst/>
              <a:rect l="l" t="t" r="r" b="b"/>
              <a:pathLst>
                <a:path w="273050" h="260985">
                  <a:moveTo>
                    <a:pt x="272796" y="0"/>
                  </a:moveTo>
                  <a:lnTo>
                    <a:pt x="0" y="0"/>
                  </a:lnTo>
                  <a:lnTo>
                    <a:pt x="0" y="260603"/>
                  </a:lnTo>
                  <a:lnTo>
                    <a:pt x="272796" y="260603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87890" y="2891763"/>
              <a:ext cx="233487" cy="311678"/>
            </a:xfrm>
            <a:custGeom>
              <a:avLst/>
              <a:gdLst/>
              <a:ahLst/>
              <a:cxnLst/>
              <a:rect l="l" t="t" r="r" b="b"/>
              <a:pathLst>
                <a:path w="273050" h="364489">
                  <a:moveTo>
                    <a:pt x="272796" y="0"/>
                  </a:moveTo>
                  <a:lnTo>
                    <a:pt x="0" y="0"/>
                  </a:lnTo>
                  <a:lnTo>
                    <a:pt x="0" y="364236"/>
                  </a:lnTo>
                  <a:lnTo>
                    <a:pt x="272796" y="364236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97088" y="2801843"/>
              <a:ext cx="233487" cy="90137"/>
            </a:xfrm>
            <a:custGeom>
              <a:avLst/>
              <a:gdLst/>
              <a:ahLst/>
              <a:cxnLst/>
              <a:rect l="l" t="t" r="r" b="b"/>
              <a:pathLst>
                <a:path w="273050" h="105410">
                  <a:moveTo>
                    <a:pt x="272796" y="0"/>
                  </a:moveTo>
                  <a:lnTo>
                    <a:pt x="0" y="0"/>
                  </a:lnTo>
                  <a:lnTo>
                    <a:pt x="0" y="105155"/>
                  </a:lnTo>
                  <a:lnTo>
                    <a:pt x="272796" y="105155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204985" y="2891763"/>
              <a:ext cx="233487" cy="778109"/>
            </a:xfrm>
            <a:custGeom>
              <a:avLst/>
              <a:gdLst/>
              <a:ahLst/>
              <a:cxnLst/>
              <a:rect l="l" t="t" r="r" b="b"/>
              <a:pathLst>
                <a:path w="273050" h="909954">
                  <a:moveTo>
                    <a:pt x="272796" y="0"/>
                  </a:moveTo>
                  <a:lnTo>
                    <a:pt x="0" y="0"/>
                  </a:lnTo>
                  <a:lnTo>
                    <a:pt x="0" y="909828"/>
                  </a:lnTo>
                  <a:lnTo>
                    <a:pt x="272796" y="909828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12882" y="2880034"/>
              <a:ext cx="233487" cy="0"/>
            </a:xfrm>
            <a:custGeom>
              <a:avLst/>
              <a:gdLst/>
              <a:ahLst/>
              <a:cxnLst/>
              <a:rect l="l" t="t" r="r" b="b"/>
              <a:pathLst>
                <a:path w="273050">
                  <a:moveTo>
                    <a:pt x="0" y="0"/>
                  </a:moveTo>
                  <a:lnTo>
                    <a:pt x="272795" y="0"/>
                  </a:lnTo>
                </a:path>
              </a:pathLst>
            </a:custGeom>
            <a:ln w="27431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020778" y="2891763"/>
              <a:ext cx="234573" cy="1914593"/>
            </a:xfrm>
            <a:custGeom>
              <a:avLst/>
              <a:gdLst/>
              <a:ahLst/>
              <a:cxnLst/>
              <a:rect l="l" t="t" r="r" b="b"/>
              <a:pathLst>
                <a:path w="274320" h="2239010">
                  <a:moveTo>
                    <a:pt x="274319" y="0"/>
                  </a:moveTo>
                  <a:lnTo>
                    <a:pt x="0" y="0"/>
                  </a:lnTo>
                  <a:lnTo>
                    <a:pt x="0" y="2238756"/>
                  </a:lnTo>
                  <a:lnTo>
                    <a:pt x="274319" y="2238756"/>
                  </a:lnTo>
                  <a:lnTo>
                    <a:pt x="2743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429977" y="2868957"/>
              <a:ext cx="233487" cy="0"/>
            </a:xfrm>
            <a:custGeom>
              <a:avLst/>
              <a:gdLst/>
              <a:ahLst/>
              <a:cxnLst/>
              <a:rect l="l" t="t" r="r" b="b"/>
              <a:pathLst>
                <a:path w="273050">
                  <a:moveTo>
                    <a:pt x="0" y="0"/>
                  </a:moveTo>
                  <a:lnTo>
                    <a:pt x="272796" y="0"/>
                  </a:lnTo>
                </a:path>
              </a:pathLst>
            </a:custGeom>
            <a:ln w="5333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245769" y="2891763"/>
              <a:ext cx="233487" cy="601093"/>
            </a:xfrm>
            <a:custGeom>
              <a:avLst/>
              <a:gdLst/>
              <a:ahLst/>
              <a:cxnLst/>
              <a:rect l="l" t="t" r="r" b="b"/>
              <a:pathLst>
                <a:path w="273050" h="702945">
                  <a:moveTo>
                    <a:pt x="272796" y="0"/>
                  </a:moveTo>
                  <a:lnTo>
                    <a:pt x="0" y="0"/>
                  </a:lnTo>
                  <a:lnTo>
                    <a:pt x="0" y="702563"/>
                  </a:lnTo>
                  <a:lnTo>
                    <a:pt x="272796" y="702563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654969" y="2134614"/>
              <a:ext cx="233487" cy="757475"/>
            </a:xfrm>
            <a:custGeom>
              <a:avLst/>
              <a:gdLst/>
              <a:ahLst/>
              <a:cxnLst/>
              <a:rect l="l" t="t" r="r" b="b"/>
              <a:pathLst>
                <a:path w="273050" h="885825">
                  <a:moveTo>
                    <a:pt x="272796" y="0"/>
                  </a:moveTo>
                  <a:lnTo>
                    <a:pt x="0" y="0"/>
                  </a:lnTo>
                  <a:lnTo>
                    <a:pt x="0" y="885443"/>
                  </a:lnTo>
                  <a:lnTo>
                    <a:pt x="272796" y="885443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062866" y="2691073"/>
              <a:ext cx="233487" cy="200907"/>
            </a:xfrm>
            <a:custGeom>
              <a:avLst/>
              <a:gdLst/>
              <a:ahLst/>
              <a:cxnLst/>
              <a:rect l="l" t="t" r="r" b="b"/>
              <a:pathLst>
                <a:path w="273050" h="234950">
                  <a:moveTo>
                    <a:pt x="272796" y="0"/>
                  </a:moveTo>
                  <a:lnTo>
                    <a:pt x="0" y="0"/>
                  </a:lnTo>
                  <a:lnTo>
                    <a:pt x="0" y="234695"/>
                  </a:lnTo>
                  <a:lnTo>
                    <a:pt x="272796" y="234695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470762" y="2311847"/>
              <a:ext cx="233487" cy="579916"/>
            </a:xfrm>
            <a:custGeom>
              <a:avLst/>
              <a:gdLst/>
              <a:ahLst/>
              <a:cxnLst/>
              <a:rect l="l" t="t" r="r" b="b"/>
              <a:pathLst>
                <a:path w="273050" h="678180">
                  <a:moveTo>
                    <a:pt x="272796" y="0"/>
                  </a:moveTo>
                  <a:lnTo>
                    <a:pt x="0" y="0"/>
                  </a:lnTo>
                  <a:lnTo>
                    <a:pt x="0" y="678179"/>
                  </a:lnTo>
                  <a:lnTo>
                    <a:pt x="272796" y="678179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879961" y="2891763"/>
              <a:ext cx="233487" cy="845983"/>
            </a:xfrm>
            <a:custGeom>
              <a:avLst/>
              <a:gdLst/>
              <a:ahLst/>
              <a:cxnLst/>
              <a:rect l="l" t="t" r="r" b="b"/>
              <a:pathLst>
                <a:path w="273050" h="989329">
                  <a:moveTo>
                    <a:pt x="272795" y="0"/>
                  </a:moveTo>
                  <a:lnTo>
                    <a:pt x="0" y="0"/>
                  </a:lnTo>
                  <a:lnTo>
                    <a:pt x="0" y="989076"/>
                  </a:lnTo>
                  <a:lnTo>
                    <a:pt x="272795" y="989076"/>
                  </a:lnTo>
                  <a:lnTo>
                    <a:pt x="27279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287857" y="2000386"/>
              <a:ext cx="233487" cy="891593"/>
            </a:xfrm>
            <a:custGeom>
              <a:avLst/>
              <a:gdLst/>
              <a:ahLst/>
              <a:cxnLst/>
              <a:rect l="l" t="t" r="r" b="b"/>
              <a:pathLst>
                <a:path w="273050" h="1042669">
                  <a:moveTo>
                    <a:pt x="272796" y="0"/>
                  </a:moveTo>
                  <a:lnTo>
                    <a:pt x="0" y="0"/>
                  </a:lnTo>
                  <a:lnTo>
                    <a:pt x="0" y="1042415"/>
                  </a:lnTo>
                  <a:lnTo>
                    <a:pt x="272796" y="1042415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695753" y="2891763"/>
              <a:ext cx="233487" cy="1090873"/>
            </a:xfrm>
            <a:custGeom>
              <a:avLst/>
              <a:gdLst/>
              <a:ahLst/>
              <a:cxnLst/>
              <a:rect l="l" t="t" r="r" b="b"/>
              <a:pathLst>
                <a:path w="273050" h="1275714">
                  <a:moveTo>
                    <a:pt x="272796" y="0"/>
                  </a:moveTo>
                  <a:lnTo>
                    <a:pt x="0" y="0"/>
                  </a:lnTo>
                  <a:lnTo>
                    <a:pt x="0" y="1275588"/>
                  </a:lnTo>
                  <a:lnTo>
                    <a:pt x="272796" y="1275588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104952" y="2423920"/>
              <a:ext cx="233487" cy="468060"/>
            </a:xfrm>
            <a:custGeom>
              <a:avLst/>
              <a:gdLst/>
              <a:ahLst/>
              <a:cxnLst/>
              <a:rect l="l" t="t" r="r" b="b"/>
              <a:pathLst>
                <a:path w="273050" h="547369">
                  <a:moveTo>
                    <a:pt x="272796" y="0"/>
                  </a:moveTo>
                  <a:lnTo>
                    <a:pt x="0" y="0"/>
                  </a:lnTo>
                  <a:lnTo>
                    <a:pt x="0" y="547115"/>
                  </a:lnTo>
                  <a:lnTo>
                    <a:pt x="272796" y="547115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920745" y="2891763"/>
              <a:ext cx="233487" cy="1090873"/>
            </a:xfrm>
            <a:custGeom>
              <a:avLst/>
              <a:gdLst/>
              <a:ahLst/>
              <a:cxnLst/>
              <a:rect l="l" t="t" r="r" b="b"/>
              <a:pathLst>
                <a:path w="273050" h="1275714">
                  <a:moveTo>
                    <a:pt x="272796" y="0"/>
                  </a:moveTo>
                  <a:lnTo>
                    <a:pt x="0" y="0"/>
                  </a:lnTo>
                  <a:lnTo>
                    <a:pt x="0" y="1275588"/>
                  </a:lnTo>
                  <a:lnTo>
                    <a:pt x="272796" y="1275588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72097" y="2891763"/>
              <a:ext cx="233487" cy="422448"/>
            </a:xfrm>
            <a:custGeom>
              <a:avLst/>
              <a:gdLst/>
              <a:ahLst/>
              <a:cxnLst/>
              <a:rect l="l" t="t" r="r" b="b"/>
              <a:pathLst>
                <a:path w="273050" h="494029">
                  <a:moveTo>
                    <a:pt x="0" y="493775"/>
                  </a:moveTo>
                  <a:lnTo>
                    <a:pt x="272795" y="493775"/>
                  </a:lnTo>
                  <a:lnTo>
                    <a:pt x="272795" y="0"/>
                  </a:lnTo>
                  <a:lnTo>
                    <a:pt x="0" y="0"/>
                  </a:lnTo>
                  <a:lnTo>
                    <a:pt x="0" y="493775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79993" y="2668919"/>
              <a:ext cx="233487" cy="223170"/>
            </a:xfrm>
            <a:custGeom>
              <a:avLst/>
              <a:gdLst/>
              <a:ahLst/>
              <a:cxnLst/>
              <a:rect l="l" t="t" r="r" b="b"/>
              <a:pathLst>
                <a:path w="273050" h="260985">
                  <a:moveTo>
                    <a:pt x="0" y="0"/>
                  </a:moveTo>
                  <a:lnTo>
                    <a:pt x="272796" y="0"/>
                  </a:lnTo>
                  <a:lnTo>
                    <a:pt x="272796" y="260603"/>
                  </a:lnTo>
                  <a:lnTo>
                    <a:pt x="0" y="26060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387890" y="2891763"/>
              <a:ext cx="233487" cy="311678"/>
            </a:xfrm>
            <a:custGeom>
              <a:avLst/>
              <a:gdLst/>
              <a:ahLst/>
              <a:cxnLst/>
              <a:rect l="l" t="t" r="r" b="b"/>
              <a:pathLst>
                <a:path w="273050" h="364489">
                  <a:moveTo>
                    <a:pt x="0" y="364236"/>
                  </a:moveTo>
                  <a:lnTo>
                    <a:pt x="272796" y="364236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364236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97088" y="2801843"/>
              <a:ext cx="233487" cy="90137"/>
            </a:xfrm>
            <a:custGeom>
              <a:avLst/>
              <a:gdLst/>
              <a:ahLst/>
              <a:cxnLst/>
              <a:rect l="l" t="t" r="r" b="b"/>
              <a:pathLst>
                <a:path w="273050" h="105410">
                  <a:moveTo>
                    <a:pt x="0" y="0"/>
                  </a:moveTo>
                  <a:lnTo>
                    <a:pt x="272796" y="0"/>
                  </a:lnTo>
                  <a:lnTo>
                    <a:pt x="272796" y="105155"/>
                  </a:lnTo>
                  <a:lnTo>
                    <a:pt x="0" y="10515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04985" y="2891763"/>
              <a:ext cx="233487" cy="778109"/>
            </a:xfrm>
            <a:custGeom>
              <a:avLst/>
              <a:gdLst/>
              <a:ahLst/>
              <a:cxnLst/>
              <a:rect l="l" t="t" r="r" b="b"/>
              <a:pathLst>
                <a:path w="273050" h="909954">
                  <a:moveTo>
                    <a:pt x="0" y="909828"/>
                  </a:moveTo>
                  <a:lnTo>
                    <a:pt x="272796" y="909828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909828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612882" y="2868305"/>
              <a:ext cx="233487" cy="23892"/>
            </a:xfrm>
            <a:custGeom>
              <a:avLst/>
              <a:gdLst/>
              <a:ahLst/>
              <a:cxnLst/>
              <a:rect l="l" t="t" r="r" b="b"/>
              <a:pathLst>
                <a:path w="273050" h="27939">
                  <a:moveTo>
                    <a:pt x="0" y="0"/>
                  </a:moveTo>
                  <a:lnTo>
                    <a:pt x="272795" y="0"/>
                  </a:lnTo>
                  <a:lnTo>
                    <a:pt x="272795" y="27431"/>
                  </a:lnTo>
                  <a:lnTo>
                    <a:pt x="0" y="2743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020778" y="2891763"/>
              <a:ext cx="234573" cy="1914593"/>
            </a:xfrm>
            <a:custGeom>
              <a:avLst/>
              <a:gdLst/>
              <a:ahLst/>
              <a:cxnLst/>
              <a:rect l="l" t="t" r="r" b="b"/>
              <a:pathLst>
                <a:path w="274320" h="2239010">
                  <a:moveTo>
                    <a:pt x="0" y="2238756"/>
                  </a:moveTo>
                  <a:lnTo>
                    <a:pt x="274319" y="2238756"/>
                  </a:lnTo>
                  <a:lnTo>
                    <a:pt x="274319" y="0"/>
                  </a:lnTo>
                  <a:lnTo>
                    <a:pt x="0" y="0"/>
                  </a:lnTo>
                  <a:lnTo>
                    <a:pt x="0" y="2238756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429977" y="2846152"/>
              <a:ext cx="233487" cy="45611"/>
            </a:xfrm>
            <a:custGeom>
              <a:avLst/>
              <a:gdLst/>
              <a:ahLst/>
              <a:cxnLst/>
              <a:rect l="l" t="t" r="r" b="b"/>
              <a:pathLst>
                <a:path w="273050" h="53339">
                  <a:moveTo>
                    <a:pt x="0" y="0"/>
                  </a:moveTo>
                  <a:lnTo>
                    <a:pt x="272796" y="0"/>
                  </a:lnTo>
                  <a:lnTo>
                    <a:pt x="272796" y="53339"/>
                  </a:lnTo>
                  <a:lnTo>
                    <a:pt x="0" y="5333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245769" y="2891763"/>
              <a:ext cx="233487" cy="601093"/>
            </a:xfrm>
            <a:custGeom>
              <a:avLst/>
              <a:gdLst/>
              <a:ahLst/>
              <a:cxnLst/>
              <a:rect l="l" t="t" r="r" b="b"/>
              <a:pathLst>
                <a:path w="273050" h="702945">
                  <a:moveTo>
                    <a:pt x="0" y="702563"/>
                  </a:moveTo>
                  <a:lnTo>
                    <a:pt x="272796" y="702563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702563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654969" y="2134614"/>
              <a:ext cx="233487" cy="757475"/>
            </a:xfrm>
            <a:custGeom>
              <a:avLst/>
              <a:gdLst/>
              <a:ahLst/>
              <a:cxnLst/>
              <a:rect l="l" t="t" r="r" b="b"/>
              <a:pathLst>
                <a:path w="273050" h="885825">
                  <a:moveTo>
                    <a:pt x="0" y="0"/>
                  </a:moveTo>
                  <a:lnTo>
                    <a:pt x="272796" y="0"/>
                  </a:lnTo>
                  <a:lnTo>
                    <a:pt x="272796" y="885443"/>
                  </a:lnTo>
                  <a:lnTo>
                    <a:pt x="0" y="885443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062866" y="2691073"/>
              <a:ext cx="233487" cy="200907"/>
            </a:xfrm>
            <a:custGeom>
              <a:avLst/>
              <a:gdLst/>
              <a:ahLst/>
              <a:cxnLst/>
              <a:rect l="l" t="t" r="r" b="b"/>
              <a:pathLst>
                <a:path w="273050" h="234950">
                  <a:moveTo>
                    <a:pt x="0" y="0"/>
                  </a:moveTo>
                  <a:lnTo>
                    <a:pt x="272796" y="0"/>
                  </a:lnTo>
                  <a:lnTo>
                    <a:pt x="272796" y="234695"/>
                  </a:lnTo>
                  <a:lnTo>
                    <a:pt x="0" y="23469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470762" y="2311847"/>
              <a:ext cx="233487" cy="579916"/>
            </a:xfrm>
            <a:custGeom>
              <a:avLst/>
              <a:gdLst/>
              <a:ahLst/>
              <a:cxnLst/>
              <a:rect l="l" t="t" r="r" b="b"/>
              <a:pathLst>
                <a:path w="273050" h="678180">
                  <a:moveTo>
                    <a:pt x="0" y="0"/>
                  </a:moveTo>
                  <a:lnTo>
                    <a:pt x="272796" y="0"/>
                  </a:lnTo>
                  <a:lnTo>
                    <a:pt x="272796" y="678179"/>
                  </a:lnTo>
                  <a:lnTo>
                    <a:pt x="0" y="67817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879961" y="2891763"/>
              <a:ext cx="233487" cy="845983"/>
            </a:xfrm>
            <a:custGeom>
              <a:avLst/>
              <a:gdLst/>
              <a:ahLst/>
              <a:cxnLst/>
              <a:rect l="l" t="t" r="r" b="b"/>
              <a:pathLst>
                <a:path w="273050" h="989329">
                  <a:moveTo>
                    <a:pt x="0" y="989076"/>
                  </a:moveTo>
                  <a:lnTo>
                    <a:pt x="272795" y="989076"/>
                  </a:lnTo>
                  <a:lnTo>
                    <a:pt x="272795" y="0"/>
                  </a:lnTo>
                  <a:lnTo>
                    <a:pt x="0" y="0"/>
                  </a:lnTo>
                  <a:lnTo>
                    <a:pt x="0" y="989076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287857" y="2000386"/>
              <a:ext cx="233487" cy="891593"/>
            </a:xfrm>
            <a:custGeom>
              <a:avLst/>
              <a:gdLst/>
              <a:ahLst/>
              <a:cxnLst/>
              <a:rect l="l" t="t" r="r" b="b"/>
              <a:pathLst>
                <a:path w="273050" h="1042669">
                  <a:moveTo>
                    <a:pt x="0" y="0"/>
                  </a:moveTo>
                  <a:lnTo>
                    <a:pt x="272796" y="0"/>
                  </a:lnTo>
                  <a:lnTo>
                    <a:pt x="272796" y="1042415"/>
                  </a:lnTo>
                  <a:lnTo>
                    <a:pt x="0" y="104241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695753" y="2891763"/>
              <a:ext cx="233487" cy="1090873"/>
            </a:xfrm>
            <a:custGeom>
              <a:avLst/>
              <a:gdLst/>
              <a:ahLst/>
              <a:cxnLst/>
              <a:rect l="l" t="t" r="r" b="b"/>
              <a:pathLst>
                <a:path w="273050" h="1275714">
                  <a:moveTo>
                    <a:pt x="0" y="1275588"/>
                  </a:moveTo>
                  <a:lnTo>
                    <a:pt x="272796" y="1275588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1275588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104952" y="2423920"/>
              <a:ext cx="233487" cy="468060"/>
            </a:xfrm>
            <a:custGeom>
              <a:avLst/>
              <a:gdLst/>
              <a:ahLst/>
              <a:cxnLst/>
              <a:rect l="l" t="t" r="r" b="b"/>
              <a:pathLst>
                <a:path w="273050" h="547369">
                  <a:moveTo>
                    <a:pt x="0" y="0"/>
                  </a:moveTo>
                  <a:lnTo>
                    <a:pt x="272796" y="0"/>
                  </a:lnTo>
                  <a:lnTo>
                    <a:pt x="272796" y="547115"/>
                  </a:lnTo>
                  <a:lnTo>
                    <a:pt x="0" y="54711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920745" y="2891763"/>
              <a:ext cx="233487" cy="1090873"/>
            </a:xfrm>
            <a:custGeom>
              <a:avLst/>
              <a:gdLst/>
              <a:ahLst/>
              <a:cxnLst/>
              <a:rect l="l" t="t" r="r" b="b"/>
              <a:pathLst>
                <a:path w="273050" h="1275714">
                  <a:moveTo>
                    <a:pt x="0" y="1275588"/>
                  </a:moveTo>
                  <a:lnTo>
                    <a:pt x="272796" y="1275588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1275588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84078" y="2891111"/>
              <a:ext cx="7758282" cy="0"/>
            </a:xfrm>
            <a:custGeom>
              <a:avLst/>
              <a:gdLst/>
              <a:ahLst/>
              <a:cxnLst/>
              <a:rect l="l" t="t" r="r" b="b"/>
              <a:pathLst>
                <a:path w="9072880">
                  <a:moveTo>
                    <a:pt x="0" y="0"/>
                  </a:moveTo>
                  <a:lnTo>
                    <a:pt x="9072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 txBox="1"/>
            <p:nvPr/>
          </p:nvSpPr>
          <p:spPr>
            <a:xfrm>
              <a:off x="567492" y="3353741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9" name="object 89"/>
            <p:cNvSpPr txBox="1"/>
            <p:nvPr/>
          </p:nvSpPr>
          <p:spPr>
            <a:xfrm>
              <a:off x="276883" y="5116294"/>
              <a:ext cx="195477" cy="108575"/>
            </a:xfrm>
            <a:prstGeom prst="rect">
              <a:avLst/>
            </a:prstGeom>
          </p:spPr>
          <p:txBody>
            <a:bodyPr vert="horz" wrap="square" lIns="0" tIns="3258" rIns="0" bIns="0" rtlCol="0">
              <a:spAutoFit/>
            </a:bodyPr>
            <a:lstStyle/>
            <a:p>
              <a:pPr marL="10860">
                <a:spcBef>
                  <a:spcPts val="26"/>
                </a:spcBef>
              </a:pPr>
              <a:r>
                <a:rPr sz="684" spc="-4" dirty="0">
                  <a:latin typeface="Arial"/>
                  <a:cs typeface="Arial"/>
                </a:rPr>
                <a:t>-100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90" name="object 90"/>
            <p:cNvSpPr txBox="1"/>
            <p:nvPr/>
          </p:nvSpPr>
          <p:spPr>
            <a:xfrm>
              <a:off x="200516" y="5247881"/>
              <a:ext cx="7978194" cy="6742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93124">
                <a:lnSpc>
                  <a:spcPts val="1219"/>
                </a:lnSpc>
                <a:tabLst>
                  <a:tab pos="797650" algn="l"/>
                  <a:tab pos="1202177" algn="l"/>
                  <a:tab pos="1606702" algn="l"/>
                  <a:tab pos="2011229" algn="l"/>
                  <a:tab pos="2416299" algn="l"/>
                  <a:tab pos="2820825" algn="l"/>
                  <a:tab pos="3225352" algn="l"/>
                  <a:tab pos="3630421" algn="l"/>
                  <a:tab pos="4034948" algn="l"/>
                  <a:tab pos="4439474" algn="l"/>
                  <a:tab pos="4844543" algn="l"/>
                  <a:tab pos="5249070" algn="l"/>
                  <a:tab pos="5653596" algn="l"/>
                  <a:tab pos="6058123" algn="l"/>
                  <a:tab pos="6462649" algn="l"/>
                  <a:tab pos="6867719" algn="l"/>
                  <a:tab pos="7272245" algn="l"/>
                  <a:tab pos="7676771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01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02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03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04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05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06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07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08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09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11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12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13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14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15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16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17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18</a:t>
              </a:r>
              <a:endParaRPr sz="1026" dirty="0">
                <a:latin typeface="Arial"/>
                <a:cs typeface="Arial"/>
              </a:endParaRPr>
            </a:p>
            <a:p>
              <a:pPr marL="10860">
                <a:spcBef>
                  <a:spcPts val="855"/>
                </a:spcBef>
              </a:pPr>
              <a:endParaRPr lang="fi-FI" sz="941" dirty="0">
                <a:latin typeface="Arial"/>
                <a:cs typeface="Arial"/>
              </a:endParaRPr>
            </a:p>
            <a:p>
              <a:pPr marL="10860">
                <a:spcBef>
                  <a:spcPts val="855"/>
                </a:spcBef>
              </a:pPr>
              <a:r>
                <a:rPr sz="941" dirty="0" err="1">
                  <a:latin typeface="Arial"/>
                  <a:cs typeface="Arial"/>
                </a:rPr>
                <a:t>Lähde</a:t>
              </a:r>
              <a:r>
                <a:rPr sz="941" dirty="0">
                  <a:latin typeface="Arial"/>
                  <a:cs typeface="Arial"/>
                </a:rPr>
                <a:t>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</a:t>
              </a:r>
              <a:r>
                <a:rPr sz="941" spc="81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Statfin</a:t>
              </a:r>
            </a:p>
          </p:txBody>
        </p:sp>
        <p:sp>
          <p:nvSpPr>
            <p:cNvPr id="62" name="object 62"/>
            <p:cNvSpPr txBox="1"/>
            <p:nvPr/>
          </p:nvSpPr>
          <p:spPr>
            <a:xfrm>
              <a:off x="1000670" y="2435323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10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63" name="object 63"/>
            <p:cNvSpPr txBox="1"/>
            <p:nvPr/>
          </p:nvSpPr>
          <p:spPr>
            <a:xfrm>
              <a:off x="1384088" y="3242210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64" name="object 64"/>
            <p:cNvSpPr txBox="1"/>
            <p:nvPr/>
          </p:nvSpPr>
          <p:spPr>
            <a:xfrm>
              <a:off x="1860294" y="2568791"/>
              <a:ext cx="10697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65" name="object 65"/>
            <p:cNvSpPr txBox="1"/>
            <p:nvPr/>
          </p:nvSpPr>
          <p:spPr>
            <a:xfrm>
              <a:off x="2200859" y="3710053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35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66" name="object 66"/>
            <p:cNvSpPr txBox="1"/>
            <p:nvPr/>
          </p:nvSpPr>
          <p:spPr>
            <a:xfrm>
              <a:off x="2677063" y="2635687"/>
              <a:ext cx="10697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67" name="object 67"/>
            <p:cNvSpPr txBox="1"/>
            <p:nvPr/>
          </p:nvSpPr>
          <p:spPr>
            <a:xfrm>
              <a:off x="3017737" y="4845668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86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68" name="object 68"/>
            <p:cNvSpPr txBox="1"/>
            <p:nvPr/>
          </p:nvSpPr>
          <p:spPr>
            <a:xfrm>
              <a:off x="3493942" y="2613316"/>
              <a:ext cx="10697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69" name="object 69"/>
            <p:cNvSpPr txBox="1"/>
            <p:nvPr/>
          </p:nvSpPr>
          <p:spPr>
            <a:xfrm>
              <a:off x="3902055" y="2657842"/>
              <a:ext cx="10697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0" name="object 70"/>
            <p:cNvSpPr txBox="1"/>
            <p:nvPr/>
          </p:nvSpPr>
          <p:spPr>
            <a:xfrm>
              <a:off x="4242728" y="3531843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27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1" name="object 71"/>
            <p:cNvSpPr txBox="1"/>
            <p:nvPr/>
          </p:nvSpPr>
          <p:spPr>
            <a:xfrm>
              <a:off x="4675929" y="1900692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34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2" name="object 72"/>
            <p:cNvSpPr txBox="1"/>
            <p:nvPr/>
          </p:nvSpPr>
          <p:spPr>
            <a:xfrm>
              <a:off x="5127373" y="2457477"/>
              <a:ext cx="10697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3" name="object 73"/>
            <p:cNvSpPr txBox="1"/>
            <p:nvPr/>
          </p:nvSpPr>
          <p:spPr>
            <a:xfrm>
              <a:off x="5492698" y="2079011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4" name="object 74"/>
            <p:cNvSpPr txBox="1"/>
            <p:nvPr/>
          </p:nvSpPr>
          <p:spPr>
            <a:xfrm>
              <a:off x="5876160" y="3776841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38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5" name="object 75"/>
            <p:cNvSpPr txBox="1"/>
            <p:nvPr/>
          </p:nvSpPr>
          <p:spPr>
            <a:xfrm>
              <a:off x="6309359" y="1767007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40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6" name="object 76"/>
            <p:cNvSpPr txBox="1"/>
            <p:nvPr/>
          </p:nvSpPr>
          <p:spPr>
            <a:xfrm>
              <a:off x="6692929" y="4021840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49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7" name="object 77"/>
            <p:cNvSpPr txBox="1"/>
            <p:nvPr/>
          </p:nvSpPr>
          <p:spPr>
            <a:xfrm>
              <a:off x="7126130" y="2190325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8" name="object 78"/>
            <p:cNvSpPr txBox="1"/>
            <p:nvPr/>
          </p:nvSpPr>
          <p:spPr>
            <a:xfrm>
              <a:off x="7577574" y="2657842"/>
              <a:ext cx="10697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9" name="object 79"/>
            <p:cNvSpPr txBox="1"/>
            <p:nvPr/>
          </p:nvSpPr>
          <p:spPr>
            <a:xfrm>
              <a:off x="7917921" y="4021840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49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0" name="object 80"/>
            <p:cNvSpPr txBox="1"/>
            <p:nvPr/>
          </p:nvSpPr>
          <p:spPr>
            <a:xfrm>
              <a:off x="272974" y="4613485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-80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81" name="object 81"/>
            <p:cNvSpPr txBox="1"/>
            <p:nvPr/>
          </p:nvSpPr>
          <p:spPr>
            <a:xfrm>
              <a:off x="272974" y="4168014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-60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82" name="object 82"/>
            <p:cNvSpPr txBox="1"/>
            <p:nvPr/>
          </p:nvSpPr>
          <p:spPr>
            <a:xfrm>
              <a:off x="272974" y="3722541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-40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83" name="object 83"/>
            <p:cNvSpPr txBox="1"/>
            <p:nvPr/>
          </p:nvSpPr>
          <p:spPr>
            <a:xfrm>
              <a:off x="272974" y="3277180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-20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84" name="object 84"/>
            <p:cNvSpPr txBox="1"/>
            <p:nvPr/>
          </p:nvSpPr>
          <p:spPr>
            <a:xfrm>
              <a:off x="350382" y="2832033"/>
              <a:ext cx="7058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85" name="object 85"/>
            <p:cNvSpPr txBox="1"/>
            <p:nvPr/>
          </p:nvSpPr>
          <p:spPr>
            <a:xfrm>
              <a:off x="301903" y="2386563"/>
              <a:ext cx="118372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86" name="object 86"/>
            <p:cNvSpPr txBox="1"/>
            <p:nvPr/>
          </p:nvSpPr>
          <p:spPr>
            <a:xfrm>
              <a:off x="301903" y="1941091"/>
              <a:ext cx="118372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40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87" name="object 87"/>
            <p:cNvSpPr txBox="1"/>
            <p:nvPr/>
          </p:nvSpPr>
          <p:spPr>
            <a:xfrm>
              <a:off x="301903" y="1495729"/>
              <a:ext cx="118372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60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88" name="object 88"/>
            <p:cNvSpPr txBox="1"/>
            <p:nvPr/>
          </p:nvSpPr>
          <p:spPr>
            <a:xfrm>
              <a:off x="1901994" y="1106728"/>
              <a:ext cx="4760962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Kokonaisnettomuutto Mäntyharjulla 2000 - 2018,</a:t>
              </a:r>
              <a:r>
                <a:rPr sz="1368" b="1" spc="103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henkilöä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Ryhmä 12">
            <a:extLst>
              <a:ext uri="{FF2B5EF4-FFF2-40B4-BE49-F238E27FC236}">
                <a16:creationId xmlns:a16="http://schemas.microsoft.com/office/drawing/2014/main" id="{5F528719-3CAD-4800-A045-2DFBE639B7B0}"/>
              </a:ext>
            </a:extLst>
          </p:cNvPr>
          <p:cNvGrpSpPr/>
          <p:nvPr/>
        </p:nvGrpSpPr>
        <p:grpSpPr>
          <a:xfrm>
            <a:off x="467544" y="476672"/>
            <a:ext cx="7738448" cy="4845639"/>
            <a:chOff x="145921" y="810541"/>
            <a:chExt cx="7738448" cy="4845639"/>
          </a:xfrm>
        </p:grpSpPr>
        <p:sp>
          <p:nvSpPr>
            <p:cNvPr id="11" name="object 11"/>
            <p:cNvSpPr txBox="1"/>
            <p:nvPr/>
          </p:nvSpPr>
          <p:spPr>
            <a:xfrm>
              <a:off x="200516" y="5511397"/>
              <a:ext cx="732334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 (THL,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 sekä </a:t>
              </a:r>
              <a:r>
                <a:rPr sz="941" spc="-4" dirty="0">
                  <a:latin typeface="Arial"/>
                  <a:cs typeface="Arial"/>
                </a:rPr>
                <a:t>Kuntaliitto, </a:t>
              </a:r>
              <a:r>
                <a:rPr sz="941" spc="4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www.kunnat.net)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0B869013-D4AA-4618-8EC3-2E0C434EF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921" y="810541"/>
              <a:ext cx="7738448" cy="45780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Ryhmä 12">
            <a:extLst>
              <a:ext uri="{FF2B5EF4-FFF2-40B4-BE49-F238E27FC236}">
                <a16:creationId xmlns:a16="http://schemas.microsoft.com/office/drawing/2014/main" id="{8EB02451-A773-4493-99E0-186E6F3096C0}"/>
              </a:ext>
            </a:extLst>
          </p:cNvPr>
          <p:cNvGrpSpPr/>
          <p:nvPr/>
        </p:nvGrpSpPr>
        <p:grpSpPr>
          <a:xfrm>
            <a:off x="467544" y="476672"/>
            <a:ext cx="7726255" cy="4891476"/>
            <a:chOff x="107504" y="764704"/>
            <a:chExt cx="7726255" cy="4891476"/>
          </a:xfrm>
        </p:grpSpPr>
        <p:sp>
          <p:nvSpPr>
            <p:cNvPr id="11" name="object 11"/>
            <p:cNvSpPr txBox="1"/>
            <p:nvPr/>
          </p:nvSpPr>
          <p:spPr>
            <a:xfrm>
              <a:off x="200516" y="5511397"/>
              <a:ext cx="732334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 (THL,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 sekä </a:t>
              </a:r>
              <a:r>
                <a:rPr sz="941" spc="-4" dirty="0">
                  <a:latin typeface="Arial"/>
                  <a:cs typeface="Arial"/>
                </a:rPr>
                <a:t>Kuntaliitto, </a:t>
              </a:r>
              <a:r>
                <a:rPr sz="941" spc="4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www.kunnat.net)</a:t>
              </a:r>
              <a:endParaRPr sz="941" dirty="0">
                <a:latin typeface="Arial"/>
                <a:cs typeface="Arial"/>
              </a:endParaRPr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75173D47-006F-4E0E-9A96-6774130C8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504" y="764704"/>
              <a:ext cx="7726255" cy="45834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Ryhmä 12">
            <a:extLst>
              <a:ext uri="{FF2B5EF4-FFF2-40B4-BE49-F238E27FC236}">
                <a16:creationId xmlns:a16="http://schemas.microsoft.com/office/drawing/2014/main" id="{EDA47269-9E39-4FCA-A602-275DA95A4DCD}"/>
              </a:ext>
            </a:extLst>
          </p:cNvPr>
          <p:cNvGrpSpPr/>
          <p:nvPr/>
        </p:nvGrpSpPr>
        <p:grpSpPr>
          <a:xfrm>
            <a:off x="467544" y="548680"/>
            <a:ext cx="7721607" cy="4842591"/>
            <a:chOff x="142872" y="813589"/>
            <a:chExt cx="7721607" cy="4842591"/>
          </a:xfrm>
        </p:grpSpPr>
        <p:sp>
          <p:nvSpPr>
            <p:cNvPr id="11" name="object 11"/>
            <p:cNvSpPr txBox="1"/>
            <p:nvPr/>
          </p:nvSpPr>
          <p:spPr>
            <a:xfrm>
              <a:off x="200516" y="5511397"/>
              <a:ext cx="732334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 (THL,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 sekä </a:t>
              </a:r>
              <a:r>
                <a:rPr sz="941" spc="-4" dirty="0">
                  <a:latin typeface="Arial"/>
                  <a:cs typeface="Arial"/>
                </a:rPr>
                <a:t>Kuntaliitto, </a:t>
              </a:r>
              <a:r>
                <a:rPr sz="941" spc="4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www.kunnat.net)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CB6F2F2C-B242-4A32-8C12-51EE11DF5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2872" y="813589"/>
              <a:ext cx="7721607" cy="45596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Ryhmä 19">
            <a:extLst>
              <a:ext uri="{FF2B5EF4-FFF2-40B4-BE49-F238E27FC236}">
                <a16:creationId xmlns:a16="http://schemas.microsoft.com/office/drawing/2014/main" id="{94EC9177-431F-4A5D-AB0F-48B8572608A0}"/>
              </a:ext>
            </a:extLst>
          </p:cNvPr>
          <p:cNvGrpSpPr/>
          <p:nvPr/>
        </p:nvGrpSpPr>
        <p:grpSpPr>
          <a:xfrm>
            <a:off x="467544" y="620688"/>
            <a:ext cx="7494685" cy="4851474"/>
            <a:chOff x="270899" y="810541"/>
            <a:chExt cx="7494685" cy="4851474"/>
          </a:xfrm>
        </p:grpSpPr>
        <p:sp>
          <p:nvSpPr>
            <p:cNvPr id="18" name="object 18"/>
            <p:cNvSpPr txBox="1"/>
            <p:nvPr/>
          </p:nvSpPr>
          <p:spPr>
            <a:xfrm>
              <a:off x="395536" y="5517232"/>
              <a:ext cx="732334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 (THL,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 sekä </a:t>
              </a:r>
              <a:r>
                <a:rPr sz="941" spc="-4" dirty="0">
                  <a:latin typeface="Arial"/>
                  <a:cs typeface="Arial"/>
                </a:rPr>
                <a:t>Kuntaliitto, </a:t>
              </a:r>
              <a:r>
                <a:rPr sz="941" spc="4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www.kunnat.net)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9" name="Kuva 18">
              <a:extLst>
                <a:ext uri="{FF2B5EF4-FFF2-40B4-BE49-F238E27FC236}">
                  <a16:creationId xmlns:a16="http://schemas.microsoft.com/office/drawing/2014/main" id="{2AFE1D12-1A4F-4202-B6FA-48F3A4839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0899" y="810541"/>
              <a:ext cx="7494685" cy="45626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Ryhmä 366">
            <a:extLst>
              <a:ext uri="{FF2B5EF4-FFF2-40B4-BE49-F238E27FC236}">
                <a16:creationId xmlns:a16="http://schemas.microsoft.com/office/drawing/2014/main" id="{6F481C5B-7224-423A-8F15-5BC56ACBB7F6}"/>
              </a:ext>
            </a:extLst>
          </p:cNvPr>
          <p:cNvGrpSpPr/>
          <p:nvPr/>
        </p:nvGrpSpPr>
        <p:grpSpPr>
          <a:xfrm>
            <a:off x="395536" y="260648"/>
            <a:ext cx="7981990" cy="5409892"/>
            <a:chOff x="395536" y="404664"/>
            <a:chExt cx="7981990" cy="5409892"/>
          </a:xfrm>
        </p:grpSpPr>
        <p:pic>
          <p:nvPicPr>
            <p:cNvPr id="364" name="Kuva 363">
              <a:extLst>
                <a:ext uri="{FF2B5EF4-FFF2-40B4-BE49-F238E27FC236}">
                  <a16:creationId xmlns:a16="http://schemas.microsoft.com/office/drawing/2014/main" id="{3CEB82E8-64F6-4B0D-ABFB-14644C4A6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5536" y="404664"/>
              <a:ext cx="7981990" cy="4968552"/>
            </a:xfrm>
            <a:prstGeom prst="rect">
              <a:avLst/>
            </a:prstGeom>
          </p:spPr>
        </p:pic>
        <p:sp>
          <p:nvSpPr>
            <p:cNvPr id="366" name="Suorakulmio 365">
              <a:extLst>
                <a:ext uri="{FF2B5EF4-FFF2-40B4-BE49-F238E27FC236}">
                  <a16:creationId xmlns:a16="http://schemas.microsoft.com/office/drawing/2014/main" id="{410F9DDE-3720-448E-A18B-3D3FA3C4270E}"/>
                </a:ext>
              </a:extLst>
            </p:cNvPr>
            <p:cNvSpPr/>
            <p:nvPr/>
          </p:nvSpPr>
          <p:spPr>
            <a:xfrm>
              <a:off x="611560" y="5445224"/>
              <a:ext cx="74168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i-FI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Lähde: ETELÄ-SAVON MAAKUNTALIITTO / Tilastokeskus, </a:t>
              </a:r>
              <a:r>
                <a:rPr lang="fi-FI" sz="11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Statfin</a:t>
              </a:r>
              <a:r>
                <a:rPr lang="fi-FI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 / Työ- ja elinkeinoministeriö, Työnvälitystilasto</a:t>
              </a:r>
              <a:r>
                <a:rPr lang="fi-FI" dirty="0"/>
                <a:t> 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Ryhmä 134">
            <a:extLst>
              <a:ext uri="{FF2B5EF4-FFF2-40B4-BE49-F238E27FC236}">
                <a16:creationId xmlns:a16="http://schemas.microsoft.com/office/drawing/2014/main" id="{080008D8-ED2A-4E7B-B850-716EDDE3CB4A}"/>
              </a:ext>
            </a:extLst>
          </p:cNvPr>
          <p:cNvGrpSpPr/>
          <p:nvPr/>
        </p:nvGrpSpPr>
        <p:grpSpPr>
          <a:xfrm>
            <a:off x="323528" y="692696"/>
            <a:ext cx="7788212" cy="4593371"/>
            <a:chOff x="200516" y="1062746"/>
            <a:chExt cx="7788212" cy="4593371"/>
          </a:xfrm>
        </p:grpSpPr>
        <p:sp>
          <p:nvSpPr>
            <p:cNvPr id="2" name="object 2"/>
            <p:cNvSpPr txBox="1"/>
            <p:nvPr/>
          </p:nvSpPr>
          <p:spPr>
            <a:xfrm>
              <a:off x="200516" y="5511334"/>
              <a:ext cx="6689129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  &gt; Väestö/Työssäkäynti / </a:t>
              </a:r>
              <a:r>
                <a:rPr sz="941" spc="-4" dirty="0">
                  <a:latin typeface="Arial"/>
                  <a:cs typeface="Arial"/>
                </a:rPr>
                <a:t>Alueella työssäkäyvät</a:t>
              </a:r>
              <a:r>
                <a:rPr sz="941" spc="222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(työpaikat)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7897288" y="4394333"/>
              <a:ext cx="91223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4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90695" y="4394333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84102" y="4394333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77509" y="4394333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70916" y="4394333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64323" y="4394333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57729" y="4394333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51136" y="4394333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44543" y="4394333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37950" y="4394333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31357" y="4394333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24764" y="4394333"/>
              <a:ext cx="180274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18171" y="4394333"/>
              <a:ext cx="180274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11577" y="4394333"/>
              <a:ext cx="180274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04984" y="4394333"/>
              <a:ext cx="180274" cy="0"/>
            </a:xfrm>
            <a:custGeom>
              <a:avLst/>
              <a:gdLst/>
              <a:ahLst/>
              <a:cxnLst/>
              <a:rect l="l" t="t" r="r" b="b"/>
              <a:pathLst>
                <a:path w="210819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98392" y="4394333"/>
              <a:ext cx="180274" cy="0"/>
            </a:xfrm>
            <a:custGeom>
              <a:avLst/>
              <a:gdLst/>
              <a:ahLst/>
              <a:cxnLst/>
              <a:rect l="l" t="t" r="r" b="b"/>
              <a:pathLst>
                <a:path w="210819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90495" y="4394333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83902" y="4394333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68099" y="4394333"/>
              <a:ext cx="90680" cy="0"/>
            </a:xfrm>
            <a:custGeom>
              <a:avLst/>
              <a:gdLst/>
              <a:ahLst/>
              <a:cxnLst/>
              <a:rect l="l" t="t" r="r" b="b"/>
              <a:pathLst>
                <a:path w="106044">
                  <a:moveTo>
                    <a:pt x="0" y="0"/>
                  </a:moveTo>
                  <a:lnTo>
                    <a:pt x="1056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897288" y="3848299"/>
              <a:ext cx="91223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4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490695" y="3848299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084102" y="3848299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677509" y="3848299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270916" y="3848299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864323" y="3848299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457729" y="3848299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51136" y="3848299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644543" y="3848299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237950" y="3848299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831357" y="3848299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424764" y="3848299"/>
              <a:ext cx="180274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018171" y="3848299"/>
              <a:ext cx="180274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611577" y="3848299"/>
              <a:ext cx="180274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204984" y="3848299"/>
              <a:ext cx="180274" cy="0"/>
            </a:xfrm>
            <a:custGeom>
              <a:avLst/>
              <a:gdLst/>
              <a:ahLst/>
              <a:cxnLst/>
              <a:rect l="l" t="t" r="r" b="b"/>
              <a:pathLst>
                <a:path w="210819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98392" y="3848299"/>
              <a:ext cx="180274" cy="0"/>
            </a:xfrm>
            <a:custGeom>
              <a:avLst/>
              <a:gdLst/>
              <a:ahLst/>
              <a:cxnLst/>
              <a:rect l="l" t="t" r="r" b="b"/>
              <a:pathLst>
                <a:path w="210819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390495" y="3848299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83902" y="3848299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68099" y="3848299"/>
              <a:ext cx="90680" cy="0"/>
            </a:xfrm>
            <a:custGeom>
              <a:avLst/>
              <a:gdLst/>
              <a:ahLst/>
              <a:cxnLst/>
              <a:rect l="l" t="t" r="r" b="b"/>
              <a:pathLst>
                <a:path w="106044">
                  <a:moveTo>
                    <a:pt x="0" y="0"/>
                  </a:moveTo>
                  <a:lnTo>
                    <a:pt x="1056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897288" y="3300962"/>
              <a:ext cx="91223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4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490695" y="3300962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084102" y="3300962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677509" y="3300962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270916" y="3300962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864323" y="3300962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457729" y="3300962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051136" y="3300962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644543" y="3300962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237950" y="3300962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831357" y="3300962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424764" y="3300962"/>
              <a:ext cx="180274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018171" y="3300962"/>
              <a:ext cx="180274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611577" y="3300962"/>
              <a:ext cx="180274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204984" y="3300962"/>
              <a:ext cx="180274" cy="0"/>
            </a:xfrm>
            <a:custGeom>
              <a:avLst/>
              <a:gdLst/>
              <a:ahLst/>
              <a:cxnLst/>
              <a:rect l="l" t="t" r="r" b="b"/>
              <a:pathLst>
                <a:path w="210819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98392" y="3300962"/>
              <a:ext cx="180274" cy="0"/>
            </a:xfrm>
            <a:custGeom>
              <a:avLst/>
              <a:gdLst/>
              <a:ahLst/>
              <a:cxnLst/>
              <a:rect l="l" t="t" r="r" b="b"/>
              <a:pathLst>
                <a:path w="210819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390495" y="3300962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983902" y="3300962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68099" y="3300962"/>
              <a:ext cx="90680" cy="0"/>
            </a:xfrm>
            <a:custGeom>
              <a:avLst/>
              <a:gdLst/>
              <a:ahLst/>
              <a:cxnLst/>
              <a:rect l="l" t="t" r="r" b="b"/>
              <a:pathLst>
                <a:path w="106044">
                  <a:moveTo>
                    <a:pt x="0" y="0"/>
                  </a:moveTo>
                  <a:lnTo>
                    <a:pt x="1056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677509" y="2754929"/>
              <a:ext cx="1310785" cy="0"/>
            </a:xfrm>
            <a:custGeom>
              <a:avLst/>
              <a:gdLst/>
              <a:ahLst/>
              <a:cxnLst/>
              <a:rect l="l" t="t" r="r" b="b"/>
              <a:pathLst>
                <a:path w="1532890">
                  <a:moveTo>
                    <a:pt x="0" y="0"/>
                  </a:moveTo>
                  <a:lnTo>
                    <a:pt x="153289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864324" y="2754929"/>
              <a:ext cx="588061" cy="0"/>
            </a:xfrm>
            <a:custGeom>
              <a:avLst/>
              <a:gdLst/>
              <a:ahLst/>
              <a:cxnLst/>
              <a:rect l="l" t="t" r="r" b="b"/>
              <a:pathLst>
                <a:path w="687704">
                  <a:moveTo>
                    <a:pt x="0" y="0"/>
                  </a:moveTo>
                  <a:lnTo>
                    <a:pt x="6873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457729" y="2754929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051136" y="2754929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644543" y="2754929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237950" y="2754929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831357" y="2754929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424764" y="2754929"/>
              <a:ext cx="180274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018171" y="2754929"/>
              <a:ext cx="180274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611577" y="2754929"/>
              <a:ext cx="180274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204984" y="2754929"/>
              <a:ext cx="180274" cy="0"/>
            </a:xfrm>
            <a:custGeom>
              <a:avLst/>
              <a:gdLst/>
              <a:ahLst/>
              <a:cxnLst/>
              <a:rect l="l" t="t" r="r" b="b"/>
              <a:pathLst>
                <a:path w="210819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798392" y="2754929"/>
              <a:ext cx="180274" cy="0"/>
            </a:xfrm>
            <a:custGeom>
              <a:avLst/>
              <a:gdLst/>
              <a:ahLst/>
              <a:cxnLst/>
              <a:rect l="l" t="t" r="r" b="b"/>
              <a:pathLst>
                <a:path w="210819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390495" y="2754929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983902" y="2754929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68099" y="2754929"/>
              <a:ext cx="90680" cy="0"/>
            </a:xfrm>
            <a:custGeom>
              <a:avLst/>
              <a:gdLst/>
              <a:ahLst/>
              <a:cxnLst/>
              <a:rect l="l" t="t" r="r" b="b"/>
              <a:pathLst>
                <a:path w="106044">
                  <a:moveTo>
                    <a:pt x="0" y="0"/>
                  </a:moveTo>
                  <a:lnTo>
                    <a:pt x="1056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68098" y="2208895"/>
              <a:ext cx="7320630" cy="0"/>
            </a:xfrm>
            <a:custGeom>
              <a:avLst/>
              <a:gdLst/>
              <a:ahLst/>
              <a:cxnLst/>
              <a:rect l="l" t="t" r="r" b="b"/>
              <a:pathLst>
                <a:path w="8561070">
                  <a:moveTo>
                    <a:pt x="0" y="0"/>
                  </a:moveTo>
                  <a:lnTo>
                    <a:pt x="856056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68098" y="1661775"/>
              <a:ext cx="7320630" cy="0"/>
            </a:xfrm>
            <a:custGeom>
              <a:avLst/>
              <a:gdLst/>
              <a:ahLst/>
              <a:cxnLst/>
              <a:rect l="l" t="t" r="r" b="b"/>
              <a:pathLst>
                <a:path w="8561070">
                  <a:moveTo>
                    <a:pt x="0" y="0"/>
                  </a:moveTo>
                  <a:lnTo>
                    <a:pt x="856056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68098" y="1661667"/>
              <a:ext cx="7320630" cy="3279677"/>
            </a:xfrm>
            <a:custGeom>
              <a:avLst/>
              <a:gdLst/>
              <a:ahLst/>
              <a:cxnLst/>
              <a:rect l="l" t="t" r="r" b="b"/>
              <a:pathLst>
                <a:path w="8561070" h="3835400">
                  <a:moveTo>
                    <a:pt x="0" y="3835400"/>
                  </a:moveTo>
                  <a:lnTo>
                    <a:pt x="8560562" y="3835400"/>
                  </a:lnTo>
                  <a:lnTo>
                    <a:pt x="8560562" y="0"/>
                  </a:lnTo>
                  <a:lnTo>
                    <a:pt x="0" y="0"/>
                  </a:lnTo>
                  <a:lnTo>
                    <a:pt x="0" y="383540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58452" y="2218017"/>
              <a:ext cx="225885" cy="2723652"/>
            </a:xfrm>
            <a:custGeom>
              <a:avLst/>
              <a:gdLst/>
              <a:ahLst/>
              <a:cxnLst/>
              <a:rect l="l" t="t" r="r" b="b"/>
              <a:pathLst>
                <a:path w="264159" h="3185160">
                  <a:moveTo>
                    <a:pt x="263651" y="0"/>
                  </a:moveTo>
                  <a:lnTo>
                    <a:pt x="0" y="0"/>
                  </a:lnTo>
                  <a:lnTo>
                    <a:pt x="0" y="3184779"/>
                  </a:lnTo>
                  <a:lnTo>
                    <a:pt x="263651" y="3184779"/>
                  </a:lnTo>
                  <a:lnTo>
                    <a:pt x="263651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165045" y="2202380"/>
              <a:ext cx="225885" cy="2739399"/>
            </a:xfrm>
            <a:custGeom>
              <a:avLst/>
              <a:gdLst/>
              <a:ahLst/>
              <a:cxnLst/>
              <a:rect l="l" t="t" r="r" b="b"/>
              <a:pathLst>
                <a:path w="264160" h="3203575">
                  <a:moveTo>
                    <a:pt x="263651" y="0"/>
                  </a:moveTo>
                  <a:lnTo>
                    <a:pt x="0" y="0"/>
                  </a:lnTo>
                  <a:lnTo>
                    <a:pt x="0" y="3203066"/>
                  </a:lnTo>
                  <a:lnTo>
                    <a:pt x="263651" y="3203066"/>
                  </a:lnTo>
                  <a:lnTo>
                    <a:pt x="263651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571639" y="2245384"/>
              <a:ext cx="226971" cy="2695960"/>
            </a:xfrm>
            <a:custGeom>
              <a:avLst/>
              <a:gdLst/>
              <a:ahLst/>
              <a:cxnLst/>
              <a:rect l="l" t="t" r="r" b="b"/>
              <a:pathLst>
                <a:path w="265430" h="3152775">
                  <a:moveTo>
                    <a:pt x="265175" y="0"/>
                  </a:moveTo>
                  <a:lnTo>
                    <a:pt x="0" y="0"/>
                  </a:lnTo>
                  <a:lnTo>
                    <a:pt x="0" y="3152775"/>
                  </a:lnTo>
                  <a:lnTo>
                    <a:pt x="265175" y="3152775"/>
                  </a:lnTo>
                  <a:lnTo>
                    <a:pt x="265175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978232" y="2284480"/>
              <a:ext cx="226971" cy="2656864"/>
            </a:xfrm>
            <a:custGeom>
              <a:avLst/>
              <a:gdLst/>
              <a:ahLst/>
              <a:cxnLst/>
              <a:rect l="l" t="t" r="r" b="b"/>
              <a:pathLst>
                <a:path w="265430" h="3107054">
                  <a:moveTo>
                    <a:pt x="265175" y="0"/>
                  </a:moveTo>
                  <a:lnTo>
                    <a:pt x="0" y="0"/>
                  </a:lnTo>
                  <a:lnTo>
                    <a:pt x="0" y="3107054"/>
                  </a:lnTo>
                  <a:lnTo>
                    <a:pt x="265175" y="3107054"/>
                  </a:lnTo>
                  <a:lnTo>
                    <a:pt x="265175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384825" y="2390038"/>
              <a:ext cx="226971" cy="2551524"/>
            </a:xfrm>
            <a:custGeom>
              <a:avLst/>
              <a:gdLst/>
              <a:ahLst/>
              <a:cxnLst/>
              <a:rect l="l" t="t" r="r" b="b"/>
              <a:pathLst>
                <a:path w="265430" h="2983865">
                  <a:moveTo>
                    <a:pt x="265175" y="0"/>
                  </a:moveTo>
                  <a:lnTo>
                    <a:pt x="0" y="0"/>
                  </a:lnTo>
                  <a:lnTo>
                    <a:pt x="0" y="2983611"/>
                  </a:lnTo>
                  <a:lnTo>
                    <a:pt x="265175" y="2983611"/>
                  </a:lnTo>
                  <a:lnTo>
                    <a:pt x="265175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791418" y="2405675"/>
              <a:ext cx="226971" cy="2535777"/>
            </a:xfrm>
            <a:custGeom>
              <a:avLst/>
              <a:gdLst/>
              <a:ahLst/>
              <a:cxnLst/>
              <a:rect l="l" t="t" r="r" b="b"/>
              <a:pathLst>
                <a:path w="265429" h="2965450">
                  <a:moveTo>
                    <a:pt x="265175" y="0"/>
                  </a:moveTo>
                  <a:lnTo>
                    <a:pt x="0" y="0"/>
                  </a:lnTo>
                  <a:lnTo>
                    <a:pt x="0" y="2965323"/>
                  </a:lnTo>
                  <a:lnTo>
                    <a:pt x="265175" y="2965323"/>
                  </a:lnTo>
                  <a:lnTo>
                    <a:pt x="265175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198011" y="2513840"/>
              <a:ext cx="226971" cy="2427721"/>
            </a:xfrm>
            <a:custGeom>
              <a:avLst/>
              <a:gdLst/>
              <a:ahLst/>
              <a:cxnLst/>
              <a:rect l="l" t="t" r="r" b="b"/>
              <a:pathLst>
                <a:path w="265429" h="2839085">
                  <a:moveTo>
                    <a:pt x="265175" y="0"/>
                  </a:moveTo>
                  <a:lnTo>
                    <a:pt x="0" y="0"/>
                  </a:lnTo>
                  <a:lnTo>
                    <a:pt x="0" y="2838831"/>
                  </a:lnTo>
                  <a:lnTo>
                    <a:pt x="265175" y="2838831"/>
                  </a:lnTo>
                  <a:lnTo>
                    <a:pt x="265175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604604" y="2495596"/>
              <a:ext cx="226971" cy="2446183"/>
            </a:xfrm>
            <a:custGeom>
              <a:avLst/>
              <a:gdLst/>
              <a:ahLst/>
              <a:cxnLst/>
              <a:rect l="l" t="t" r="r" b="b"/>
              <a:pathLst>
                <a:path w="265429" h="2860675">
                  <a:moveTo>
                    <a:pt x="265175" y="0"/>
                  </a:moveTo>
                  <a:lnTo>
                    <a:pt x="0" y="0"/>
                  </a:lnTo>
                  <a:lnTo>
                    <a:pt x="0" y="2860166"/>
                  </a:lnTo>
                  <a:lnTo>
                    <a:pt x="265175" y="2860166"/>
                  </a:lnTo>
                  <a:lnTo>
                    <a:pt x="265175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012500" y="2571180"/>
              <a:ext cx="225885" cy="2370164"/>
            </a:xfrm>
            <a:custGeom>
              <a:avLst/>
              <a:gdLst/>
              <a:ahLst/>
              <a:cxnLst/>
              <a:rect l="l" t="t" r="r" b="b"/>
              <a:pathLst>
                <a:path w="264160" h="2771775">
                  <a:moveTo>
                    <a:pt x="263651" y="0"/>
                  </a:moveTo>
                  <a:lnTo>
                    <a:pt x="0" y="0"/>
                  </a:lnTo>
                  <a:lnTo>
                    <a:pt x="0" y="2771775"/>
                  </a:lnTo>
                  <a:lnTo>
                    <a:pt x="263651" y="2771775"/>
                  </a:lnTo>
                  <a:lnTo>
                    <a:pt x="263651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419093" y="2651978"/>
              <a:ext cx="225885" cy="2289801"/>
            </a:xfrm>
            <a:custGeom>
              <a:avLst/>
              <a:gdLst/>
              <a:ahLst/>
              <a:cxnLst/>
              <a:rect l="l" t="t" r="r" b="b"/>
              <a:pathLst>
                <a:path w="264160" h="2677795">
                  <a:moveTo>
                    <a:pt x="263651" y="0"/>
                  </a:moveTo>
                  <a:lnTo>
                    <a:pt x="0" y="0"/>
                  </a:lnTo>
                  <a:lnTo>
                    <a:pt x="0" y="2677287"/>
                  </a:lnTo>
                  <a:lnTo>
                    <a:pt x="263651" y="2677287"/>
                  </a:lnTo>
                  <a:lnTo>
                    <a:pt x="263651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825685" y="2568573"/>
              <a:ext cx="225885" cy="2372879"/>
            </a:xfrm>
            <a:custGeom>
              <a:avLst/>
              <a:gdLst/>
              <a:ahLst/>
              <a:cxnLst/>
              <a:rect l="l" t="t" r="r" b="b"/>
              <a:pathLst>
                <a:path w="264160" h="2774950">
                  <a:moveTo>
                    <a:pt x="263651" y="0"/>
                  </a:moveTo>
                  <a:lnTo>
                    <a:pt x="0" y="0"/>
                  </a:lnTo>
                  <a:lnTo>
                    <a:pt x="0" y="2774823"/>
                  </a:lnTo>
                  <a:lnTo>
                    <a:pt x="263651" y="2774823"/>
                  </a:lnTo>
                  <a:lnTo>
                    <a:pt x="263651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232278" y="2618095"/>
              <a:ext cx="225885" cy="2323467"/>
            </a:xfrm>
            <a:custGeom>
              <a:avLst/>
              <a:gdLst/>
              <a:ahLst/>
              <a:cxnLst/>
              <a:rect l="l" t="t" r="r" b="b"/>
              <a:pathLst>
                <a:path w="264160" h="2717165">
                  <a:moveTo>
                    <a:pt x="263651" y="0"/>
                  </a:moveTo>
                  <a:lnTo>
                    <a:pt x="0" y="0"/>
                  </a:lnTo>
                  <a:lnTo>
                    <a:pt x="0" y="2716911"/>
                  </a:lnTo>
                  <a:lnTo>
                    <a:pt x="263651" y="2716911"/>
                  </a:lnTo>
                  <a:lnTo>
                    <a:pt x="263651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638872" y="2691073"/>
              <a:ext cx="225885" cy="2250705"/>
            </a:xfrm>
            <a:custGeom>
              <a:avLst/>
              <a:gdLst/>
              <a:ahLst/>
              <a:cxnLst/>
              <a:rect l="l" t="t" r="r" b="b"/>
              <a:pathLst>
                <a:path w="264159" h="2632075">
                  <a:moveTo>
                    <a:pt x="263651" y="0"/>
                  </a:moveTo>
                  <a:lnTo>
                    <a:pt x="0" y="0"/>
                  </a:lnTo>
                  <a:lnTo>
                    <a:pt x="0" y="2631566"/>
                  </a:lnTo>
                  <a:lnTo>
                    <a:pt x="263651" y="2631566"/>
                  </a:lnTo>
                  <a:lnTo>
                    <a:pt x="263651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045465" y="2758838"/>
              <a:ext cx="225885" cy="2182831"/>
            </a:xfrm>
            <a:custGeom>
              <a:avLst/>
              <a:gdLst/>
              <a:ahLst/>
              <a:cxnLst/>
              <a:rect l="l" t="t" r="r" b="b"/>
              <a:pathLst>
                <a:path w="264159" h="2552700">
                  <a:moveTo>
                    <a:pt x="263652" y="0"/>
                  </a:moveTo>
                  <a:lnTo>
                    <a:pt x="0" y="0"/>
                  </a:lnTo>
                  <a:lnTo>
                    <a:pt x="0" y="2552319"/>
                  </a:lnTo>
                  <a:lnTo>
                    <a:pt x="263652" y="2552319"/>
                  </a:lnTo>
                  <a:lnTo>
                    <a:pt x="263652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452058" y="2724955"/>
              <a:ext cx="225885" cy="2216497"/>
            </a:xfrm>
            <a:custGeom>
              <a:avLst/>
              <a:gdLst/>
              <a:ahLst/>
              <a:cxnLst/>
              <a:rect l="l" t="t" r="r" b="b"/>
              <a:pathLst>
                <a:path w="264159" h="2592070">
                  <a:moveTo>
                    <a:pt x="263651" y="0"/>
                  </a:moveTo>
                  <a:lnTo>
                    <a:pt x="0" y="0"/>
                  </a:lnTo>
                  <a:lnTo>
                    <a:pt x="0" y="2591942"/>
                  </a:lnTo>
                  <a:lnTo>
                    <a:pt x="263651" y="2591942"/>
                  </a:lnTo>
                  <a:lnTo>
                    <a:pt x="263651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858651" y="2829210"/>
              <a:ext cx="225885" cy="2112242"/>
            </a:xfrm>
            <a:custGeom>
              <a:avLst/>
              <a:gdLst/>
              <a:ahLst/>
              <a:cxnLst/>
              <a:rect l="l" t="t" r="r" b="b"/>
              <a:pathLst>
                <a:path w="264159" h="2470150">
                  <a:moveTo>
                    <a:pt x="263652" y="0"/>
                  </a:moveTo>
                  <a:lnTo>
                    <a:pt x="0" y="0"/>
                  </a:lnTo>
                  <a:lnTo>
                    <a:pt x="0" y="2470023"/>
                  </a:lnTo>
                  <a:lnTo>
                    <a:pt x="263652" y="2470023"/>
                  </a:lnTo>
                  <a:lnTo>
                    <a:pt x="263652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265245" y="2924343"/>
              <a:ext cx="225885" cy="2017219"/>
            </a:xfrm>
            <a:custGeom>
              <a:avLst/>
              <a:gdLst/>
              <a:ahLst/>
              <a:cxnLst/>
              <a:rect l="l" t="t" r="r" b="b"/>
              <a:pathLst>
                <a:path w="264159" h="2359025">
                  <a:moveTo>
                    <a:pt x="263651" y="0"/>
                  </a:moveTo>
                  <a:lnTo>
                    <a:pt x="0" y="0"/>
                  </a:lnTo>
                  <a:lnTo>
                    <a:pt x="0" y="2358771"/>
                  </a:lnTo>
                  <a:lnTo>
                    <a:pt x="263651" y="2358771"/>
                  </a:lnTo>
                  <a:lnTo>
                    <a:pt x="263651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671838" y="2830513"/>
              <a:ext cx="225885" cy="2111156"/>
            </a:xfrm>
            <a:custGeom>
              <a:avLst/>
              <a:gdLst/>
              <a:ahLst/>
              <a:cxnLst/>
              <a:rect l="l" t="t" r="r" b="b"/>
              <a:pathLst>
                <a:path w="264159" h="2468879">
                  <a:moveTo>
                    <a:pt x="263651" y="0"/>
                  </a:moveTo>
                  <a:lnTo>
                    <a:pt x="0" y="0"/>
                  </a:lnTo>
                  <a:lnTo>
                    <a:pt x="0" y="2468499"/>
                  </a:lnTo>
                  <a:lnTo>
                    <a:pt x="263651" y="2468499"/>
                  </a:lnTo>
                  <a:lnTo>
                    <a:pt x="263651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58452" y="2218017"/>
              <a:ext cx="225885" cy="2723652"/>
            </a:xfrm>
            <a:custGeom>
              <a:avLst/>
              <a:gdLst/>
              <a:ahLst/>
              <a:cxnLst/>
              <a:rect l="l" t="t" r="r" b="b"/>
              <a:pathLst>
                <a:path w="264159" h="3185160">
                  <a:moveTo>
                    <a:pt x="0" y="0"/>
                  </a:moveTo>
                  <a:lnTo>
                    <a:pt x="263651" y="0"/>
                  </a:lnTo>
                  <a:lnTo>
                    <a:pt x="263651" y="3184779"/>
                  </a:lnTo>
                  <a:lnTo>
                    <a:pt x="0" y="318477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165045" y="2202380"/>
              <a:ext cx="225885" cy="2739399"/>
            </a:xfrm>
            <a:custGeom>
              <a:avLst/>
              <a:gdLst/>
              <a:ahLst/>
              <a:cxnLst/>
              <a:rect l="l" t="t" r="r" b="b"/>
              <a:pathLst>
                <a:path w="264160" h="3203575">
                  <a:moveTo>
                    <a:pt x="0" y="0"/>
                  </a:moveTo>
                  <a:lnTo>
                    <a:pt x="263651" y="0"/>
                  </a:lnTo>
                  <a:lnTo>
                    <a:pt x="263651" y="3203066"/>
                  </a:lnTo>
                  <a:lnTo>
                    <a:pt x="0" y="320306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571639" y="2245384"/>
              <a:ext cx="226971" cy="2695960"/>
            </a:xfrm>
            <a:custGeom>
              <a:avLst/>
              <a:gdLst/>
              <a:ahLst/>
              <a:cxnLst/>
              <a:rect l="l" t="t" r="r" b="b"/>
              <a:pathLst>
                <a:path w="265430" h="3152775">
                  <a:moveTo>
                    <a:pt x="0" y="0"/>
                  </a:moveTo>
                  <a:lnTo>
                    <a:pt x="265175" y="0"/>
                  </a:lnTo>
                  <a:lnTo>
                    <a:pt x="265175" y="3152775"/>
                  </a:lnTo>
                  <a:lnTo>
                    <a:pt x="0" y="31527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978232" y="2284480"/>
              <a:ext cx="226971" cy="2656864"/>
            </a:xfrm>
            <a:custGeom>
              <a:avLst/>
              <a:gdLst/>
              <a:ahLst/>
              <a:cxnLst/>
              <a:rect l="l" t="t" r="r" b="b"/>
              <a:pathLst>
                <a:path w="265430" h="3107054">
                  <a:moveTo>
                    <a:pt x="0" y="0"/>
                  </a:moveTo>
                  <a:lnTo>
                    <a:pt x="265175" y="0"/>
                  </a:lnTo>
                  <a:lnTo>
                    <a:pt x="265175" y="3107054"/>
                  </a:lnTo>
                  <a:lnTo>
                    <a:pt x="0" y="310705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384825" y="2390038"/>
              <a:ext cx="226971" cy="2551524"/>
            </a:xfrm>
            <a:custGeom>
              <a:avLst/>
              <a:gdLst/>
              <a:ahLst/>
              <a:cxnLst/>
              <a:rect l="l" t="t" r="r" b="b"/>
              <a:pathLst>
                <a:path w="265430" h="2983865">
                  <a:moveTo>
                    <a:pt x="0" y="0"/>
                  </a:moveTo>
                  <a:lnTo>
                    <a:pt x="265175" y="0"/>
                  </a:lnTo>
                  <a:lnTo>
                    <a:pt x="265175" y="2983611"/>
                  </a:lnTo>
                  <a:lnTo>
                    <a:pt x="0" y="298361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791418" y="2405675"/>
              <a:ext cx="226971" cy="2535777"/>
            </a:xfrm>
            <a:custGeom>
              <a:avLst/>
              <a:gdLst/>
              <a:ahLst/>
              <a:cxnLst/>
              <a:rect l="l" t="t" r="r" b="b"/>
              <a:pathLst>
                <a:path w="265429" h="2965450">
                  <a:moveTo>
                    <a:pt x="0" y="0"/>
                  </a:moveTo>
                  <a:lnTo>
                    <a:pt x="265175" y="0"/>
                  </a:lnTo>
                  <a:lnTo>
                    <a:pt x="265175" y="2965323"/>
                  </a:lnTo>
                  <a:lnTo>
                    <a:pt x="0" y="296532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198011" y="2513840"/>
              <a:ext cx="226971" cy="2427721"/>
            </a:xfrm>
            <a:custGeom>
              <a:avLst/>
              <a:gdLst/>
              <a:ahLst/>
              <a:cxnLst/>
              <a:rect l="l" t="t" r="r" b="b"/>
              <a:pathLst>
                <a:path w="265429" h="2839085">
                  <a:moveTo>
                    <a:pt x="0" y="0"/>
                  </a:moveTo>
                  <a:lnTo>
                    <a:pt x="265175" y="0"/>
                  </a:lnTo>
                  <a:lnTo>
                    <a:pt x="265175" y="2838831"/>
                  </a:lnTo>
                  <a:lnTo>
                    <a:pt x="0" y="283883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604604" y="2495596"/>
              <a:ext cx="226971" cy="2446183"/>
            </a:xfrm>
            <a:custGeom>
              <a:avLst/>
              <a:gdLst/>
              <a:ahLst/>
              <a:cxnLst/>
              <a:rect l="l" t="t" r="r" b="b"/>
              <a:pathLst>
                <a:path w="265429" h="2860675">
                  <a:moveTo>
                    <a:pt x="0" y="0"/>
                  </a:moveTo>
                  <a:lnTo>
                    <a:pt x="265175" y="0"/>
                  </a:lnTo>
                  <a:lnTo>
                    <a:pt x="265175" y="2860166"/>
                  </a:lnTo>
                  <a:lnTo>
                    <a:pt x="0" y="286016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012500" y="2571180"/>
              <a:ext cx="225885" cy="2370164"/>
            </a:xfrm>
            <a:custGeom>
              <a:avLst/>
              <a:gdLst/>
              <a:ahLst/>
              <a:cxnLst/>
              <a:rect l="l" t="t" r="r" b="b"/>
              <a:pathLst>
                <a:path w="264160" h="2771775">
                  <a:moveTo>
                    <a:pt x="0" y="0"/>
                  </a:moveTo>
                  <a:lnTo>
                    <a:pt x="263651" y="0"/>
                  </a:lnTo>
                  <a:lnTo>
                    <a:pt x="263651" y="2771775"/>
                  </a:lnTo>
                  <a:lnTo>
                    <a:pt x="0" y="27717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419093" y="2651978"/>
              <a:ext cx="225885" cy="2289801"/>
            </a:xfrm>
            <a:custGeom>
              <a:avLst/>
              <a:gdLst/>
              <a:ahLst/>
              <a:cxnLst/>
              <a:rect l="l" t="t" r="r" b="b"/>
              <a:pathLst>
                <a:path w="264160" h="2677795">
                  <a:moveTo>
                    <a:pt x="0" y="0"/>
                  </a:moveTo>
                  <a:lnTo>
                    <a:pt x="263651" y="0"/>
                  </a:lnTo>
                  <a:lnTo>
                    <a:pt x="263651" y="2677287"/>
                  </a:lnTo>
                  <a:lnTo>
                    <a:pt x="0" y="267728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825685" y="2568573"/>
              <a:ext cx="225885" cy="2372879"/>
            </a:xfrm>
            <a:custGeom>
              <a:avLst/>
              <a:gdLst/>
              <a:ahLst/>
              <a:cxnLst/>
              <a:rect l="l" t="t" r="r" b="b"/>
              <a:pathLst>
                <a:path w="264160" h="2774950">
                  <a:moveTo>
                    <a:pt x="0" y="0"/>
                  </a:moveTo>
                  <a:lnTo>
                    <a:pt x="263651" y="0"/>
                  </a:lnTo>
                  <a:lnTo>
                    <a:pt x="263651" y="2774823"/>
                  </a:lnTo>
                  <a:lnTo>
                    <a:pt x="0" y="277482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232278" y="2618095"/>
              <a:ext cx="225885" cy="2323467"/>
            </a:xfrm>
            <a:custGeom>
              <a:avLst/>
              <a:gdLst/>
              <a:ahLst/>
              <a:cxnLst/>
              <a:rect l="l" t="t" r="r" b="b"/>
              <a:pathLst>
                <a:path w="264160" h="2717165">
                  <a:moveTo>
                    <a:pt x="0" y="0"/>
                  </a:moveTo>
                  <a:lnTo>
                    <a:pt x="263651" y="0"/>
                  </a:lnTo>
                  <a:lnTo>
                    <a:pt x="263651" y="2716911"/>
                  </a:lnTo>
                  <a:lnTo>
                    <a:pt x="0" y="271691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638872" y="2691073"/>
              <a:ext cx="225885" cy="2250705"/>
            </a:xfrm>
            <a:custGeom>
              <a:avLst/>
              <a:gdLst/>
              <a:ahLst/>
              <a:cxnLst/>
              <a:rect l="l" t="t" r="r" b="b"/>
              <a:pathLst>
                <a:path w="264159" h="2632075">
                  <a:moveTo>
                    <a:pt x="0" y="0"/>
                  </a:moveTo>
                  <a:lnTo>
                    <a:pt x="263651" y="0"/>
                  </a:lnTo>
                  <a:lnTo>
                    <a:pt x="263651" y="2631566"/>
                  </a:lnTo>
                  <a:lnTo>
                    <a:pt x="0" y="263156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045465" y="2758838"/>
              <a:ext cx="225885" cy="2182831"/>
            </a:xfrm>
            <a:custGeom>
              <a:avLst/>
              <a:gdLst/>
              <a:ahLst/>
              <a:cxnLst/>
              <a:rect l="l" t="t" r="r" b="b"/>
              <a:pathLst>
                <a:path w="264159" h="2552700">
                  <a:moveTo>
                    <a:pt x="0" y="0"/>
                  </a:moveTo>
                  <a:lnTo>
                    <a:pt x="263652" y="0"/>
                  </a:lnTo>
                  <a:lnTo>
                    <a:pt x="263652" y="2552319"/>
                  </a:lnTo>
                  <a:lnTo>
                    <a:pt x="0" y="255231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452058" y="2724955"/>
              <a:ext cx="225885" cy="2216497"/>
            </a:xfrm>
            <a:custGeom>
              <a:avLst/>
              <a:gdLst/>
              <a:ahLst/>
              <a:cxnLst/>
              <a:rect l="l" t="t" r="r" b="b"/>
              <a:pathLst>
                <a:path w="264159" h="2592070">
                  <a:moveTo>
                    <a:pt x="0" y="0"/>
                  </a:moveTo>
                  <a:lnTo>
                    <a:pt x="263651" y="0"/>
                  </a:lnTo>
                  <a:lnTo>
                    <a:pt x="263651" y="2591942"/>
                  </a:lnTo>
                  <a:lnTo>
                    <a:pt x="0" y="259194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858651" y="2829210"/>
              <a:ext cx="225885" cy="2112242"/>
            </a:xfrm>
            <a:custGeom>
              <a:avLst/>
              <a:gdLst/>
              <a:ahLst/>
              <a:cxnLst/>
              <a:rect l="l" t="t" r="r" b="b"/>
              <a:pathLst>
                <a:path w="264159" h="2470150">
                  <a:moveTo>
                    <a:pt x="0" y="0"/>
                  </a:moveTo>
                  <a:lnTo>
                    <a:pt x="263652" y="0"/>
                  </a:lnTo>
                  <a:lnTo>
                    <a:pt x="263652" y="2470023"/>
                  </a:lnTo>
                  <a:lnTo>
                    <a:pt x="0" y="247002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265245" y="2924343"/>
              <a:ext cx="225885" cy="2017219"/>
            </a:xfrm>
            <a:custGeom>
              <a:avLst/>
              <a:gdLst/>
              <a:ahLst/>
              <a:cxnLst/>
              <a:rect l="l" t="t" r="r" b="b"/>
              <a:pathLst>
                <a:path w="264159" h="2359025">
                  <a:moveTo>
                    <a:pt x="0" y="0"/>
                  </a:moveTo>
                  <a:lnTo>
                    <a:pt x="263651" y="0"/>
                  </a:lnTo>
                  <a:lnTo>
                    <a:pt x="263651" y="2358771"/>
                  </a:lnTo>
                  <a:lnTo>
                    <a:pt x="0" y="235877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671838" y="2830513"/>
              <a:ext cx="225885" cy="2111156"/>
            </a:xfrm>
            <a:custGeom>
              <a:avLst/>
              <a:gdLst/>
              <a:ahLst/>
              <a:cxnLst/>
              <a:rect l="l" t="t" r="r" b="b"/>
              <a:pathLst>
                <a:path w="264159" h="2468879">
                  <a:moveTo>
                    <a:pt x="0" y="0"/>
                  </a:moveTo>
                  <a:lnTo>
                    <a:pt x="263651" y="0"/>
                  </a:lnTo>
                  <a:lnTo>
                    <a:pt x="263651" y="2468499"/>
                  </a:lnTo>
                  <a:lnTo>
                    <a:pt x="0" y="246849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68098" y="4941344"/>
              <a:ext cx="7320630" cy="0"/>
            </a:xfrm>
            <a:custGeom>
              <a:avLst/>
              <a:gdLst/>
              <a:ahLst/>
              <a:cxnLst/>
              <a:rect l="l" t="t" r="r" b="b"/>
              <a:pathLst>
                <a:path w="8561070">
                  <a:moveTo>
                    <a:pt x="0" y="0"/>
                  </a:moveTo>
                  <a:lnTo>
                    <a:pt x="856056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 txBox="1"/>
            <p:nvPr/>
          </p:nvSpPr>
          <p:spPr>
            <a:xfrm>
              <a:off x="696508" y="1995390"/>
              <a:ext cx="1569249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539" spc="-6" baseline="-6944" dirty="0">
                  <a:latin typeface="Arial"/>
                  <a:cs typeface="Arial"/>
                </a:rPr>
                <a:t>2 491  </a:t>
              </a:r>
              <a:r>
                <a:rPr sz="1026" spc="-4" dirty="0">
                  <a:latin typeface="Arial"/>
                  <a:cs typeface="Arial"/>
                </a:rPr>
                <a:t>2 506  </a:t>
              </a:r>
              <a:r>
                <a:rPr sz="1539" spc="-6" baseline="-18518" dirty="0">
                  <a:latin typeface="Arial"/>
                  <a:cs typeface="Arial"/>
                </a:rPr>
                <a:t>2 466  </a:t>
              </a:r>
              <a:r>
                <a:rPr sz="1539" spc="-6" baseline="-34722" dirty="0">
                  <a:latin typeface="Arial"/>
                  <a:cs typeface="Arial"/>
                </a:rPr>
                <a:t>2</a:t>
              </a:r>
              <a:r>
                <a:rPr sz="1539" spc="269" baseline="-34722" dirty="0">
                  <a:latin typeface="Arial"/>
                  <a:cs typeface="Arial"/>
                </a:rPr>
                <a:t> </a:t>
              </a:r>
              <a:r>
                <a:rPr sz="1539" spc="-6" baseline="-34722" dirty="0">
                  <a:latin typeface="Arial"/>
                  <a:cs typeface="Arial"/>
                </a:rPr>
                <a:t>430</a:t>
              </a:r>
              <a:endParaRPr sz="1539" baseline="-34722">
                <a:latin typeface="Arial"/>
                <a:cs typeface="Arial"/>
              </a:endParaRPr>
            </a:p>
          </p:txBody>
        </p:sp>
        <p:sp>
          <p:nvSpPr>
            <p:cNvPr id="116" name="object 116"/>
            <p:cNvSpPr txBox="1"/>
            <p:nvPr/>
          </p:nvSpPr>
          <p:spPr>
            <a:xfrm>
              <a:off x="2323358" y="2183591"/>
              <a:ext cx="1569249" cy="2564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lnSpc>
                  <a:spcPts val="1035"/>
                </a:lnSpc>
              </a:pPr>
              <a:r>
                <a:rPr sz="1026" spc="-4" dirty="0">
                  <a:latin typeface="Arial"/>
                  <a:cs typeface="Arial"/>
                </a:rPr>
                <a:t>2 334  </a:t>
              </a:r>
              <a:r>
                <a:rPr sz="1539" spc="-6" baseline="-6944" dirty="0">
                  <a:latin typeface="Arial"/>
                  <a:cs typeface="Arial"/>
                </a:rPr>
                <a:t>2</a:t>
              </a:r>
              <a:r>
                <a:rPr sz="1539" spc="13" baseline="-6944" dirty="0">
                  <a:latin typeface="Arial"/>
                  <a:cs typeface="Arial"/>
                </a:rPr>
                <a:t> </a:t>
              </a:r>
              <a:r>
                <a:rPr sz="1539" spc="-6" baseline="-6944" dirty="0">
                  <a:latin typeface="Arial"/>
                  <a:cs typeface="Arial"/>
                </a:rPr>
                <a:t>320</a:t>
              </a:r>
              <a:endParaRPr sz="1539" baseline="-6944">
                <a:latin typeface="Arial"/>
                <a:cs typeface="Arial"/>
              </a:endParaRPr>
            </a:p>
            <a:p>
              <a:pPr marL="824257">
                <a:lnSpc>
                  <a:spcPts val="1035"/>
                </a:lnSpc>
              </a:pPr>
              <a:r>
                <a:rPr sz="1539" spc="-6" baseline="-6944" dirty="0">
                  <a:latin typeface="Arial"/>
                  <a:cs typeface="Arial"/>
                </a:rPr>
                <a:t>2 221  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237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17" name="object 117"/>
            <p:cNvSpPr txBox="1"/>
            <p:nvPr/>
          </p:nvSpPr>
          <p:spPr>
            <a:xfrm>
              <a:off x="3950274" y="2365059"/>
              <a:ext cx="1975951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2 168  </a:t>
              </a:r>
              <a:r>
                <a:rPr sz="1539" spc="-6" baseline="-34722" dirty="0">
                  <a:latin typeface="Arial"/>
                  <a:cs typeface="Arial"/>
                </a:rPr>
                <a:t>2 094  </a:t>
              </a:r>
              <a:r>
                <a:rPr sz="1539" spc="-6" baseline="2314" dirty="0">
                  <a:latin typeface="Arial"/>
                  <a:cs typeface="Arial"/>
                </a:rPr>
                <a:t>2 171  </a:t>
              </a:r>
              <a:r>
                <a:rPr sz="1539" spc="-6" baseline="-20833" dirty="0">
                  <a:latin typeface="Arial"/>
                  <a:cs typeface="Arial"/>
                </a:rPr>
                <a:t>2 125  </a:t>
              </a:r>
              <a:r>
                <a:rPr sz="1539" spc="-6" baseline="-50925" dirty="0">
                  <a:latin typeface="Arial"/>
                  <a:cs typeface="Arial"/>
                </a:rPr>
                <a:t>2</a:t>
              </a:r>
              <a:r>
                <a:rPr sz="1539" spc="398" baseline="-50925" dirty="0">
                  <a:latin typeface="Arial"/>
                  <a:cs typeface="Arial"/>
                </a:rPr>
                <a:t> </a:t>
              </a:r>
              <a:r>
                <a:rPr sz="1539" spc="-6" baseline="-50925" dirty="0">
                  <a:latin typeface="Arial"/>
                  <a:cs typeface="Arial"/>
                </a:rPr>
                <a:t>059</a:t>
              </a:r>
              <a:endParaRPr sz="1539" baseline="-50925">
                <a:latin typeface="Arial"/>
                <a:cs typeface="Arial"/>
              </a:endParaRPr>
            </a:p>
          </p:txBody>
        </p:sp>
        <p:sp>
          <p:nvSpPr>
            <p:cNvPr id="118" name="object 118"/>
            <p:cNvSpPr txBox="1"/>
            <p:nvPr/>
          </p:nvSpPr>
          <p:spPr>
            <a:xfrm>
              <a:off x="5983999" y="2519270"/>
              <a:ext cx="116254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539" spc="-6" baseline="-13888" dirty="0">
                  <a:latin typeface="Arial"/>
                  <a:cs typeface="Arial"/>
                </a:rPr>
                <a:t>1 996  </a:t>
              </a:r>
              <a:r>
                <a:rPr sz="1026" spc="-4" dirty="0">
                  <a:latin typeface="Arial"/>
                  <a:cs typeface="Arial"/>
                </a:rPr>
                <a:t>2 027  </a:t>
              </a:r>
              <a:r>
                <a:rPr sz="1539" spc="-6" baseline="-43981" dirty="0">
                  <a:latin typeface="Arial"/>
                  <a:cs typeface="Arial"/>
                </a:rPr>
                <a:t>1</a:t>
              </a:r>
              <a:r>
                <a:rPr sz="1539" spc="141" baseline="-43981" dirty="0">
                  <a:latin typeface="Arial"/>
                  <a:cs typeface="Arial"/>
                </a:rPr>
                <a:t> </a:t>
              </a:r>
              <a:r>
                <a:rPr sz="1539" spc="-6" baseline="-43981" dirty="0">
                  <a:latin typeface="Arial"/>
                  <a:cs typeface="Arial"/>
                </a:rPr>
                <a:t>932</a:t>
              </a:r>
              <a:endParaRPr sz="1539" baseline="-43981">
                <a:latin typeface="Arial"/>
                <a:cs typeface="Arial"/>
              </a:endParaRPr>
            </a:p>
          </p:txBody>
        </p:sp>
        <p:sp>
          <p:nvSpPr>
            <p:cNvPr id="119" name="object 119"/>
            <p:cNvSpPr txBox="1"/>
            <p:nvPr/>
          </p:nvSpPr>
          <p:spPr>
            <a:xfrm>
              <a:off x="7204321" y="2718222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845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20" name="object 120"/>
            <p:cNvSpPr txBox="1"/>
            <p:nvPr/>
          </p:nvSpPr>
          <p:spPr>
            <a:xfrm>
              <a:off x="7610915" y="2624393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931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21" name="object 121"/>
            <p:cNvSpPr txBox="1"/>
            <p:nvPr/>
          </p:nvSpPr>
          <p:spPr>
            <a:xfrm>
              <a:off x="519014" y="4875750"/>
              <a:ext cx="76562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22" name="object 122"/>
            <p:cNvSpPr txBox="1"/>
            <p:nvPr/>
          </p:nvSpPr>
          <p:spPr>
            <a:xfrm>
              <a:off x="410328" y="4329174"/>
              <a:ext cx="184618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5</a:t>
              </a:r>
              <a:r>
                <a:rPr sz="770" spc="-13" dirty="0">
                  <a:latin typeface="Arial"/>
                  <a:cs typeface="Arial"/>
                </a:rPr>
                <a:t>0</a:t>
              </a:r>
              <a:r>
                <a:rPr sz="770" spc="-4" dirty="0">
                  <a:latin typeface="Arial"/>
                  <a:cs typeface="Arial"/>
                </a:rPr>
                <a:t>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23" name="object 123"/>
            <p:cNvSpPr txBox="1"/>
            <p:nvPr/>
          </p:nvSpPr>
          <p:spPr>
            <a:xfrm>
              <a:off x="328749" y="3782380"/>
              <a:ext cx="266610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1</a:t>
              </a:r>
              <a:r>
                <a:rPr sz="770" spc="-81" dirty="0">
                  <a:latin typeface="Arial"/>
                  <a:cs typeface="Arial"/>
                </a:rPr>
                <a:t> </a:t>
              </a:r>
              <a:r>
                <a:rPr sz="770" spc="-4" dirty="0">
                  <a:latin typeface="Arial"/>
                  <a:cs typeface="Arial"/>
                </a:rPr>
                <a:t>000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24" name="object 124"/>
            <p:cNvSpPr txBox="1"/>
            <p:nvPr/>
          </p:nvSpPr>
          <p:spPr>
            <a:xfrm>
              <a:off x="328749" y="3235586"/>
              <a:ext cx="266610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1</a:t>
              </a:r>
              <a:r>
                <a:rPr sz="770" spc="-81" dirty="0">
                  <a:latin typeface="Arial"/>
                  <a:cs typeface="Arial"/>
                </a:rPr>
                <a:t> </a:t>
              </a:r>
              <a:r>
                <a:rPr sz="770" spc="-4" dirty="0">
                  <a:latin typeface="Arial"/>
                  <a:cs typeface="Arial"/>
                </a:rPr>
                <a:t>500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25" name="object 125"/>
            <p:cNvSpPr txBox="1"/>
            <p:nvPr/>
          </p:nvSpPr>
          <p:spPr>
            <a:xfrm>
              <a:off x="328749" y="2689009"/>
              <a:ext cx="266610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2</a:t>
              </a:r>
              <a:r>
                <a:rPr sz="770" spc="-81" dirty="0">
                  <a:latin typeface="Arial"/>
                  <a:cs typeface="Arial"/>
                </a:rPr>
                <a:t> </a:t>
              </a:r>
              <a:r>
                <a:rPr sz="770" spc="-4" dirty="0">
                  <a:latin typeface="Arial"/>
                  <a:cs typeface="Arial"/>
                </a:rPr>
                <a:t>000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26" name="object 126"/>
            <p:cNvSpPr txBox="1"/>
            <p:nvPr/>
          </p:nvSpPr>
          <p:spPr>
            <a:xfrm>
              <a:off x="328749" y="2142216"/>
              <a:ext cx="266610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2</a:t>
              </a:r>
              <a:r>
                <a:rPr sz="770" spc="-81" dirty="0">
                  <a:latin typeface="Arial"/>
                  <a:cs typeface="Arial"/>
                </a:rPr>
                <a:t> </a:t>
              </a:r>
              <a:r>
                <a:rPr sz="770" spc="-4" dirty="0">
                  <a:latin typeface="Arial"/>
                  <a:cs typeface="Arial"/>
                </a:rPr>
                <a:t>500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27" name="object 127"/>
            <p:cNvSpPr txBox="1"/>
            <p:nvPr/>
          </p:nvSpPr>
          <p:spPr>
            <a:xfrm>
              <a:off x="328749" y="1595313"/>
              <a:ext cx="266610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3</a:t>
              </a:r>
              <a:r>
                <a:rPr sz="770" spc="-81" dirty="0">
                  <a:latin typeface="Arial"/>
                  <a:cs typeface="Arial"/>
                </a:rPr>
                <a:t> </a:t>
              </a:r>
              <a:r>
                <a:rPr sz="770" spc="-4" dirty="0">
                  <a:latin typeface="Arial"/>
                  <a:cs typeface="Arial"/>
                </a:rPr>
                <a:t>000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28" name="object 128"/>
            <p:cNvSpPr txBox="1"/>
            <p:nvPr/>
          </p:nvSpPr>
          <p:spPr>
            <a:xfrm>
              <a:off x="715795" y="5009435"/>
              <a:ext cx="1532326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417558" algn="l"/>
                  <a:tab pos="824257" algn="l"/>
                  <a:tab pos="1230955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01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02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29" name="object 129"/>
            <p:cNvSpPr txBox="1"/>
            <p:nvPr/>
          </p:nvSpPr>
          <p:spPr>
            <a:xfrm>
              <a:off x="2342688" y="5009435"/>
              <a:ext cx="1532326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417558" algn="l"/>
                  <a:tab pos="823713" algn="l"/>
                  <a:tab pos="1230955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04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05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06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0" name="object 130"/>
            <p:cNvSpPr txBox="1"/>
            <p:nvPr/>
          </p:nvSpPr>
          <p:spPr>
            <a:xfrm>
              <a:off x="3969603" y="5009435"/>
              <a:ext cx="193902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417558" algn="l"/>
                  <a:tab pos="824257" algn="l"/>
                  <a:tab pos="1230955" algn="l"/>
                  <a:tab pos="1637653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08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09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11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1" name="object 131"/>
            <p:cNvSpPr txBox="1"/>
            <p:nvPr/>
          </p:nvSpPr>
          <p:spPr>
            <a:xfrm>
              <a:off x="6003328" y="5009435"/>
              <a:ext cx="1125081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417558" algn="l"/>
                  <a:tab pos="823713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13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14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2" name="object 132"/>
            <p:cNvSpPr txBox="1"/>
            <p:nvPr/>
          </p:nvSpPr>
          <p:spPr>
            <a:xfrm>
              <a:off x="7223651" y="500943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3" name="object 133"/>
            <p:cNvSpPr txBox="1"/>
            <p:nvPr/>
          </p:nvSpPr>
          <p:spPr>
            <a:xfrm>
              <a:off x="7630244" y="500943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4" name="object 134"/>
            <p:cNvSpPr txBox="1"/>
            <p:nvPr/>
          </p:nvSpPr>
          <p:spPr>
            <a:xfrm>
              <a:off x="1984095" y="1062746"/>
              <a:ext cx="4898882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9" dirty="0">
                  <a:latin typeface="Arial"/>
                  <a:cs typeface="Arial"/>
                </a:rPr>
                <a:t>Alueella työssäkäyvät (työpaikat) </a:t>
              </a:r>
              <a:r>
                <a:rPr sz="1368" b="1" spc="-4" dirty="0">
                  <a:latin typeface="Arial"/>
                  <a:cs typeface="Arial"/>
                </a:rPr>
                <a:t>Mäntyharjulla 2000 -</a:t>
              </a:r>
              <a:r>
                <a:rPr sz="1368" b="1" spc="269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2017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Ryhmä 223">
            <a:extLst>
              <a:ext uri="{FF2B5EF4-FFF2-40B4-BE49-F238E27FC236}">
                <a16:creationId xmlns:a16="http://schemas.microsoft.com/office/drawing/2014/main" id="{E910D68F-B79C-460C-9FA4-E61A7816C62B}"/>
              </a:ext>
            </a:extLst>
          </p:cNvPr>
          <p:cNvGrpSpPr/>
          <p:nvPr/>
        </p:nvGrpSpPr>
        <p:grpSpPr>
          <a:xfrm>
            <a:off x="395536" y="548680"/>
            <a:ext cx="8052476" cy="5179445"/>
            <a:chOff x="107504" y="476672"/>
            <a:chExt cx="8052476" cy="5179445"/>
          </a:xfrm>
        </p:grpSpPr>
        <p:sp>
          <p:nvSpPr>
            <p:cNvPr id="2" name="object 2"/>
            <p:cNvSpPr txBox="1"/>
            <p:nvPr/>
          </p:nvSpPr>
          <p:spPr>
            <a:xfrm>
              <a:off x="200516" y="5511334"/>
              <a:ext cx="4246204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/Tilastokeskus -</a:t>
              </a:r>
              <a:r>
                <a:rPr sz="941" spc="68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Työssäkäyntitilasto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223" name="Kuva 222">
              <a:extLst>
                <a:ext uri="{FF2B5EF4-FFF2-40B4-BE49-F238E27FC236}">
                  <a16:creationId xmlns:a16="http://schemas.microsoft.com/office/drawing/2014/main" id="{89CB2B00-9E8A-4BC4-B7BB-D6CB778F9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504" y="476672"/>
              <a:ext cx="8052476" cy="48965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Ryhmä 12">
            <a:extLst>
              <a:ext uri="{FF2B5EF4-FFF2-40B4-BE49-F238E27FC236}">
                <a16:creationId xmlns:a16="http://schemas.microsoft.com/office/drawing/2014/main" id="{7DEF3C75-0F10-42B3-A338-DE290FF254C2}"/>
              </a:ext>
            </a:extLst>
          </p:cNvPr>
          <p:cNvGrpSpPr/>
          <p:nvPr/>
        </p:nvGrpSpPr>
        <p:grpSpPr>
          <a:xfrm>
            <a:off x="395536" y="404664"/>
            <a:ext cx="8086090" cy="5323524"/>
            <a:chOff x="107504" y="332656"/>
            <a:chExt cx="8086090" cy="5323524"/>
          </a:xfrm>
        </p:grpSpPr>
        <p:sp>
          <p:nvSpPr>
            <p:cNvPr id="11" name="object 11"/>
            <p:cNvSpPr txBox="1"/>
            <p:nvPr/>
          </p:nvSpPr>
          <p:spPr>
            <a:xfrm>
              <a:off x="200516" y="5511397"/>
              <a:ext cx="559445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  &gt; Koulutus/Väestön</a:t>
              </a:r>
              <a:r>
                <a:rPr sz="941" spc="120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koulutusrakenne</a:t>
              </a:r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73431E41-50B5-49CC-BE4D-B272684FD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504" y="332656"/>
              <a:ext cx="8086090" cy="49227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Ryhmä 43">
            <a:extLst>
              <a:ext uri="{FF2B5EF4-FFF2-40B4-BE49-F238E27FC236}">
                <a16:creationId xmlns:a16="http://schemas.microsoft.com/office/drawing/2014/main" id="{E8C3AF76-D9AC-4F6B-B40A-70E6B633551E}"/>
              </a:ext>
            </a:extLst>
          </p:cNvPr>
          <p:cNvGrpSpPr/>
          <p:nvPr/>
        </p:nvGrpSpPr>
        <p:grpSpPr>
          <a:xfrm>
            <a:off x="539552" y="764704"/>
            <a:ext cx="7834486" cy="4540220"/>
            <a:chOff x="200516" y="1115960"/>
            <a:chExt cx="7834486" cy="4540220"/>
          </a:xfrm>
        </p:grpSpPr>
        <p:sp>
          <p:nvSpPr>
            <p:cNvPr id="2" name="object 2"/>
            <p:cNvSpPr/>
            <p:nvPr/>
          </p:nvSpPr>
          <p:spPr>
            <a:xfrm>
              <a:off x="572651" y="4445157"/>
              <a:ext cx="7462351" cy="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7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572651" y="3908246"/>
              <a:ext cx="7462351" cy="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7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2651" y="3372636"/>
              <a:ext cx="7462351" cy="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7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2651" y="2835726"/>
              <a:ext cx="7462351" cy="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7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2651" y="2300118"/>
              <a:ext cx="7462351" cy="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7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2651" y="1764184"/>
              <a:ext cx="7462351" cy="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7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2651" y="1764184"/>
              <a:ext cx="7462351" cy="3216690"/>
            </a:xfrm>
            <a:custGeom>
              <a:avLst/>
              <a:gdLst/>
              <a:ahLst/>
              <a:cxnLst/>
              <a:rect l="l" t="t" r="r" b="b"/>
              <a:pathLst>
                <a:path w="8726805" h="3761740">
                  <a:moveTo>
                    <a:pt x="0" y="3761613"/>
                  </a:moveTo>
                  <a:lnTo>
                    <a:pt x="8726805" y="3761613"/>
                  </a:lnTo>
                  <a:lnTo>
                    <a:pt x="8726805" y="0"/>
                  </a:lnTo>
                  <a:lnTo>
                    <a:pt x="0" y="0"/>
                  </a:lnTo>
                  <a:lnTo>
                    <a:pt x="0" y="3761613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2651" y="4980765"/>
              <a:ext cx="7462351" cy="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7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83579" y="2193040"/>
              <a:ext cx="6840624" cy="750959"/>
            </a:xfrm>
            <a:custGeom>
              <a:avLst/>
              <a:gdLst/>
              <a:ahLst/>
              <a:cxnLst/>
              <a:rect l="l" t="t" r="r" b="b"/>
              <a:pathLst>
                <a:path w="7999730" h="878205">
                  <a:moveTo>
                    <a:pt x="0" y="125222"/>
                  </a:moveTo>
                  <a:lnTo>
                    <a:pt x="726922" y="187705"/>
                  </a:lnTo>
                  <a:lnTo>
                    <a:pt x="1453870" y="314198"/>
                  </a:lnTo>
                  <a:lnTo>
                    <a:pt x="2182342" y="501650"/>
                  </a:lnTo>
                  <a:lnTo>
                    <a:pt x="2909290" y="439165"/>
                  </a:lnTo>
                  <a:lnTo>
                    <a:pt x="3636238" y="314198"/>
                  </a:lnTo>
                  <a:lnTo>
                    <a:pt x="4363186" y="815593"/>
                  </a:lnTo>
                  <a:lnTo>
                    <a:pt x="5090134" y="439165"/>
                  </a:lnTo>
                  <a:lnTo>
                    <a:pt x="5818606" y="0"/>
                  </a:lnTo>
                  <a:lnTo>
                    <a:pt x="6545554" y="187705"/>
                  </a:lnTo>
                  <a:lnTo>
                    <a:pt x="7272502" y="0"/>
                  </a:lnTo>
                  <a:lnTo>
                    <a:pt x="7999577" y="877697"/>
                  </a:lnTo>
                </a:path>
              </a:pathLst>
            </a:custGeom>
            <a:ln w="60325">
              <a:solidFill>
                <a:srgbClr val="ED2C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776523" y="2014070"/>
              <a:ext cx="21502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50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43" name="object 43"/>
            <p:cNvSpPr txBox="1"/>
            <p:nvPr/>
          </p:nvSpPr>
          <p:spPr>
            <a:xfrm>
              <a:off x="200516" y="5511397"/>
              <a:ext cx="559445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  &gt; Koulutus/Väestön</a:t>
              </a:r>
              <a:r>
                <a:rPr sz="941" spc="120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koulutusrakenne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1398424" y="2067500"/>
              <a:ext cx="21502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49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2020259" y="2174795"/>
              <a:ext cx="21502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47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2642203" y="2335630"/>
              <a:ext cx="21502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44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3264255" y="2281982"/>
              <a:ext cx="21502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45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3886200" y="2174795"/>
              <a:ext cx="21502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47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4508035" y="2603868"/>
              <a:ext cx="21502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39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5129980" y="2281982"/>
              <a:ext cx="21502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45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5752031" y="1906666"/>
              <a:ext cx="21502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52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6373975" y="2067500"/>
              <a:ext cx="21502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49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6995812" y="1906666"/>
              <a:ext cx="21502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52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22" name="object 22"/>
            <p:cNvSpPr txBox="1"/>
            <p:nvPr/>
          </p:nvSpPr>
          <p:spPr>
            <a:xfrm>
              <a:off x="7617972" y="2657299"/>
              <a:ext cx="21502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38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408244" y="4907135"/>
              <a:ext cx="81992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347776" y="4370658"/>
              <a:ext cx="141721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9" dirty="0">
                  <a:latin typeface="Arial"/>
                  <a:cs typeface="Arial"/>
                </a:rPr>
                <a:t>10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347776" y="3834616"/>
              <a:ext cx="141721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9" dirty="0">
                  <a:latin typeface="Arial"/>
                  <a:cs typeface="Arial"/>
                </a:rPr>
                <a:t>20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347776" y="3298464"/>
              <a:ext cx="141721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9" dirty="0">
                  <a:latin typeface="Arial"/>
                  <a:cs typeface="Arial"/>
                </a:rPr>
                <a:t>30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347776" y="2762096"/>
              <a:ext cx="141721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9" dirty="0">
                  <a:latin typeface="Arial"/>
                  <a:cs typeface="Arial"/>
                </a:rPr>
                <a:t>40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28" name="object 28"/>
            <p:cNvSpPr txBox="1"/>
            <p:nvPr/>
          </p:nvSpPr>
          <p:spPr>
            <a:xfrm>
              <a:off x="347776" y="2225945"/>
              <a:ext cx="141721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9" dirty="0">
                  <a:latin typeface="Arial"/>
                  <a:cs typeface="Arial"/>
                </a:rPr>
                <a:t>50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29" name="object 29"/>
            <p:cNvSpPr txBox="1"/>
            <p:nvPr/>
          </p:nvSpPr>
          <p:spPr>
            <a:xfrm>
              <a:off x="347776" y="1689794"/>
              <a:ext cx="141721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9" dirty="0">
                  <a:latin typeface="Arial"/>
                  <a:cs typeface="Arial"/>
                </a:rPr>
                <a:t>60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30" name="object 30"/>
            <p:cNvSpPr txBox="1"/>
            <p:nvPr/>
          </p:nvSpPr>
          <p:spPr>
            <a:xfrm>
              <a:off x="703805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2007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1325662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2008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2" name="object 32"/>
            <p:cNvSpPr txBox="1"/>
            <p:nvPr/>
          </p:nvSpPr>
          <p:spPr>
            <a:xfrm>
              <a:off x="1947824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2009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3" name="object 33"/>
            <p:cNvSpPr txBox="1"/>
            <p:nvPr/>
          </p:nvSpPr>
          <p:spPr>
            <a:xfrm>
              <a:off x="2569659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4" name="object 34"/>
            <p:cNvSpPr txBox="1"/>
            <p:nvPr/>
          </p:nvSpPr>
          <p:spPr>
            <a:xfrm>
              <a:off x="3191604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5" name="object 35"/>
            <p:cNvSpPr txBox="1"/>
            <p:nvPr/>
          </p:nvSpPr>
          <p:spPr>
            <a:xfrm>
              <a:off x="3813764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6" name="object 36"/>
            <p:cNvSpPr txBox="1"/>
            <p:nvPr/>
          </p:nvSpPr>
          <p:spPr>
            <a:xfrm>
              <a:off x="4435600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7" name="object 37"/>
            <p:cNvSpPr txBox="1"/>
            <p:nvPr/>
          </p:nvSpPr>
          <p:spPr>
            <a:xfrm>
              <a:off x="5057436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8" name="object 38"/>
            <p:cNvSpPr txBox="1"/>
            <p:nvPr/>
          </p:nvSpPr>
          <p:spPr>
            <a:xfrm>
              <a:off x="5679379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9" name="object 39"/>
            <p:cNvSpPr txBox="1"/>
            <p:nvPr/>
          </p:nvSpPr>
          <p:spPr>
            <a:xfrm>
              <a:off x="6301541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0" name="object 40"/>
            <p:cNvSpPr txBox="1"/>
            <p:nvPr/>
          </p:nvSpPr>
          <p:spPr>
            <a:xfrm>
              <a:off x="6923376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1" name="object 41"/>
            <p:cNvSpPr txBox="1"/>
            <p:nvPr/>
          </p:nvSpPr>
          <p:spPr>
            <a:xfrm>
              <a:off x="7545212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2" name="object 42"/>
            <p:cNvSpPr txBox="1"/>
            <p:nvPr/>
          </p:nvSpPr>
          <p:spPr>
            <a:xfrm>
              <a:off x="1086637" y="1115960"/>
              <a:ext cx="6004415" cy="41036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057383" marR="4344" indent="-2046524">
                <a:lnSpc>
                  <a:spcPts val="1573"/>
                </a:lnSpc>
              </a:pPr>
              <a:r>
                <a:rPr sz="1368" b="1" spc="-4" dirty="0">
                  <a:latin typeface="Arial"/>
                  <a:cs typeface="Arial"/>
                </a:rPr>
                <a:t>Peruskoulun jälkeistä </a:t>
              </a:r>
              <a:r>
                <a:rPr sz="1368" b="1" spc="-9" dirty="0">
                  <a:latin typeface="Arial"/>
                  <a:cs typeface="Arial"/>
                </a:rPr>
                <a:t>tutkintoa vailla olevat </a:t>
              </a:r>
              <a:r>
                <a:rPr sz="1368" b="1" spc="-4" dirty="0">
                  <a:latin typeface="Arial"/>
                  <a:cs typeface="Arial"/>
                </a:rPr>
                <a:t>25-29-vuotiaat Mäntyharjulla  2007 - 2018,</a:t>
              </a:r>
              <a:r>
                <a:rPr sz="1368" b="1" spc="-26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lukumäärä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Ryhmä 12">
            <a:extLst>
              <a:ext uri="{FF2B5EF4-FFF2-40B4-BE49-F238E27FC236}">
                <a16:creationId xmlns:a16="http://schemas.microsoft.com/office/drawing/2014/main" id="{F9C5CB47-5D1A-47FE-B76E-9864147F50CE}"/>
              </a:ext>
            </a:extLst>
          </p:cNvPr>
          <p:cNvGrpSpPr/>
          <p:nvPr/>
        </p:nvGrpSpPr>
        <p:grpSpPr>
          <a:xfrm>
            <a:off x="539552" y="476672"/>
            <a:ext cx="7924820" cy="5251516"/>
            <a:chOff x="107504" y="404664"/>
            <a:chExt cx="7924820" cy="5251516"/>
          </a:xfrm>
        </p:grpSpPr>
        <p:sp>
          <p:nvSpPr>
            <p:cNvPr id="11" name="object 11"/>
            <p:cNvSpPr txBox="1"/>
            <p:nvPr/>
          </p:nvSpPr>
          <p:spPr>
            <a:xfrm>
              <a:off x="200516" y="5511397"/>
              <a:ext cx="527680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SOTKAnet,</a:t>
              </a:r>
              <a:r>
                <a:rPr sz="941" spc="145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id:1073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0BC92BB8-955A-43CF-8470-01C815C6D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504" y="404664"/>
              <a:ext cx="7924820" cy="48245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Ryhmä 182">
            <a:extLst>
              <a:ext uri="{FF2B5EF4-FFF2-40B4-BE49-F238E27FC236}">
                <a16:creationId xmlns:a16="http://schemas.microsoft.com/office/drawing/2014/main" id="{9A4B5E8A-8C85-492C-BF3F-59F38C56E17F}"/>
              </a:ext>
            </a:extLst>
          </p:cNvPr>
          <p:cNvGrpSpPr/>
          <p:nvPr/>
        </p:nvGrpSpPr>
        <p:grpSpPr>
          <a:xfrm>
            <a:off x="395536" y="764704"/>
            <a:ext cx="8023437" cy="4752887"/>
            <a:chOff x="200516" y="1169281"/>
            <a:chExt cx="8023437" cy="4752887"/>
          </a:xfrm>
        </p:grpSpPr>
        <p:sp>
          <p:nvSpPr>
            <p:cNvPr id="2" name="object 2"/>
            <p:cNvSpPr/>
            <p:nvPr/>
          </p:nvSpPr>
          <p:spPr>
            <a:xfrm>
              <a:off x="536194" y="5178414"/>
              <a:ext cx="7687693" cy="0"/>
            </a:xfrm>
            <a:custGeom>
              <a:avLst/>
              <a:gdLst/>
              <a:ahLst/>
              <a:cxnLst/>
              <a:rect l="l" t="t" r="r" b="b"/>
              <a:pathLst>
                <a:path w="8990330">
                  <a:moveTo>
                    <a:pt x="0" y="0"/>
                  </a:moveTo>
                  <a:lnTo>
                    <a:pt x="89901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536194" y="4824383"/>
              <a:ext cx="7687693" cy="0"/>
            </a:xfrm>
            <a:custGeom>
              <a:avLst/>
              <a:gdLst/>
              <a:ahLst/>
              <a:cxnLst/>
              <a:rect l="l" t="t" r="r" b="b"/>
              <a:pathLst>
                <a:path w="8990330">
                  <a:moveTo>
                    <a:pt x="0" y="0"/>
                  </a:moveTo>
                  <a:lnTo>
                    <a:pt x="89901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37074" y="4469917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3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27798" y="4469917"/>
              <a:ext cx="578830" cy="0"/>
            </a:xfrm>
            <a:custGeom>
              <a:avLst/>
              <a:gdLst/>
              <a:ahLst/>
              <a:cxnLst/>
              <a:rect l="l" t="t" r="r" b="b"/>
              <a:pathLst>
                <a:path w="676909">
                  <a:moveTo>
                    <a:pt x="0" y="0"/>
                  </a:moveTo>
                  <a:lnTo>
                    <a:pt x="6766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6194" y="4469917"/>
              <a:ext cx="6560983" cy="0"/>
            </a:xfrm>
            <a:custGeom>
              <a:avLst/>
              <a:gdLst/>
              <a:ahLst/>
              <a:cxnLst/>
              <a:rect l="l" t="t" r="r" b="b"/>
              <a:pathLst>
                <a:path w="7672705">
                  <a:moveTo>
                    <a:pt x="0" y="0"/>
                  </a:moveTo>
                  <a:lnTo>
                    <a:pt x="767265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37074" y="4114148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3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27798" y="4114148"/>
              <a:ext cx="578830" cy="0"/>
            </a:xfrm>
            <a:custGeom>
              <a:avLst/>
              <a:gdLst/>
              <a:ahLst/>
              <a:cxnLst/>
              <a:rect l="l" t="t" r="r" b="b"/>
              <a:pathLst>
                <a:path w="676909">
                  <a:moveTo>
                    <a:pt x="0" y="0"/>
                  </a:moveTo>
                  <a:lnTo>
                    <a:pt x="6766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90690" y="4114148"/>
              <a:ext cx="3006552" cy="0"/>
            </a:xfrm>
            <a:custGeom>
              <a:avLst/>
              <a:gdLst/>
              <a:ahLst/>
              <a:cxnLst/>
              <a:rect l="l" t="t" r="r" b="b"/>
              <a:pathLst>
                <a:path w="3515995">
                  <a:moveTo>
                    <a:pt x="0" y="0"/>
                  </a:moveTo>
                  <a:lnTo>
                    <a:pt x="35158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81415" y="4114148"/>
              <a:ext cx="578830" cy="0"/>
            </a:xfrm>
            <a:custGeom>
              <a:avLst/>
              <a:gdLst/>
              <a:ahLst/>
              <a:cxnLst/>
              <a:rect l="l" t="t" r="r" b="b"/>
              <a:pathLst>
                <a:path w="676910">
                  <a:moveTo>
                    <a:pt x="0" y="0"/>
                  </a:moveTo>
                  <a:lnTo>
                    <a:pt x="6766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6194" y="4114148"/>
              <a:ext cx="2514600" cy="0"/>
            </a:xfrm>
            <a:custGeom>
              <a:avLst/>
              <a:gdLst/>
              <a:ahLst/>
              <a:cxnLst/>
              <a:rect l="l" t="t" r="r" b="b"/>
              <a:pathLst>
                <a:path w="2940685">
                  <a:moveTo>
                    <a:pt x="0" y="0"/>
                  </a:moveTo>
                  <a:lnTo>
                    <a:pt x="294063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137074" y="3759683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3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27798" y="3759683"/>
              <a:ext cx="578830" cy="0"/>
            </a:xfrm>
            <a:custGeom>
              <a:avLst/>
              <a:gdLst/>
              <a:ahLst/>
              <a:cxnLst/>
              <a:rect l="l" t="t" r="r" b="b"/>
              <a:pathLst>
                <a:path w="676909">
                  <a:moveTo>
                    <a:pt x="0" y="0"/>
                  </a:moveTo>
                  <a:lnTo>
                    <a:pt x="6766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18520" y="3759683"/>
              <a:ext cx="578830" cy="0"/>
            </a:xfrm>
            <a:custGeom>
              <a:avLst/>
              <a:gdLst/>
              <a:ahLst/>
              <a:cxnLst/>
              <a:rect l="l" t="t" r="r" b="b"/>
              <a:pathLst>
                <a:path w="676909">
                  <a:moveTo>
                    <a:pt x="0" y="0"/>
                  </a:moveTo>
                  <a:lnTo>
                    <a:pt x="6766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05257" y="3759683"/>
              <a:ext cx="982817" cy="0"/>
            </a:xfrm>
            <a:custGeom>
              <a:avLst/>
              <a:gdLst/>
              <a:ahLst/>
              <a:cxnLst/>
              <a:rect l="l" t="t" r="r" b="b"/>
              <a:pathLst>
                <a:path w="1149350">
                  <a:moveTo>
                    <a:pt x="0" y="0"/>
                  </a:moveTo>
                  <a:lnTo>
                    <a:pt x="11490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95981" y="3759683"/>
              <a:ext cx="577744" cy="0"/>
            </a:xfrm>
            <a:custGeom>
              <a:avLst/>
              <a:gdLst/>
              <a:ahLst/>
              <a:cxnLst/>
              <a:rect l="l" t="t" r="r" b="b"/>
              <a:pathLst>
                <a:path w="675639">
                  <a:moveTo>
                    <a:pt x="0" y="0"/>
                  </a:moveTo>
                  <a:lnTo>
                    <a:pt x="6751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090690" y="3759683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81415" y="3759683"/>
              <a:ext cx="578830" cy="0"/>
            </a:xfrm>
            <a:custGeom>
              <a:avLst/>
              <a:gdLst/>
              <a:ahLst/>
              <a:cxnLst/>
              <a:rect l="l" t="t" r="r" b="b"/>
              <a:pathLst>
                <a:path w="676910">
                  <a:moveTo>
                    <a:pt x="0" y="0"/>
                  </a:moveTo>
                  <a:lnTo>
                    <a:pt x="6766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72137" y="3759683"/>
              <a:ext cx="578830" cy="0"/>
            </a:xfrm>
            <a:custGeom>
              <a:avLst/>
              <a:gdLst/>
              <a:ahLst/>
              <a:cxnLst/>
              <a:rect l="l" t="t" r="r" b="b"/>
              <a:pathLst>
                <a:path w="676910">
                  <a:moveTo>
                    <a:pt x="0" y="0"/>
                  </a:moveTo>
                  <a:lnTo>
                    <a:pt x="6766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6194" y="3759683"/>
              <a:ext cx="1705541" cy="0"/>
            </a:xfrm>
            <a:custGeom>
              <a:avLst/>
              <a:gdLst/>
              <a:ahLst/>
              <a:cxnLst/>
              <a:rect l="l" t="t" r="r" b="b"/>
              <a:pathLst>
                <a:path w="1994535">
                  <a:moveTo>
                    <a:pt x="0" y="0"/>
                  </a:moveTo>
                  <a:lnTo>
                    <a:pt x="199423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137074" y="3405216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3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327798" y="3405216"/>
              <a:ext cx="578830" cy="0"/>
            </a:xfrm>
            <a:custGeom>
              <a:avLst/>
              <a:gdLst/>
              <a:ahLst/>
              <a:cxnLst/>
              <a:rect l="l" t="t" r="r" b="b"/>
              <a:pathLst>
                <a:path w="676909">
                  <a:moveTo>
                    <a:pt x="0" y="0"/>
                  </a:moveTo>
                  <a:lnTo>
                    <a:pt x="6766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923810" y="340521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18520" y="340521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09244" y="3405216"/>
              <a:ext cx="578830" cy="0"/>
            </a:xfrm>
            <a:custGeom>
              <a:avLst/>
              <a:gdLst/>
              <a:ahLst/>
              <a:cxnLst/>
              <a:rect l="l" t="t" r="r" b="b"/>
              <a:pathLst>
                <a:path w="676909">
                  <a:moveTo>
                    <a:pt x="0" y="0"/>
                  </a:moveTo>
                  <a:lnTo>
                    <a:pt x="6766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305257" y="340521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899968" y="340521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495981" y="340521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090690" y="340521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686704" y="340521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281414" y="340521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877427" y="340521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472137" y="340521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53584" y="3405216"/>
              <a:ext cx="1387890" cy="0"/>
            </a:xfrm>
            <a:custGeom>
              <a:avLst/>
              <a:gdLst/>
              <a:ahLst/>
              <a:cxnLst/>
              <a:rect l="l" t="t" r="r" b="b"/>
              <a:pathLst>
                <a:path w="1623060">
                  <a:moveTo>
                    <a:pt x="0" y="0"/>
                  </a:moveTo>
                  <a:lnTo>
                    <a:pt x="16230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36194" y="3405216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42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137074" y="3050751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3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731784" y="3050751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327797" y="3050751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923810" y="3050751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518520" y="3050751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709244" y="3050751"/>
              <a:ext cx="578830" cy="0"/>
            </a:xfrm>
            <a:custGeom>
              <a:avLst/>
              <a:gdLst/>
              <a:ahLst/>
              <a:cxnLst/>
              <a:rect l="l" t="t" r="r" b="b"/>
              <a:pathLst>
                <a:path w="676909">
                  <a:moveTo>
                    <a:pt x="0" y="0"/>
                  </a:moveTo>
                  <a:lnTo>
                    <a:pt x="6766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305257" y="3050751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899968" y="3050751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495981" y="3050751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90690" y="3050751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686704" y="3050751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281414" y="3050751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877427" y="3050751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472137" y="3050751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068151" y="3050751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62860" y="3050751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53584" y="3050751"/>
              <a:ext cx="578830" cy="0"/>
            </a:xfrm>
            <a:custGeom>
              <a:avLst/>
              <a:gdLst/>
              <a:ahLst/>
              <a:cxnLst/>
              <a:rect l="l" t="t" r="r" b="b"/>
              <a:pathLst>
                <a:path w="676910">
                  <a:moveTo>
                    <a:pt x="0" y="0"/>
                  </a:moveTo>
                  <a:lnTo>
                    <a:pt x="6766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36194" y="3050751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42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137074" y="2696285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3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731784" y="2696285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327797" y="2696285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923810" y="2696285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518520" y="2696285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114533" y="2696285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709243" y="2696285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305257" y="2696285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899968" y="2696285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495981" y="2696285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090690" y="2696285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686704" y="2696285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281414" y="2696285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877427" y="2696285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472137" y="2696285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068151" y="2696285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662860" y="2696285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53584" y="2696285"/>
              <a:ext cx="578830" cy="0"/>
            </a:xfrm>
            <a:custGeom>
              <a:avLst/>
              <a:gdLst/>
              <a:ahLst/>
              <a:cxnLst/>
              <a:rect l="l" t="t" r="r" b="b"/>
              <a:pathLst>
                <a:path w="676910">
                  <a:moveTo>
                    <a:pt x="0" y="0"/>
                  </a:moveTo>
                  <a:lnTo>
                    <a:pt x="6766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36194" y="2696285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42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137074" y="2341820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3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731784" y="2341820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327797" y="2341820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923810" y="2341820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518520" y="2341820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114533" y="2341820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709243" y="2341820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305257" y="2341820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899968" y="2341820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495981" y="2341820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090690" y="2341820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686704" y="2341820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281414" y="2341820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877427" y="2341820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472137" y="2341820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068151" y="2341820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662860" y="2341820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258874" y="2341820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53584" y="2341820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36194" y="2341820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42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137074" y="1987354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3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731784" y="1987354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327797" y="1987354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923810" y="1987354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518520" y="1987354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114533" y="1987354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709243" y="1987354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305257" y="1987354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899968" y="1987354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495981" y="1987354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090690" y="1987354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686704" y="1987354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281414" y="1987354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877427" y="1987354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472137" y="1987354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068151" y="1987354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662860" y="1987354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258874" y="1987354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853584" y="1987354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36194" y="1987354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42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36194" y="1632671"/>
              <a:ext cx="7687693" cy="3545743"/>
            </a:xfrm>
            <a:custGeom>
              <a:avLst/>
              <a:gdLst/>
              <a:ahLst/>
              <a:cxnLst/>
              <a:rect l="l" t="t" r="r" b="b"/>
              <a:pathLst>
                <a:path w="8990330" h="4146550">
                  <a:moveTo>
                    <a:pt x="0" y="4146550"/>
                  </a:moveTo>
                  <a:lnTo>
                    <a:pt x="8990076" y="4146550"/>
                  </a:lnTo>
                  <a:lnTo>
                    <a:pt x="8990076" y="0"/>
                  </a:lnTo>
                  <a:lnTo>
                    <a:pt x="0" y="0"/>
                  </a:lnTo>
                  <a:lnTo>
                    <a:pt x="0" y="414655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22922" y="1632780"/>
              <a:ext cx="230772" cy="2056857"/>
            </a:xfrm>
            <a:custGeom>
              <a:avLst/>
              <a:gdLst/>
              <a:ahLst/>
              <a:cxnLst/>
              <a:rect l="l" t="t" r="r" b="b"/>
              <a:pathLst>
                <a:path w="269875" h="2405379">
                  <a:moveTo>
                    <a:pt x="269747" y="0"/>
                  </a:moveTo>
                  <a:lnTo>
                    <a:pt x="0" y="0"/>
                  </a:lnTo>
                  <a:lnTo>
                    <a:pt x="0" y="2404999"/>
                  </a:lnTo>
                  <a:lnTo>
                    <a:pt x="269747" y="2404999"/>
                  </a:lnTo>
                  <a:lnTo>
                    <a:pt x="269747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026907" y="1632779"/>
              <a:ext cx="232401" cy="851413"/>
            </a:xfrm>
            <a:custGeom>
              <a:avLst/>
              <a:gdLst/>
              <a:ahLst/>
              <a:cxnLst/>
              <a:rect l="l" t="t" r="r" b="b"/>
              <a:pathLst>
                <a:path w="271780" h="995680">
                  <a:moveTo>
                    <a:pt x="271272" y="0"/>
                  </a:moveTo>
                  <a:lnTo>
                    <a:pt x="0" y="0"/>
                  </a:lnTo>
                  <a:lnTo>
                    <a:pt x="0" y="995299"/>
                  </a:lnTo>
                  <a:lnTo>
                    <a:pt x="271272" y="995299"/>
                  </a:lnTo>
                  <a:lnTo>
                    <a:pt x="27127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432198" y="1632780"/>
              <a:ext cx="230772" cy="1666988"/>
            </a:xfrm>
            <a:custGeom>
              <a:avLst/>
              <a:gdLst/>
              <a:ahLst/>
              <a:cxnLst/>
              <a:rect l="l" t="t" r="r" b="b"/>
              <a:pathLst>
                <a:path w="269875" h="1949450">
                  <a:moveTo>
                    <a:pt x="269748" y="0"/>
                  </a:moveTo>
                  <a:lnTo>
                    <a:pt x="0" y="0"/>
                  </a:lnTo>
                  <a:lnTo>
                    <a:pt x="0" y="1949323"/>
                  </a:lnTo>
                  <a:lnTo>
                    <a:pt x="269748" y="1949323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836185" y="1632780"/>
              <a:ext cx="232401" cy="1772872"/>
            </a:xfrm>
            <a:custGeom>
              <a:avLst/>
              <a:gdLst/>
              <a:ahLst/>
              <a:cxnLst/>
              <a:rect l="l" t="t" r="r" b="b"/>
              <a:pathLst>
                <a:path w="271780" h="2073275">
                  <a:moveTo>
                    <a:pt x="271271" y="0"/>
                  </a:moveTo>
                  <a:lnTo>
                    <a:pt x="0" y="0"/>
                  </a:lnTo>
                  <a:lnTo>
                    <a:pt x="0" y="2072767"/>
                  </a:lnTo>
                  <a:lnTo>
                    <a:pt x="271271" y="2072767"/>
                  </a:lnTo>
                  <a:lnTo>
                    <a:pt x="27127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241474" y="1632780"/>
              <a:ext cx="230772" cy="2198578"/>
            </a:xfrm>
            <a:custGeom>
              <a:avLst/>
              <a:gdLst/>
              <a:ahLst/>
              <a:cxnLst/>
              <a:rect l="l" t="t" r="r" b="b"/>
              <a:pathLst>
                <a:path w="269875" h="2571115">
                  <a:moveTo>
                    <a:pt x="269747" y="0"/>
                  </a:moveTo>
                  <a:lnTo>
                    <a:pt x="0" y="0"/>
                  </a:lnTo>
                  <a:lnTo>
                    <a:pt x="0" y="2571115"/>
                  </a:lnTo>
                  <a:lnTo>
                    <a:pt x="269747" y="2571115"/>
                  </a:lnTo>
                  <a:lnTo>
                    <a:pt x="269747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645461" y="1632780"/>
              <a:ext cx="232401" cy="1844547"/>
            </a:xfrm>
            <a:custGeom>
              <a:avLst/>
              <a:gdLst/>
              <a:ahLst/>
              <a:cxnLst/>
              <a:rect l="l" t="t" r="r" b="b"/>
              <a:pathLst>
                <a:path w="271779" h="2157095">
                  <a:moveTo>
                    <a:pt x="271271" y="0"/>
                  </a:moveTo>
                  <a:lnTo>
                    <a:pt x="0" y="0"/>
                  </a:lnTo>
                  <a:lnTo>
                    <a:pt x="0" y="2156587"/>
                  </a:lnTo>
                  <a:lnTo>
                    <a:pt x="271271" y="2156587"/>
                  </a:lnTo>
                  <a:lnTo>
                    <a:pt x="27127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3050752" y="1632780"/>
              <a:ext cx="230772" cy="2730711"/>
            </a:xfrm>
            <a:custGeom>
              <a:avLst/>
              <a:gdLst/>
              <a:ahLst/>
              <a:cxnLst/>
              <a:rect l="l" t="t" r="r" b="b"/>
              <a:pathLst>
                <a:path w="269875" h="3193415">
                  <a:moveTo>
                    <a:pt x="269748" y="0"/>
                  </a:moveTo>
                  <a:lnTo>
                    <a:pt x="0" y="0"/>
                  </a:lnTo>
                  <a:lnTo>
                    <a:pt x="0" y="3192907"/>
                  </a:lnTo>
                  <a:lnTo>
                    <a:pt x="269748" y="3192907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454737" y="1632780"/>
              <a:ext cx="232401" cy="1949887"/>
            </a:xfrm>
            <a:custGeom>
              <a:avLst/>
              <a:gdLst/>
              <a:ahLst/>
              <a:cxnLst/>
              <a:rect l="l" t="t" r="r" b="b"/>
              <a:pathLst>
                <a:path w="271779" h="2280285">
                  <a:moveTo>
                    <a:pt x="271272" y="0"/>
                  </a:moveTo>
                  <a:lnTo>
                    <a:pt x="0" y="0"/>
                  </a:lnTo>
                  <a:lnTo>
                    <a:pt x="0" y="2280031"/>
                  </a:lnTo>
                  <a:lnTo>
                    <a:pt x="271272" y="2280031"/>
                  </a:lnTo>
                  <a:lnTo>
                    <a:pt x="27127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860028" y="1632779"/>
              <a:ext cx="230772" cy="2695417"/>
            </a:xfrm>
            <a:custGeom>
              <a:avLst/>
              <a:gdLst/>
              <a:ahLst/>
              <a:cxnLst/>
              <a:rect l="l" t="t" r="r" b="b"/>
              <a:pathLst>
                <a:path w="269875" h="3152140">
                  <a:moveTo>
                    <a:pt x="269748" y="0"/>
                  </a:moveTo>
                  <a:lnTo>
                    <a:pt x="0" y="0"/>
                  </a:lnTo>
                  <a:lnTo>
                    <a:pt x="0" y="3151759"/>
                  </a:lnTo>
                  <a:lnTo>
                    <a:pt x="269748" y="3151759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264014" y="1632779"/>
              <a:ext cx="232401" cy="2376137"/>
            </a:xfrm>
            <a:custGeom>
              <a:avLst/>
              <a:gdLst/>
              <a:ahLst/>
              <a:cxnLst/>
              <a:rect l="l" t="t" r="r" b="b"/>
              <a:pathLst>
                <a:path w="271779" h="2778760">
                  <a:moveTo>
                    <a:pt x="271272" y="0"/>
                  </a:moveTo>
                  <a:lnTo>
                    <a:pt x="0" y="0"/>
                  </a:lnTo>
                  <a:lnTo>
                    <a:pt x="0" y="2778379"/>
                  </a:lnTo>
                  <a:lnTo>
                    <a:pt x="271272" y="2778379"/>
                  </a:lnTo>
                  <a:lnTo>
                    <a:pt x="27127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669304" y="1632780"/>
              <a:ext cx="230772" cy="1986268"/>
            </a:xfrm>
            <a:custGeom>
              <a:avLst/>
              <a:gdLst/>
              <a:ahLst/>
              <a:cxnLst/>
              <a:rect l="l" t="t" r="r" b="b"/>
              <a:pathLst>
                <a:path w="269875" h="2322829">
                  <a:moveTo>
                    <a:pt x="269748" y="0"/>
                  </a:moveTo>
                  <a:lnTo>
                    <a:pt x="0" y="0"/>
                  </a:lnTo>
                  <a:lnTo>
                    <a:pt x="0" y="2322703"/>
                  </a:lnTo>
                  <a:lnTo>
                    <a:pt x="269748" y="2322703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073291" y="1632780"/>
              <a:ext cx="232401" cy="2446183"/>
            </a:xfrm>
            <a:custGeom>
              <a:avLst/>
              <a:gdLst/>
              <a:ahLst/>
              <a:cxnLst/>
              <a:rect l="l" t="t" r="r" b="b"/>
              <a:pathLst>
                <a:path w="271779" h="2860675">
                  <a:moveTo>
                    <a:pt x="271271" y="0"/>
                  </a:moveTo>
                  <a:lnTo>
                    <a:pt x="0" y="0"/>
                  </a:lnTo>
                  <a:lnTo>
                    <a:pt x="0" y="2860675"/>
                  </a:lnTo>
                  <a:lnTo>
                    <a:pt x="271271" y="2860675"/>
                  </a:lnTo>
                  <a:lnTo>
                    <a:pt x="27127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478581" y="1632780"/>
              <a:ext cx="230772" cy="1986268"/>
            </a:xfrm>
            <a:custGeom>
              <a:avLst/>
              <a:gdLst/>
              <a:ahLst/>
              <a:cxnLst/>
              <a:rect l="l" t="t" r="r" b="b"/>
              <a:pathLst>
                <a:path w="269875" h="2322829">
                  <a:moveTo>
                    <a:pt x="269748" y="0"/>
                  </a:moveTo>
                  <a:lnTo>
                    <a:pt x="0" y="0"/>
                  </a:lnTo>
                  <a:lnTo>
                    <a:pt x="0" y="2322703"/>
                  </a:lnTo>
                  <a:lnTo>
                    <a:pt x="269748" y="2322703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882567" y="1632780"/>
              <a:ext cx="232401" cy="1276033"/>
            </a:xfrm>
            <a:custGeom>
              <a:avLst/>
              <a:gdLst/>
              <a:ahLst/>
              <a:cxnLst/>
              <a:rect l="l" t="t" r="r" b="b"/>
              <a:pathLst>
                <a:path w="271779" h="1492250">
                  <a:moveTo>
                    <a:pt x="271272" y="0"/>
                  </a:moveTo>
                  <a:lnTo>
                    <a:pt x="0" y="0"/>
                  </a:lnTo>
                  <a:lnTo>
                    <a:pt x="0" y="1492123"/>
                  </a:lnTo>
                  <a:lnTo>
                    <a:pt x="271272" y="1492123"/>
                  </a:lnTo>
                  <a:lnTo>
                    <a:pt x="27127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287858" y="1632780"/>
              <a:ext cx="230772" cy="2163827"/>
            </a:xfrm>
            <a:custGeom>
              <a:avLst/>
              <a:gdLst/>
              <a:ahLst/>
              <a:cxnLst/>
              <a:rect l="l" t="t" r="r" b="b"/>
              <a:pathLst>
                <a:path w="269875" h="2530475">
                  <a:moveTo>
                    <a:pt x="269748" y="0"/>
                  </a:moveTo>
                  <a:lnTo>
                    <a:pt x="0" y="0"/>
                  </a:lnTo>
                  <a:lnTo>
                    <a:pt x="0" y="2529967"/>
                  </a:lnTo>
                  <a:lnTo>
                    <a:pt x="269748" y="2529967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691844" y="1632780"/>
              <a:ext cx="232401" cy="1879298"/>
            </a:xfrm>
            <a:custGeom>
              <a:avLst/>
              <a:gdLst/>
              <a:ahLst/>
              <a:cxnLst/>
              <a:rect l="l" t="t" r="r" b="b"/>
              <a:pathLst>
                <a:path w="271779" h="2197735">
                  <a:moveTo>
                    <a:pt x="271271" y="0"/>
                  </a:moveTo>
                  <a:lnTo>
                    <a:pt x="0" y="0"/>
                  </a:lnTo>
                  <a:lnTo>
                    <a:pt x="0" y="2197735"/>
                  </a:lnTo>
                  <a:lnTo>
                    <a:pt x="271271" y="2197735"/>
                  </a:lnTo>
                  <a:lnTo>
                    <a:pt x="27127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7097134" y="1632780"/>
              <a:ext cx="230772" cy="3120037"/>
            </a:xfrm>
            <a:custGeom>
              <a:avLst/>
              <a:gdLst/>
              <a:ahLst/>
              <a:cxnLst/>
              <a:rect l="l" t="t" r="r" b="b"/>
              <a:pathLst>
                <a:path w="269875" h="3648710">
                  <a:moveTo>
                    <a:pt x="269748" y="0"/>
                  </a:moveTo>
                  <a:lnTo>
                    <a:pt x="0" y="0"/>
                  </a:lnTo>
                  <a:lnTo>
                    <a:pt x="0" y="3648583"/>
                  </a:lnTo>
                  <a:lnTo>
                    <a:pt x="269748" y="3648583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7501120" y="1632780"/>
              <a:ext cx="230772" cy="1737577"/>
            </a:xfrm>
            <a:custGeom>
              <a:avLst/>
              <a:gdLst/>
              <a:ahLst/>
              <a:cxnLst/>
              <a:rect l="l" t="t" r="r" b="b"/>
              <a:pathLst>
                <a:path w="269875" h="2032000">
                  <a:moveTo>
                    <a:pt x="269748" y="0"/>
                  </a:moveTo>
                  <a:lnTo>
                    <a:pt x="0" y="0"/>
                  </a:lnTo>
                  <a:lnTo>
                    <a:pt x="0" y="2031619"/>
                  </a:lnTo>
                  <a:lnTo>
                    <a:pt x="269748" y="2031619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906410" y="1632780"/>
              <a:ext cx="230772" cy="2978316"/>
            </a:xfrm>
            <a:custGeom>
              <a:avLst/>
              <a:gdLst/>
              <a:ahLst/>
              <a:cxnLst/>
              <a:rect l="l" t="t" r="r" b="b"/>
              <a:pathLst>
                <a:path w="269875" h="3482975">
                  <a:moveTo>
                    <a:pt x="269748" y="0"/>
                  </a:moveTo>
                  <a:lnTo>
                    <a:pt x="0" y="0"/>
                  </a:lnTo>
                  <a:lnTo>
                    <a:pt x="0" y="3482467"/>
                  </a:lnTo>
                  <a:lnTo>
                    <a:pt x="269748" y="3482467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22922" y="1632780"/>
              <a:ext cx="230772" cy="2056857"/>
            </a:xfrm>
            <a:custGeom>
              <a:avLst/>
              <a:gdLst/>
              <a:ahLst/>
              <a:cxnLst/>
              <a:rect l="l" t="t" r="r" b="b"/>
              <a:pathLst>
                <a:path w="269875" h="2405379">
                  <a:moveTo>
                    <a:pt x="0" y="2404999"/>
                  </a:moveTo>
                  <a:lnTo>
                    <a:pt x="269747" y="2404999"/>
                  </a:lnTo>
                  <a:lnTo>
                    <a:pt x="269747" y="0"/>
                  </a:lnTo>
                  <a:lnTo>
                    <a:pt x="0" y="0"/>
                  </a:lnTo>
                  <a:lnTo>
                    <a:pt x="0" y="240499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026907" y="1632779"/>
              <a:ext cx="232401" cy="851413"/>
            </a:xfrm>
            <a:custGeom>
              <a:avLst/>
              <a:gdLst/>
              <a:ahLst/>
              <a:cxnLst/>
              <a:rect l="l" t="t" r="r" b="b"/>
              <a:pathLst>
                <a:path w="271780" h="995680">
                  <a:moveTo>
                    <a:pt x="0" y="995299"/>
                  </a:moveTo>
                  <a:lnTo>
                    <a:pt x="271272" y="995299"/>
                  </a:lnTo>
                  <a:lnTo>
                    <a:pt x="271272" y="0"/>
                  </a:lnTo>
                  <a:lnTo>
                    <a:pt x="0" y="0"/>
                  </a:lnTo>
                  <a:lnTo>
                    <a:pt x="0" y="99529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432198" y="1632780"/>
              <a:ext cx="230772" cy="1666988"/>
            </a:xfrm>
            <a:custGeom>
              <a:avLst/>
              <a:gdLst/>
              <a:ahLst/>
              <a:cxnLst/>
              <a:rect l="l" t="t" r="r" b="b"/>
              <a:pathLst>
                <a:path w="269875" h="1949450">
                  <a:moveTo>
                    <a:pt x="0" y="1949323"/>
                  </a:moveTo>
                  <a:lnTo>
                    <a:pt x="269748" y="1949323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1949323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836185" y="1632780"/>
              <a:ext cx="232401" cy="1772872"/>
            </a:xfrm>
            <a:custGeom>
              <a:avLst/>
              <a:gdLst/>
              <a:ahLst/>
              <a:cxnLst/>
              <a:rect l="l" t="t" r="r" b="b"/>
              <a:pathLst>
                <a:path w="271780" h="2073275">
                  <a:moveTo>
                    <a:pt x="0" y="2072767"/>
                  </a:moveTo>
                  <a:lnTo>
                    <a:pt x="271271" y="2072767"/>
                  </a:lnTo>
                  <a:lnTo>
                    <a:pt x="271271" y="0"/>
                  </a:lnTo>
                  <a:lnTo>
                    <a:pt x="0" y="0"/>
                  </a:lnTo>
                  <a:lnTo>
                    <a:pt x="0" y="207276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241474" y="1632780"/>
              <a:ext cx="230772" cy="2198578"/>
            </a:xfrm>
            <a:custGeom>
              <a:avLst/>
              <a:gdLst/>
              <a:ahLst/>
              <a:cxnLst/>
              <a:rect l="l" t="t" r="r" b="b"/>
              <a:pathLst>
                <a:path w="269875" h="2571115">
                  <a:moveTo>
                    <a:pt x="0" y="2571115"/>
                  </a:moveTo>
                  <a:lnTo>
                    <a:pt x="269747" y="2571115"/>
                  </a:lnTo>
                  <a:lnTo>
                    <a:pt x="269747" y="0"/>
                  </a:lnTo>
                  <a:lnTo>
                    <a:pt x="0" y="0"/>
                  </a:lnTo>
                  <a:lnTo>
                    <a:pt x="0" y="257111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645461" y="1632780"/>
              <a:ext cx="232401" cy="1844547"/>
            </a:xfrm>
            <a:custGeom>
              <a:avLst/>
              <a:gdLst/>
              <a:ahLst/>
              <a:cxnLst/>
              <a:rect l="l" t="t" r="r" b="b"/>
              <a:pathLst>
                <a:path w="271779" h="2157095">
                  <a:moveTo>
                    <a:pt x="0" y="2156587"/>
                  </a:moveTo>
                  <a:lnTo>
                    <a:pt x="271271" y="2156587"/>
                  </a:lnTo>
                  <a:lnTo>
                    <a:pt x="271271" y="0"/>
                  </a:lnTo>
                  <a:lnTo>
                    <a:pt x="0" y="0"/>
                  </a:lnTo>
                  <a:lnTo>
                    <a:pt x="0" y="215658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050752" y="1632780"/>
              <a:ext cx="230772" cy="2730711"/>
            </a:xfrm>
            <a:custGeom>
              <a:avLst/>
              <a:gdLst/>
              <a:ahLst/>
              <a:cxnLst/>
              <a:rect l="l" t="t" r="r" b="b"/>
              <a:pathLst>
                <a:path w="269875" h="3193415">
                  <a:moveTo>
                    <a:pt x="0" y="3192907"/>
                  </a:moveTo>
                  <a:lnTo>
                    <a:pt x="269748" y="3192907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319290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3454737" y="1632780"/>
              <a:ext cx="232401" cy="1949887"/>
            </a:xfrm>
            <a:custGeom>
              <a:avLst/>
              <a:gdLst/>
              <a:ahLst/>
              <a:cxnLst/>
              <a:rect l="l" t="t" r="r" b="b"/>
              <a:pathLst>
                <a:path w="271779" h="2280285">
                  <a:moveTo>
                    <a:pt x="0" y="2280031"/>
                  </a:moveTo>
                  <a:lnTo>
                    <a:pt x="271272" y="2280031"/>
                  </a:lnTo>
                  <a:lnTo>
                    <a:pt x="271272" y="0"/>
                  </a:lnTo>
                  <a:lnTo>
                    <a:pt x="0" y="0"/>
                  </a:lnTo>
                  <a:lnTo>
                    <a:pt x="0" y="228003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3860028" y="1632779"/>
              <a:ext cx="230772" cy="2695417"/>
            </a:xfrm>
            <a:custGeom>
              <a:avLst/>
              <a:gdLst/>
              <a:ahLst/>
              <a:cxnLst/>
              <a:rect l="l" t="t" r="r" b="b"/>
              <a:pathLst>
                <a:path w="269875" h="3152140">
                  <a:moveTo>
                    <a:pt x="0" y="3151759"/>
                  </a:moveTo>
                  <a:lnTo>
                    <a:pt x="269748" y="3151759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315175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264014" y="1632779"/>
              <a:ext cx="232401" cy="2376137"/>
            </a:xfrm>
            <a:custGeom>
              <a:avLst/>
              <a:gdLst/>
              <a:ahLst/>
              <a:cxnLst/>
              <a:rect l="l" t="t" r="r" b="b"/>
              <a:pathLst>
                <a:path w="271779" h="2778760">
                  <a:moveTo>
                    <a:pt x="0" y="2778379"/>
                  </a:moveTo>
                  <a:lnTo>
                    <a:pt x="271272" y="2778379"/>
                  </a:lnTo>
                  <a:lnTo>
                    <a:pt x="271272" y="0"/>
                  </a:lnTo>
                  <a:lnTo>
                    <a:pt x="0" y="0"/>
                  </a:lnTo>
                  <a:lnTo>
                    <a:pt x="0" y="277837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4669304" y="1632780"/>
              <a:ext cx="230772" cy="1986268"/>
            </a:xfrm>
            <a:custGeom>
              <a:avLst/>
              <a:gdLst/>
              <a:ahLst/>
              <a:cxnLst/>
              <a:rect l="l" t="t" r="r" b="b"/>
              <a:pathLst>
                <a:path w="269875" h="2322829">
                  <a:moveTo>
                    <a:pt x="0" y="2322703"/>
                  </a:moveTo>
                  <a:lnTo>
                    <a:pt x="269748" y="2322703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2322703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073291" y="1632780"/>
              <a:ext cx="232401" cy="2446183"/>
            </a:xfrm>
            <a:custGeom>
              <a:avLst/>
              <a:gdLst/>
              <a:ahLst/>
              <a:cxnLst/>
              <a:rect l="l" t="t" r="r" b="b"/>
              <a:pathLst>
                <a:path w="271779" h="2860675">
                  <a:moveTo>
                    <a:pt x="0" y="2860675"/>
                  </a:moveTo>
                  <a:lnTo>
                    <a:pt x="271271" y="2860675"/>
                  </a:lnTo>
                  <a:lnTo>
                    <a:pt x="271271" y="0"/>
                  </a:lnTo>
                  <a:lnTo>
                    <a:pt x="0" y="0"/>
                  </a:lnTo>
                  <a:lnTo>
                    <a:pt x="0" y="28606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478581" y="1632780"/>
              <a:ext cx="230772" cy="1986268"/>
            </a:xfrm>
            <a:custGeom>
              <a:avLst/>
              <a:gdLst/>
              <a:ahLst/>
              <a:cxnLst/>
              <a:rect l="l" t="t" r="r" b="b"/>
              <a:pathLst>
                <a:path w="269875" h="2322829">
                  <a:moveTo>
                    <a:pt x="0" y="2322703"/>
                  </a:moveTo>
                  <a:lnTo>
                    <a:pt x="269748" y="2322703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2322703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882567" y="1632780"/>
              <a:ext cx="232401" cy="1276033"/>
            </a:xfrm>
            <a:custGeom>
              <a:avLst/>
              <a:gdLst/>
              <a:ahLst/>
              <a:cxnLst/>
              <a:rect l="l" t="t" r="r" b="b"/>
              <a:pathLst>
                <a:path w="271779" h="1492250">
                  <a:moveTo>
                    <a:pt x="0" y="1492123"/>
                  </a:moveTo>
                  <a:lnTo>
                    <a:pt x="271272" y="1492123"/>
                  </a:lnTo>
                  <a:lnTo>
                    <a:pt x="271272" y="0"/>
                  </a:lnTo>
                  <a:lnTo>
                    <a:pt x="0" y="0"/>
                  </a:lnTo>
                  <a:lnTo>
                    <a:pt x="0" y="149212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6287858" y="1632780"/>
              <a:ext cx="230772" cy="2163827"/>
            </a:xfrm>
            <a:custGeom>
              <a:avLst/>
              <a:gdLst/>
              <a:ahLst/>
              <a:cxnLst/>
              <a:rect l="l" t="t" r="r" b="b"/>
              <a:pathLst>
                <a:path w="269875" h="2530475">
                  <a:moveTo>
                    <a:pt x="0" y="2529967"/>
                  </a:moveTo>
                  <a:lnTo>
                    <a:pt x="269748" y="2529967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252996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6691844" y="1632780"/>
              <a:ext cx="232401" cy="1879298"/>
            </a:xfrm>
            <a:custGeom>
              <a:avLst/>
              <a:gdLst/>
              <a:ahLst/>
              <a:cxnLst/>
              <a:rect l="l" t="t" r="r" b="b"/>
              <a:pathLst>
                <a:path w="271779" h="2197735">
                  <a:moveTo>
                    <a:pt x="0" y="2197735"/>
                  </a:moveTo>
                  <a:lnTo>
                    <a:pt x="271271" y="2197735"/>
                  </a:lnTo>
                  <a:lnTo>
                    <a:pt x="271271" y="0"/>
                  </a:lnTo>
                  <a:lnTo>
                    <a:pt x="0" y="0"/>
                  </a:lnTo>
                  <a:lnTo>
                    <a:pt x="0" y="219773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097134" y="1632780"/>
              <a:ext cx="230772" cy="3120037"/>
            </a:xfrm>
            <a:custGeom>
              <a:avLst/>
              <a:gdLst/>
              <a:ahLst/>
              <a:cxnLst/>
              <a:rect l="l" t="t" r="r" b="b"/>
              <a:pathLst>
                <a:path w="269875" h="3648710">
                  <a:moveTo>
                    <a:pt x="0" y="3648583"/>
                  </a:moveTo>
                  <a:lnTo>
                    <a:pt x="269748" y="3648583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364858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501120" y="1632780"/>
              <a:ext cx="230772" cy="1737577"/>
            </a:xfrm>
            <a:custGeom>
              <a:avLst/>
              <a:gdLst/>
              <a:ahLst/>
              <a:cxnLst/>
              <a:rect l="l" t="t" r="r" b="b"/>
              <a:pathLst>
                <a:path w="269875" h="2032000">
                  <a:moveTo>
                    <a:pt x="0" y="2031619"/>
                  </a:moveTo>
                  <a:lnTo>
                    <a:pt x="269748" y="2031619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203161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906410" y="1632780"/>
              <a:ext cx="230772" cy="2978316"/>
            </a:xfrm>
            <a:custGeom>
              <a:avLst/>
              <a:gdLst/>
              <a:ahLst/>
              <a:cxnLst/>
              <a:rect l="l" t="t" r="r" b="b"/>
              <a:pathLst>
                <a:path w="269875" h="3482975">
                  <a:moveTo>
                    <a:pt x="0" y="3482467"/>
                  </a:moveTo>
                  <a:lnTo>
                    <a:pt x="269748" y="3482467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348246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36194" y="1632780"/>
              <a:ext cx="7687693" cy="0"/>
            </a:xfrm>
            <a:custGeom>
              <a:avLst/>
              <a:gdLst/>
              <a:ahLst/>
              <a:cxnLst/>
              <a:rect l="l" t="t" r="r" b="b"/>
              <a:pathLst>
                <a:path w="8990330">
                  <a:moveTo>
                    <a:pt x="0" y="0"/>
                  </a:moveTo>
                  <a:lnTo>
                    <a:pt x="89901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 txBox="1"/>
            <p:nvPr/>
          </p:nvSpPr>
          <p:spPr>
            <a:xfrm>
              <a:off x="617013" y="3728841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58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81" name="object 181"/>
            <p:cNvSpPr txBox="1"/>
            <p:nvPr/>
          </p:nvSpPr>
          <p:spPr>
            <a:xfrm>
              <a:off x="276883" y="5116294"/>
              <a:ext cx="195477" cy="108575"/>
            </a:xfrm>
            <a:prstGeom prst="rect">
              <a:avLst/>
            </a:prstGeom>
          </p:spPr>
          <p:txBody>
            <a:bodyPr vert="horz" wrap="square" lIns="0" tIns="3258" rIns="0" bIns="0" rtlCol="0">
              <a:spAutoFit/>
            </a:bodyPr>
            <a:lstStyle/>
            <a:p>
              <a:pPr marL="10860">
                <a:spcBef>
                  <a:spcPts val="26"/>
                </a:spcBef>
              </a:pPr>
              <a:r>
                <a:rPr sz="684" spc="-4" dirty="0">
                  <a:latin typeface="Arial"/>
                  <a:cs typeface="Arial"/>
                </a:rPr>
                <a:t>-100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82" name="object 182"/>
            <p:cNvSpPr txBox="1"/>
            <p:nvPr/>
          </p:nvSpPr>
          <p:spPr>
            <a:xfrm>
              <a:off x="200516" y="5247881"/>
              <a:ext cx="7978194" cy="6742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93124">
                <a:lnSpc>
                  <a:spcPts val="1219"/>
                </a:lnSpc>
                <a:tabLst>
                  <a:tab pos="797650" algn="l"/>
                  <a:tab pos="1202177" algn="l"/>
                  <a:tab pos="1606702" algn="l"/>
                  <a:tab pos="2011229" algn="l"/>
                  <a:tab pos="2416299" algn="l"/>
                  <a:tab pos="2820825" algn="l"/>
                  <a:tab pos="3225352" algn="l"/>
                  <a:tab pos="3630421" algn="l"/>
                  <a:tab pos="4034948" algn="l"/>
                  <a:tab pos="4439474" algn="l"/>
                  <a:tab pos="4844543" algn="l"/>
                  <a:tab pos="5249070" algn="l"/>
                  <a:tab pos="5653596" algn="l"/>
                  <a:tab pos="6058123" algn="l"/>
                  <a:tab pos="6462649" algn="l"/>
                  <a:tab pos="6867719" algn="l"/>
                  <a:tab pos="7272245" algn="l"/>
                  <a:tab pos="7676771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01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02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03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04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05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06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07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08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09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11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12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13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14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15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16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17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18</a:t>
              </a:r>
              <a:endParaRPr sz="1026" dirty="0">
                <a:latin typeface="Arial"/>
                <a:cs typeface="Arial"/>
              </a:endParaRPr>
            </a:p>
            <a:p>
              <a:pPr marL="10860">
                <a:spcBef>
                  <a:spcPts val="855"/>
                </a:spcBef>
              </a:pPr>
              <a:endParaRPr lang="fi-FI" sz="941" dirty="0">
                <a:latin typeface="Arial"/>
                <a:cs typeface="Arial"/>
              </a:endParaRPr>
            </a:p>
            <a:p>
              <a:pPr marL="10860">
                <a:spcBef>
                  <a:spcPts val="855"/>
                </a:spcBef>
              </a:pPr>
              <a:r>
                <a:rPr sz="941" dirty="0" err="1">
                  <a:latin typeface="Arial"/>
                  <a:cs typeface="Arial"/>
                </a:rPr>
                <a:t>Lähde</a:t>
              </a:r>
              <a:r>
                <a:rPr sz="941" dirty="0">
                  <a:latin typeface="Arial"/>
                  <a:cs typeface="Arial"/>
                </a:rPr>
                <a:t>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</a:t>
              </a:r>
              <a:r>
                <a:rPr sz="941" spc="81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Statfin</a:t>
              </a:r>
            </a:p>
          </p:txBody>
        </p:sp>
        <p:sp>
          <p:nvSpPr>
            <p:cNvPr id="154" name="object 154"/>
            <p:cNvSpPr txBox="1"/>
            <p:nvPr/>
          </p:nvSpPr>
          <p:spPr>
            <a:xfrm>
              <a:off x="1021521" y="2523179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24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5" name="object 155"/>
            <p:cNvSpPr txBox="1"/>
            <p:nvPr/>
          </p:nvSpPr>
          <p:spPr>
            <a:xfrm>
              <a:off x="1426333" y="3338646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47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6" name="object 156"/>
            <p:cNvSpPr txBox="1"/>
            <p:nvPr/>
          </p:nvSpPr>
          <p:spPr>
            <a:xfrm>
              <a:off x="1831080" y="3445290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50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7" name="object 157"/>
            <p:cNvSpPr txBox="1"/>
            <p:nvPr/>
          </p:nvSpPr>
          <p:spPr>
            <a:xfrm>
              <a:off x="2235610" y="3870670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62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8" name="object 158"/>
            <p:cNvSpPr txBox="1"/>
            <p:nvPr/>
          </p:nvSpPr>
          <p:spPr>
            <a:xfrm>
              <a:off x="2640357" y="3516204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52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9" name="object 159"/>
            <p:cNvSpPr txBox="1"/>
            <p:nvPr/>
          </p:nvSpPr>
          <p:spPr>
            <a:xfrm>
              <a:off x="3044887" y="4402586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-77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0" name="object 160"/>
            <p:cNvSpPr txBox="1"/>
            <p:nvPr/>
          </p:nvSpPr>
          <p:spPr>
            <a:xfrm>
              <a:off x="3449633" y="3622523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55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1" name="object 161"/>
            <p:cNvSpPr txBox="1"/>
            <p:nvPr/>
          </p:nvSpPr>
          <p:spPr>
            <a:xfrm>
              <a:off x="3854381" y="4367183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76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2" name="object 162"/>
            <p:cNvSpPr txBox="1"/>
            <p:nvPr/>
          </p:nvSpPr>
          <p:spPr>
            <a:xfrm>
              <a:off x="4258910" y="4048121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67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3" name="object 163"/>
            <p:cNvSpPr txBox="1"/>
            <p:nvPr/>
          </p:nvSpPr>
          <p:spPr>
            <a:xfrm>
              <a:off x="4663657" y="3657926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56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4" name="object 164"/>
            <p:cNvSpPr txBox="1"/>
            <p:nvPr/>
          </p:nvSpPr>
          <p:spPr>
            <a:xfrm>
              <a:off x="5068187" y="4119035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69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5" name="object 165"/>
            <p:cNvSpPr txBox="1"/>
            <p:nvPr/>
          </p:nvSpPr>
          <p:spPr>
            <a:xfrm>
              <a:off x="5472933" y="3657926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56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6" name="object 166"/>
            <p:cNvSpPr txBox="1"/>
            <p:nvPr/>
          </p:nvSpPr>
          <p:spPr>
            <a:xfrm>
              <a:off x="5877680" y="2948776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36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7" name="object 167"/>
            <p:cNvSpPr txBox="1"/>
            <p:nvPr/>
          </p:nvSpPr>
          <p:spPr>
            <a:xfrm>
              <a:off x="6282209" y="3835159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61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8" name="object 168"/>
            <p:cNvSpPr txBox="1"/>
            <p:nvPr/>
          </p:nvSpPr>
          <p:spPr>
            <a:xfrm>
              <a:off x="6686957" y="3551608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53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9" name="object 169"/>
            <p:cNvSpPr txBox="1"/>
            <p:nvPr/>
          </p:nvSpPr>
          <p:spPr>
            <a:xfrm>
              <a:off x="7091487" y="4792781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88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70" name="object 170"/>
            <p:cNvSpPr txBox="1"/>
            <p:nvPr/>
          </p:nvSpPr>
          <p:spPr>
            <a:xfrm>
              <a:off x="7496234" y="3409561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-49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71" name="object 171"/>
            <p:cNvSpPr txBox="1"/>
            <p:nvPr/>
          </p:nvSpPr>
          <p:spPr>
            <a:xfrm>
              <a:off x="7900980" y="4650951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84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72" name="object 172"/>
            <p:cNvSpPr txBox="1"/>
            <p:nvPr/>
          </p:nvSpPr>
          <p:spPr>
            <a:xfrm>
              <a:off x="325101" y="4765089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-90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73" name="object 173"/>
            <p:cNvSpPr txBox="1"/>
            <p:nvPr/>
          </p:nvSpPr>
          <p:spPr>
            <a:xfrm>
              <a:off x="325101" y="4410405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-80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74" name="object 174"/>
            <p:cNvSpPr txBox="1"/>
            <p:nvPr/>
          </p:nvSpPr>
          <p:spPr>
            <a:xfrm>
              <a:off x="325101" y="4055723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-70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75" name="object 175"/>
            <p:cNvSpPr txBox="1"/>
            <p:nvPr/>
          </p:nvSpPr>
          <p:spPr>
            <a:xfrm>
              <a:off x="325101" y="3701257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-60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76" name="object 176"/>
            <p:cNvSpPr txBox="1"/>
            <p:nvPr/>
          </p:nvSpPr>
          <p:spPr>
            <a:xfrm>
              <a:off x="325101" y="3346465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-50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77" name="object 177"/>
            <p:cNvSpPr txBox="1"/>
            <p:nvPr/>
          </p:nvSpPr>
          <p:spPr>
            <a:xfrm>
              <a:off x="325101" y="2991783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-40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78" name="object 178"/>
            <p:cNvSpPr txBox="1"/>
            <p:nvPr/>
          </p:nvSpPr>
          <p:spPr>
            <a:xfrm>
              <a:off x="325101" y="2637317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-30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79" name="object 179"/>
            <p:cNvSpPr txBox="1"/>
            <p:nvPr/>
          </p:nvSpPr>
          <p:spPr>
            <a:xfrm>
              <a:off x="325101" y="1573159"/>
              <a:ext cx="147694" cy="84241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77104" algn="ctr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4"/>
                </a:spcBef>
              </a:pPr>
              <a:endParaRPr sz="941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684" spc="-4" dirty="0">
                  <a:latin typeface="Arial"/>
                  <a:cs typeface="Arial"/>
                </a:rPr>
                <a:t>-10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4"/>
                </a:spcBef>
              </a:pPr>
              <a:endParaRPr sz="941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684" spc="-4" dirty="0">
                  <a:latin typeface="Arial"/>
                  <a:cs typeface="Arial"/>
                </a:rPr>
                <a:t>-20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80" name="object 180"/>
            <p:cNvSpPr txBox="1"/>
            <p:nvPr/>
          </p:nvSpPr>
          <p:spPr>
            <a:xfrm>
              <a:off x="1604326" y="1169281"/>
              <a:ext cx="5388661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Luonnollinen </a:t>
              </a:r>
              <a:r>
                <a:rPr sz="1368" b="1" spc="-9" dirty="0">
                  <a:latin typeface="Arial"/>
                  <a:cs typeface="Arial"/>
                </a:rPr>
                <a:t>väestönmuutos </a:t>
              </a:r>
              <a:r>
                <a:rPr sz="1368" b="1" spc="-4" dirty="0">
                  <a:latin typeface="Arial"/>
                  <a:cs typeface="Arial"/>
                </a:rPr>
                <a:t>Mäntyharjulla 2000 - 2018,</a:t>
              </a:r>
              <a:r>
                <a:rPr sz="1368" b="1" spc="184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henkilöä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Ryhmä 12">
            <a:extLst>
              <a:ext uri="{FF2B5EF4-FFF2-40B4-BE49-F238E27FC236}">
                <a16:creationId xmlns:a16="http://schemas.microsoft.com/office/drawing/2014/main" id="{98EF3F79-87D3-4AD7-9B99-038F05CB743D}"/>
              </a:ext>
            </a:extLst>
          </p:cNvPr>
          <p:cNvGrpSpPr/>
          <p:nvPr/>
        </p:nvGrpSpPr>
        <p:grpSpPr>
          <a:xfrm>
            <a:off x="611560" y="548680"/>
            <a:ext cx="7613469" cy="4963484"/>
            <a:chOff x="0" y="692696"/>
            <a:chExt cx="7613469" cy="4963484"/>
          </a:xfrm>
        </p:grpSpPr>
        <p:sp>
          <p:nvSpPr>
            <p:cNvPr id="11" name="object 11"/>
            <p:cNvSpPr txBox="1"/>
            <p:nvPr/>
          </p:nvSpPr>
          <p:spPr>
            <a:xfrm>
              <a:off x="200516" y="5511397"/>
              <a:ext cx="527680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SOTKAnet,</a:t>
              </a:r>
              <a:r>
                <a:rPr sz="941" spc="145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id:1072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15F391C8-A755-45CF-8389-1520C4504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92696"/>
              <a:ext cx="7613469" cy="46349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Ryhmä 12">
            <a:extLst>
              <a:ext uri="{FF2B5EF4-FFF2-40B4-BE49-F238E27FC236}">
                <a16:creationId xmlns:a16="http://schemas.microsoft.com/office/drawing/2014/main" id="{1BAE8145-31FE-4F6B-9E77-FD79C8AB0794}"/>
              </a:ext>
            </a:extLst>
          </p:cNvPr>
          <p:cNvGrpSpPr/>
          <p:nvPr/>
        </p:nvGrpSpPr>
        <p:grpSpPr>
          <a:xfrm>
            <a:off x="467544" y="548680"/>
            <a:ext cx="7697219" cy="5041327"/>
            <a:chOff x="3300" y="764704"/>
            <a:chExt cx="7697219" cy="5041327"/>
          </a:xfrm>
        </p:grpSpPr>
        <p:sp>
          <p:nvSpPr>
            <p:cNvPr id="11" name="object 11"/>
            <p:cNvSpPr txBox="1"/>
            <p:nvPr/>
          </p:nvSpPr>
          <p:spPr>
            <a:xfrm>
              <a:off x="147317" y="5661248"/>
              <a:ext cx="527680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SOTKAnet,</a:t>
              </a:r>
              <a:r>
                <a:rPr sz="941" spc="145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id:1071</a:t>
              </a:r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1DA7C462-E5A6-4594-BE77-EC4F05E37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00" y="764704"/>
              <a:ext cx="7697219" cy="46805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Ryhmä 18">
            <a:extLst>
              <a:ext uri="{FF2B5EF4-FFF2-40B4-BE49-F238E27FC236}">
                <a16:creationId xmlns:a16="http://schemas.microsoft.com/office/drawing/2014/main" id="{336AF695-0FC9-4EC8-9BBB-09696696CB04}"/>
              </a:ext>
            </a:extLst>
          </p:cNvPr>
          <p:cNvGrpSpPr/>
          <p:nvPr/>
        </p:nvGrpSpPr>
        <p:grpSpPr>
          <a:xfrm>
            <a:off x="539552" y="476672"/>
            <a:ext cx="7735246" cy="5035492"/>
            <a:chOff x="0" y="620688"/>
            <a:chExt cx="7735246" cy="5035492"/>
          </a:xfrm>
        </p:grpSpPr>
        <p:sp>
          <p:nvSpPr>
            <p:cNvPr id="17" name="object 17"/>
            <p:cNvSpPr txBox="1"/>
            <p:nvPr/>
          </p:nvSpPr>
          <p:spPr>
            <a:xfrm>
              <a:off x="200516" y="5511397"/>
              <a:ext cx="527680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SOTKAnet,</a:t>
              </a:r>
              <a:r>
                <a:rPr sz="941" spc="145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id:1273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8" name="Kuva 17">
              <a:extLst>
                <a:ext uri="{FF2B5EF4-FFF2-40B4-BE49-F238E27FC236}">
                  <a16:creationId xmlns:a16="http://schemas.microsoft.com/office/drawing/2014/main" id="{29D212EF-E123-490E-9480-5B4F7369E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20688"/>
              <a:ext cx="7735246" cy="47036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448992"/>
              </p:ext>
            </p:extLst>
          </p:nvPr>
        </p:nvGraphicFramePr>
        <p:xfrm>
          <a:off x="323528" y="4797152"/>
          <a:ext cx="8567936" cy="5915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67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5018">
                <a:tc>
                  <a:txBody>
                    <a:bodyPr/>
                    <a:lstStyle/>
                    <a:p>
                      <a:pPr marL="133985">
                        <a:lnSpc>
                          <a:spcPts val="122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Lähde: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ETELÄ-SAVON MAAKUNTALIITTO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/ THL,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Tilasto-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ja indikaattoripankki SOTKAnet,</a:t>
                      </a:r>
                      <a:r>
                        <a:rPr sz="900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id:184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600">
                <a:tc>
                  <a:txBody>
                    <a:bodyPr/>
                    <a:lstStyle/>
                    <a:p>
                      <a:pPr marL="127000" marR="941069">
                        <a:lnSpc>
                          <a:spcPts val="910"/>
                        </a:lnSpc>
                        <a:spcBef>
                          <a:spcPts val="5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Jokaiselle Suomen kunnalle on laskettu Kelan rekisteritietojen avulla indeksiluku, joka kertoo, miten tervettä tai sairasta väestö on suhteessa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koko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maan keskiarvoon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(= 100).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Kuntien välisistä eroista voidaan poistaa väestön ikä- ja  sukupuolirakenteesta johtuvat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erot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vakioimalla indeksiluvut iän ja sukupuolen mukaan. Luvut perustuvat kolmeen</a:t>
                      </a:r>
                      <a:r>
                        <a:rPr sz="6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rekisterimuuttujaan.</a:t>
                      </a:r>
                      <a:endParaRPr sz="600" dirty="0">
                        <a:latin typeface="Arial"/>
                        <a:cs typeface="Arial"/>
                      </a:endParaRPr>
                    </a:p>
                    <a:p>
                      <a:pPr marL="127000" marR="119380">
                        <a:lnSpc>
                          <a:spcPts val="910"/>
                        </a:lnSpc>
                      </a:pPr>
                      <a:r>
                        <a:rPr sz="600" spc="-10" dirty="0">
                          <a:latin typeface="Arial"/>
                          <a:cs typeface="Arial"/>
                        </a:rPr>
                        <a:t>Terveyspuntarin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indeksejä ei pidä tarkastella tavanomaisina aikasarjoina,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koska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vakiointi on tehty kunkin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vuoden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väestöllä, ei vakioväestöllä. Jos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Terveyspuntarissa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jossakin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tietyssä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kunnassa astman kansantauti-indeksi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vuonna 2010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120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ja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vuonna </a:t>
                      </a:r>
                      <a:r>
                        <a:rPr sz="600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2013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vain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115,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voidaan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sanoa,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että kunta on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lähestynyt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koko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maan keskiarvoa. Ei kuitenkaan voida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sanoa,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että astman erityiskorvausoikeuksien vallitsevuus kunnassa olisi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vähentynyt,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koska laskennassa otetaan aina huomioon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koko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maan </a:t>
                      </a:r>
                      <a:r>
                        <a:rPr sz="6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luvut.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543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53" name="Ryhmä 152">
            <a:extLst>
              <a:ext uri="{FF2B5EF4-FFF2-40B4-BE49-F238E27FC236}">
                <a16:creationId xmlns:a16="http://schemas.microsoft.com/office/drawing/2014/main" id="{3BE3A493-9DB6-459F-B3EC-D8D185A2AC38}"/>
              </a:ext>
            </a:extLst>
          </p:cNvPr>
          <p:cNvGrpSpPr/>
          <p:nvPr/>
        </p:nvGrpSpPr>
        <p:grpSpPr>
          <a:xfrm>
            <a:off x="755576" y="620688"/>
            <a:ext cx="7487068" cy="3921820"/>
            <a:chOff x="484089" y="997261"/>
            <a:chExt cx="7487068" cy="3921820"/>
          </a:xfrm>
        </p:grpSpPr>
        <p:sp>
          <p:nvSpPr>
            <p:cNvPr id="3" name="object 3"/>
            <p:cNvSpPr/>
            <p:nvPr/>
          </p:nvSpPr>
          <p:spPr>
            <a:xfrm>
              <a:off x="7870280" y="3908246"/>
              <a:ext cx="100454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4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19020" y="3908246"/>
              <a:ext cx="200364" cy="0"/>
            </a:xfrm>
            <a:custGeom>
              <a:avLst/>
              <a:gdLst/>
              <a:ahLst/>
              <a:cxnLst/>
              <a:rect l="l" t="t" r="r" b="b"/>
              <a:pathLst>
                <a:path w="234315">
                  <a:moveTo>
                    <a:pt x="0" y="0"/>
                  </a:moveTo>
                  <a:lnTo>
                    <a:pt x="2341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66816" y="3908246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14611" y="3908246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62406" y="3908246"/>
              <a:ext cx="201993" cy="0"/>
            </a:xfrm>
            <a:custGeom>
              <a:avLst/>
              <a:gdLst/>
              <a:ahLst/>
              <a:cxnLst/>
              <a:rect l="l" t="t" r="r" b="b"/>
              <a:pathLst>
                <a:path w="236220">
                  <a:moveTo>
                    <a:pt x="0" y="0"/>
                  </a:moveTo>
                  <a:lnTo>
                    <a:pt x="2362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11505" y="3908246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59300" y="3908246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7564" y="3908246"/>
              <a:ext cx="200364" cy="0"/>
            </a:xfrm>
            <a:custGeom>
              <a:avLst/>
              <a:gdLst/>
              <a:ahLst/>
              <a:cxnLst/>
              <a:rect l="l" t="t" r="r" b="b"/>
              <a:pathLst>
                <a:path w="234314">
                  <a:moveTo>
                    <a:pt x="0" y="0"/>
                  </a:moveTo>
                  <a:lnTo>
                    <a:pt x="23414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56196" y="3908246"/>
              <a:ext cx="200364" cy="0"/>
            </a:xfrm>
            <a:custGeom>
              <a:avLst/>
              <a:gdLst/>
              <a:ahLst/>
              <a:cxnLst/>
              <a:rect l="l" t="t" r="r" b="b"/>
              <a:pathLst>
                <a:path w="234314">
                  <a:moveTo>
                    <a:pt x="0" y="0"/>
                  </a:moveTo>
                  <a:lnTo>
                    <a:pt x="23431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03990" y="3908246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51787" y="3908246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00884" y="3908246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48680" y="3908246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96476" y="3908246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45575" y="3908246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93153" y="3908246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9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41750" y="3908246"/>
              <a:ext cx="100454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4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870280" y="3585056"/>
              <a:ext cx="100454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4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19020" y="3585056"/>
              <a:ext cx="200364" cy="0"/>
            </a:xfrm>
            <a:custGeom>
              <a:avLst/>
              <a:gdLst/>
              <a:ahLst/>
              <a:cxnLst/>
              <a:rect l="l" t="t" r="r" b="b"/>
              <a:pathLst>
                <a:path w="234315">
                  <a:moveTo>
                    <a:pt x="0" y="0"/>
                  </a:moveTo>
                  <a:lnTo>
                    <a:pt x="2341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966816" y="3585056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14611" y="3585056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062406" y="3585056"/>
              <a:ext cx="201993" cy="0"/>
            </a:xfrm>
            <a:custGeom>
              <a:avLst/>
              <a:gdLst/>
              <a:ahLst/>
              <a:cxnLst/>
              <a:rect l="l" t="t" r="r" b="b"/>
              <a:pathLst>
                <a:path w="236220">
                  <a:moveTo>
                    <a:pt x="0" y="0"/>
                  </a:moveTo>
                  <a:lnTo>
                    <a:pt x="2362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1505" y="3585056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159300" y="3585056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07564" y="3585056"/>
              <a:ext cx="200364" cy="0"/>
            </a:xfrm>
            <a:custGeom>
              <a:avLst/>
              <a:gdLst/>
              <a:ahLst/>
              <a:cxnLst/>
              <a:rect l="l" t="t" r="r" b="b"/>
              <a:pathLst>
                <a:path w="234314">
                  <a:moveTo>
                    <a:pt x="0" y="0"/>
                  </a:moveTo>
                  <a:lnTo>
                    <a:pt x="23414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256196" y="3585056"/>
              <a:ext cx="200364" cy="0"/>
            </a:xfrm>
            <a:custGeom>
              <a:avLst/>
              <a:gdLst/>
              <a:ahLst/>
              <a:cxnLst/>
              <a:rect l="l" t="t" r="r" b="b"/>
              <a:pathLst>
                <a:path w="234314">
                  <a:moveTo>
                    <a:pt x="0" y="0"/>
                  </a:moveTo>
                  <a:lnTo>
                    <a:pt x="23431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803990" y="3585056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351787" y="3585056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900884" y="3585056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448680" y="3585056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96476" y="3585056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45575" y="3585056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93153" y="3585056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9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41750" y="3585056"/>
              <a:ext cx="100454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4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870280" y="3261867"/>
              <a:ext cx="100454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4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419020" y="3261867"/>
              <a:ext cx="200364" cy="0"/>
            </a:xfrm>
            <a:custGeom>
              <a:avLst/>
              <a:gdLst/>
              <a:ahLst/>
              <a:cxnLst/>
              <a:rect l="l" t="t" r="r" b="b"/>
              <a:pathLst>
                <a:path w="234315">
                  <a:moveTo>
                    <a:pt x="0" y="0"/>
                  </a:moveTo>
                  <a:lnTo>
                    <a:pt x="2341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966816" y="3261867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514611" y="3261867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062406" y="3261867"/>
              <a:ext cx="201993" cy="0"/>
            </a:xfrm>
            <a:custGeom>
              <a:avLst/>
              <a:gdLst/>
              <a:ahLst/>
              <a:cxnLst/>
              <a:rect l="l" t="t" r="r" b="b"/>
              <a:pathLst>
                <a:path w="236220">
                  <a:moveTo>
                    <a:pt x="0" y="0"/>
                  </a:moveTo>
                  <a:lnTo>
                    <a:pt x="2362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611505" y="3261867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159300" y="3261867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707564" y="3261867"/>
              <a:ext cx="200364" cy="0"/>
            </a:xfrm>
            <a:custGeom>
              <a:avLst/>
              <a:gdLst/>
              <a:ahLst/>
              <a:cxnLst/>
              <a:rect l="l" t="t" r="r" b="b"/>
              <a:pathLst>
                <a:path w="234314">
                  <a:moveTo>
                    <a:pt x="0" y="0"/>
                  </a:moveTo>
                  <a:lnTo>
                    <a:pt x="23414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256196" y="3261867"/>
              <a:ext cx="200364" cy="0"/>
            </a:xfrm>
            <a:custGeom>
              <a:avLst/>
              <a:gdLst/>
              <a:ahLst/>
              <a:cxnLst/>
              <a:rect l="l" t="t" r="r" b="b"/>
              <a:pathLst>
                <a:path w="234314">
                  <a:moveTo>
                    <a:pt x="0" y="0"/>
                  </a:moveTo>
                  <a:lnTo>
                    <a:pt x="23431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803990" y="3261867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351787" y="3261867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900884" y="3261867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448680" y="3261867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996476" y="3261867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545575" y="3261867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093153" y="3261867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9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41750" y="3261867"/>
              <a:ext cx="100454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4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870280" y="2938677"/>
              <a:ext cx="100454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4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419020" y="2938677"/>
              <a:ext cx="200364" cy="0"/>
            </a:xfrm>
            <a:custGeom>
              <a:avLst/>
              <a:gdLst/>
              <a:ahLst/>
              <a:cxnLst/>
              <a:rect l="l" t="t" r="r" b="b"/>
              <a:pathLst>
                <a:path w="234315">
                  <a:moveTo>
                    <a:pt x="0" y="0"/>
                  </a:moveTo>
                  <a:lnTo>
                    <a:pt x="2341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966816" y="2938677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514611" y="2938677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062406" y="2938677"/>
              <a:ext cx="201993" cy="0"/>
            </a:xfrm>
            <a:custGeom>
              <a:avLst/>
              <a:gdLst/>
              <a:ahLst/>
              <a:cxnLst/>
              <a:rect l="l" t="t" r="r" b="b"/>
              <a:pathLst>
                <a:path w="236220">
                  <a:moveTo>
                    <a:pt x="0" y="0"/>
                  </a:moveTo>
                  <a:lnTo>
                    <a:pt x="2362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611505" y="2938677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159300" y="2938677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707564" y="2938677"/>
              <a:ext cx="200364" cy="0"/>
            </a:xfrm>
            <a:custGeom>
              <a:avLst/>
              <a:gdLst/>
              <a:ahLst/>
              <a:cxnLst/>
              <a:rect l="l" t="t" r="r" b="b"/>
              <a:pathLst>
                <a:path w="234314">
                  <a:moveTo>
                    <a:pt x="0" y="0"/>
                  </a:moveTo>
                  <a:lnTo>
                    <a:pt x="23414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256196" y="2938677"/>
              <a:ext cx="200364" cy="0"/>
            </a:xfrm>
            <a:custGeom>
              <a:avLst/>
              <a:gdLst/>
              <a:ahLst/>
              <a:cxnLst/>
              <a:rect l="l" t="t" r="r" b="b"/>
              <a:pathLst>
                <a:path w="234314">
                  <a:moveTo>
                    <a:pt x="0" y="0"/>
                  </a:moveTo>
                  <a:lnTo>
                    <a:pt x="23431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803990" y="2938677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351787" y="2938677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900884" y="2938677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448680" y="2938677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996476" y="2938677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545575" y="2938677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093153" y="2938677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9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41750" y="2938677"/>
              <a:ext cx="100454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4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419019" y="2616791"/>
              <a:ext cx="551681" cy="0"/>
            </a:xfrm>
            <a:custGeom>
              <a:avLst/>
              <a:gdLst/>
              <a:ahLst/>
              <a:cxnLst/>
              <a:rect l="l" t="t" r="r" b="b"/>
              <a:pathLst>
                <a:path w="645159">
                  <a:moveTo>
                    <a:pt x="0" y="0"/>
                  </a:moveTo>
                  <a:lnTo>
                    <a:pt x="6451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966816" y="2616791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514611" y="2616791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062406" y="2616791"/>
              <a:ext cx="201993" cy="0"/>
            </a:xfrm>
            <a:custGeom>
              <a:avLst/>
              <a:gdLst/>
              <a:ahLst/>
              <a:cxnLst/>
              <a:rect l="l" t="t" r="r" b="b"/>
              <a:pathLst>
                <a:path w="236220">
                  <a:moveTo>
                    <a:pt x="0" y="0"/>
                  </a:moveTo>
                  <a:lnTo>
                    <a:pt x="2362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611505" y="2616791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159300" y="2616791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707564" y="2616791"/>
              <a:ext cx="200364" cy="0"/>
            </a:xfrm>
            <a:custGeom>
              <a:avLst/>
              <a:gdLst/>
              <a:ahLst/>
              <a:cxnLst/>
              <a:rect l="l" t="t" r="r" b="b"/>
              <a:pathLst>
                <a:path w="234314">
                  <a:moveTo>
                    <a:pt x="0" y="0"/>
                  </a:moveTo>
                  <a:lnTo>
                    <a:pt x="23414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256196" y="2616791"/>
              <a:ext cx="200364" cy="0"/>
            </a:xfrm>
            <a:custGeom>
              <a:avLst/>
              <a:gdLst/>
              <a:ahLst/>
              <a:cxnLst/>
              <a:rect l="l" t="t" r="r" b="b"/>
              <a:pathLst>
                <a:path w="234314">
                  <a:moveTo>
                    <a:pt x="0" y="0"/>
                  </a:moveTo>
                  <a:lnTo>
                    <a:pt x="23431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803990" y="2616791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351787" y="2616791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900884" y="2616791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448680" y="2616791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996476" y="2616791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545575" y="2616791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093153" y="2616791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9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41750" y="2616791"/>
              <a:ext cx="100454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4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611505" y="2293602"/>
              <a:ext cx="2359304" cy="0"/>
            </a:xfrm>
            <a:custGeom>
              <a:avLst/>
              <a:gdLst/>
              <a:ahLst/>
              <a:cxnLst/>
              <a:rect l="l" t="t" r="r" b="b"/>
              <a:pathLst>
                <a:path w="2759075">
                  <a:moveTo>
                    <a:pt x="0" y="0"/>
                  </a:moveTo>
                  <a:lnTo>
                    <a:pt x="27589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707564" y="2293602"/>
              <a:ext cx="652677" cy="0"/>
            </a:xfrm>
            <a:custGeom>
              <a:avLst/>
              <a:gdLst/>
              <a:ahLst/>
              <a:cxnLst/>
              <a:rect l="l" t="t" r="r" b="b"/>
              <a:pathLst>
                <a:path w="763270">
                  <a:moveTo>
                    <a:pt x="0" y="0"/>
                  </a:moveTo>
                  <a:lnTo>
                    <a:pt x="76297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996476" y="2293602"/>
              <a:ext cx="2460301" cy="0"/>
            </a:xfrm>
            <a:custGeom>
              <a:avLst/>
              <a:gdLst/>
              <a:ahLst/>
              <a:cxnLst/>
              <a:rect l="l" t="t" r="r" b="b"/>
              <a:pathLst>
                <a:path w="2877185">
                  <a:moveTo>
                    <a:pt x="0" y="0"/>
                  </a:moveTo>
                  <a:lnTo>
                    <a:pt x="28769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41750" y="2293602"/>
              <a:ext cx="1004537" cy="0"/>
            </a:xfrm>
            <a:custGeom>
              <a:avLst/>
              <a:gdLst/>
              <a:ahLst/>
              <a:cxnLst/>
              <a:rect l="l" t="t" r="r" b="b"/>
              <a:pathLst>
                <a:path w="1174750">
                  <a:moveTo>
                    <a:pt x="0" y="0"/>
                  </a:moveTo>
                  <a:lnTo>
                    <a:pt x="11747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41750" y="1970413"/>
              <a:ext cx="7229407" cy="0"/>
            </a:xfrm>
            <a:custGeom>
              <a:avLst/>
              <a:gdLst/>
              <a:ahLst/>
              <a:cxnLst/>
              <a:rect l="l" t="t" r="r" b="b"/>
              <a:pathLst>
                <a:path w="8454390">
                  <a:moveTo>
                    <a:pt x="0" y="0"/>
                  </a:moveTo>
                  <a:lnTo>
                    <a:pt x="84538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41750" y="1647766"/>
              <a:ext cx="7229407" cy="0"/>
            </a:xfrm>
            <a:custGeom>
              <a:avLst/>
              <a:gdLst/>
              <a:ahLst/>
              <a:cxnLst/>
              <a:rect l="l" t="t" r="r" b="b"/>
              <a:pathLst>
                <a:path w="8454390">
                  <a:moveTo>
                    <a:pt x="0" y="0"/>
                  </a:moveTo>
                  <a:lnTo>
                    <a:pt x="84538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41750" y="1647658"/>
              <a:ext cx="7228864" cy="2583017"/>
            </a:xfrm>
            <a:custGeom>
              <a:avLst/>
              <a:gdLst/>
              <a:ahLst/>
              <a:cxnLst/>
              <a:rect l="l" t="t" r="r" b="b"/>
              <a:pathLst>
                <a:path w="8453755" h="3020695">
                  <a:moveTo>
                    <a:pt x="0" y="3020568"/>
                  </a:moveTo>
                  <a:lnTo>
                    <a:pt x="8453755" y="3020568"/>
                  </a:lnTo>
                  <a:lnTo>
                    <a:pt x="8453755" y="0"/>
                  </a:lnTo>
                  <a:lnTo>
                    <a:pt x="0" y="0"/>
                  </a:lnTo>
                  <a:lnTo>
                    <a:pt x="0" y="3020568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42149" y="2393513"/>
              <a:ext cx="251406" cy="1837488"/>
            </a:xfrm>
            <a:custGeom>
              <a:avLst/>
              <a:gdLst/>
              <a:ahLst/>
              <a:cxnLst/>
              <a:rect l="l" t="t" r="r" b="b"/>
              <a:pathLst>
                <a:path w="294005" h="2148840">
                  <a:moveTo>
                    <a:pt x="0" y="2148331"/>
                  </a:moveTo>
                  <a:lnTo>
                    <a:pt x="293535" y="2148331"/>
                  </a:lnTo>
                  <a:lnTo>
                    <a:pt x="293535" y="0"/>
                  </a:lnTo>
                  <a:lnTo>
                    <a:pt x="0" y="0"/>
                  </a:lnTo>
                  <a:lnTo>
                    <a:pt x="0" y="2148331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42149" y="2393513"/>
              <a:ext cx="251406" cy="1837488"/>
            </a:xfrm>
            <a:custGeom>
              <a:avLst/>
              <a:gdLst/>
              <a:ahLst/>
              <a:cxnLst/>
              <a:rect l="l" t="t" r="r" b="b"/>
              <a:pathLst>
                <a:path w="294005" h="2148840">
                  <a:moveTo>
                    <a:pt x="0" y="2148331"/>
                  </a:moveTo>
                  <a:lnTo>
                    <a:pt x="293535" y="2148331"/>
                  </a:lnTo>
                  <a:lnTo>
                    <a:pt x="293535" y="0"/>
                  </a:lnTo>
                  <a:lnTo>
                    <a:pt x="0" y="0"/>
                  </a:lnTo>
                  <a:lnTo>
                    <a:pt x="0" y="214833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456559" y="2256244"/>
              <a:ext cx="251406" cy="1974322"/>
            </a:xfrm>
            <a:custGeom>
              <a:avLst/>
              <a:gdLst/>
              <a:ahLst/>
              <a:cxnLst/>
              <a:rect l="l" t="t" r="r" b="b"/>
              <a:pathLst>
                <a:path w="294004" h="2308860">
                  <a:moveTo>
                    <a:pt x="0" y="2308860"/>
                  </a:moveTo>
                  <a:lnTo>
                    <a:pt x="293535" y="2308860"/>
                  </a:lnTo>
                  <a:lnTo>
                    <a:pt x="293535" y="0"/>
                  </a:lnTo>
                  <a:lnTo>
                    <a:pt x="0" y="0"/>
                  </a:lnTo>
                  <a:lnTo>
                    <a:pt x="0" y="230886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456559" y="2256244"/>
              <a:ext cx="251406" cy="1974322"/>
            </a:xfrm>
            <a:custGeom>
              <a:avLst/>
              <a:gdLst/>
              <a:ahLst/>
              <a:cxnLst/>
              <a:rect l="l" t="t" r="r" b="b"/>
              <a:pathLst>
                <a:path w="294004" h="2308860">
                  <a:moveTo>
                    <a:pt x="0" y="2308860"/>
                  </a:moveTo>
                  <a:lnTo>
                    <a:pt x="293535" y="2308860"/>
                  </a:lnTo>
                  <a:lnTo>
                    <a:pt x="293535" y="0"/>
                  </a:lnTo>
                  <a:lnTo>
                    <a:pt x="0" y="0"/>
                  </a:lnTo>
                  <a:lnTo>
                    <a:pt x="0" y="230886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619275" y="2616249"/>
              <a:ext cx="251406" cy="1614318"/>
            </a:xfrm>
            <a:custGeom>
              <a:avLst/>
              <a:gdLst/>
              <a:ahLst/>
              <a:cxnLst/>
              <a:rect l="l" t="t" r="r" b="b"/>
              <a:pathLst>
                <a:path w="294004" h="1887854">
                  <a:moveTo>
                    <a:pt x="0" y="1887854"/>
                  </a:moveTo>
                  <a:lnTo>
                    <a:pt x="293535" y="1887854"/>
                  </a:lnTo>
                  <a:lnTo>
                    <a:pt x="293535" y="0"/>
                  </a:lnTo>
                  <a:lnTo>
                    <a:pt x="0" y="0"/>
                  </a:lnTo>
                  <a:lnTo>
                    <a:pt x="0" y="1887854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619275" y="2616249"/>
              <a:ext cx="251406" cy="1614318"/>
            </a:xfrm>
            <a:custGeom>
              <a:avLst/>
              <a:gdLst/>
              <a:ahLst/>
              <a:cxnLst/>
              <a:rect l="l" t="t" r="r" b="b"/>
              <a:pathLst>
                <a:path w="294004" h="1887854">
                  <a:moveTo>
                    <a:pt x="0" y="1887854"/>
                  </a:moveTo>
                  <a:lnTo>
                    <a:pt x="293535" y="1887854"/>
                  </a:lnTo>
                  <a:lnTo>
                    <a:pt x="293535" y="0"/>
                  </a:lnTo>
                  <a:lnTo>
                    <a:pt x="0" y="0"/>
                  </a:lnTo>
                  <a:lnTo>
                    <a:pt x="0" y="188785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294060" y="2567271"/>
              <a:ext cx="251949" cy="1663729"/>
            </a:xfrm>
            <a:custGeom>
              <a:avLst/>
              <a:gdLst/>
              <a:ahLst/>
              <a:cxnLst/>
              <a:rect l="l" t="t" r="r" b="b"/>
              <a:pathLst>
                <a:path w="294639" h="1945639">
                  <a:moveTo>
                    <a:pt x="294131" y="0"/>
                  </a:moveTo>
                  <a:lnTo>
                    <a:pt x="0" y="0"/>
                  </a:lnTo>
                  <a:lnTo>
                    <a:pt x="0" y="1945132"/>
                  </a:lnTo>
                  <a:lnTo>
                    <a:pt x="294131" y="1945132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746265" y="2077273"/>
              <a:ext cx="250320" cy="2153510"/>
            </a:xfrm>
            <a:custGeom>
              <a:avLst/>
              <a:gdLst/>
              <a:ahLst/>
              <a:cxnLst/>
              <a:rect l="l" t="t" r="r" b="b"/>
              <a:pathLst>
                <a:path w="292735" h="2518410">
                  <a:moveTo>
                    <a:pt x="292607" y="0"/>
                  </a:moveTo>
                  <a:lnTo>
                    <a:pt x="0" y="0"/>
                  </a:lnTo>
                  <a:lnTo>
                    <a:pt x="0" y="2518156"/>
                  </a:lnTo>
                  <a:lnTo>
                    <a:pt x="292607" y="2518156"/>
                  </a:lnTo>
                  <a:lnTo>
                    <a:pt x="292607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197166" y="2306634"/>
              <a:ext cx="251949" cy="1924367"/>
            </a:xfrm>
            <a:custGeom>
              <a:avLst/>
              <a:gdLst/>
              <a:ahLst/>
              <a:cxnLst/>
              <a:rect l="l" t="t" r="r" b="b"/>
              <a:pathLst>
                <a:path w="294639" h="2250440">
                  <a:moveTo>
                    <a:pt x="294131" y="0"/>
                  </a:moveTo>
                  <a:lnTo>
                    <a:pt x="0" y="0"/>
                  </a:lnTo>
                  <a:lnTo>
                    <a:pt x="0" y="2249932"/>
                  </a:lnTo>
                  <a:lnTo>
                    <a:pt x="294131" y="2249932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649371" y="2332697"/>
              <a:ext cx="251949" cy="1898303"/>
            </a:xfrm>
            <a:custGeom>
              <a:avLst/>
              <a:gdLst/>
              <a:ahLst/>
              <a:cxnLst/>
              <a:rect l="l" t="t" r="r" b="b"/>
              <a:pathLst>
                <a:path w="294639" h="2219960">
                  <a:moveTo>
                    <a:pt x="294131" y="0"/>
                  </a:moveTo>
                  <a:lnTo>
                    <a:pt x="0" y="0"/>
                  </a:lnTo>
                  <a:lnTo>
                    <a:pt x="0" y="2219452"/>
                  </a:lnTo>
                  <a:lnTo>
                    <a:pt x="294131" y="2219452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101576" y="2422617"/>
              <a:ext cx="250320" cy="1808166"/>
            </a:xfrm>
            <a:custGeom>
              <a:avLst/>
              <a:gdLst/>
              <a:ahLst/>
              <a:cxnLst/>
              <a:rect l="l" t="t" r="r" b="b"/>
              <a:pathLst>
                <a:path w="292735" h="2114550">
                  <a:moveTo>
                    <a:pt x="292607" y="0"/>
                  </a:moveTo>
                  <a:lnTo>
                    <a:pt x="0" y="0"/>
                  </a:lnTo>
                  <a:lnTo>
                    <a:pt x="0" y="2114296"/>
                  </a:lnTo>
                  <a:lnTo>
                    <a:pt x="292607" y="2114296"/>
                  </a:lnTo>
                  <a:lnTo>
                    <a:pt x="292607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552476" y="2293602"/>
              <a:ext cx="251949" cy="1937399"/>
            </a:xfrm>
            <a:custGeom>
              <a:avLst/>
              <a:gdLst/>
              <a:ahLst/>
              <a:cxnLst/>
              <a:rect l="l" t="t" r="r" b="b"/>
              <a:pathLst>
                <a:path w="294639" h="2265679">
                  <a:moveTo>
                    <a:pt x="294131" y="0"/>
                  </a:moveTo>
                  <a:lnTo>
                    <a:pt x="0" y="0"/>
                  </a:lnTo>
                  <a:lnTo>
                    <a:pt x="0" y="2265172"/>
                  </a:lnTo>
                  <a:lnTo>
                    <a:pt x="294131" y="2265172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004681" y="2476047"/>
              <a:ext cx="251949" cy="1754953"/>
            </a:xfrm>
            <a:custGeom>
              <a:avLst/>
              <a:gdLst/>
              <a:ahLst/>
              <a:cxnLst/>
              <a:rect l="l" t="t" r="r" b="b"/>
              <a:pathLst>
                <a:path w="294639" h="2052320">
                  <a:moveTo>
                    <a:pt x="294132" y="0"/>
                  </a:moveTo>
                  <a:lnTo>
                    <a:pt x="0" y="0"/>
                  </a:lnTo>
                  <a:lnTo>
                    <a:pt x="0" y="2051812"/>
                  </a:lnTo>
                  <a:lnTo>
                    <a:pt x="294132" y="2051812"/>
                  </a:lnTo>
                  <a:lnTo>
                    <a:pt x="294132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907787" y="2356155"/>
              <a:ext cx="251949" cy="1874411"/>
            </a:xfrm>
            <a:custGeom>
              <a:avLst/>
              <a:gdLst/>
              <a:ahLst/>
              <a:cxnLst/>
              <a:rect l="l" t="t" r="r" b="b"/>
              <a:pathLst>
                <a:path w="294639" h="2192020">
                  <a:moveTo>
                    <a:pt x="294131" y="0"/>
                  </a:moveTo>
                  <a:lnTo>
                    <a:pt x="0" y="0"/>
                  </a:lnTo>
                  <a:lnTo>
                    <a:pt x="0" y="2192020"/>
                  </a:lnTo>
                  <a:lnTo>
                    <a:pt x="294131" y="2192020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359990" y="2117672"/>
              <a:ext cx="251949" cy="2113328"/>
            </a:xfrm>
            <a:custGeom>
              <a:avLst/>
              <a:gdLst/>
              <a:ahLst/>
              <a:cxnLst/>
              <a:rect l="l" t="t" r="r" b="b"/>
              <a:pathLst>
                <a:path w="294640" h="2471420">
                  <a:moveTo>
                    <a:pt x="294132" y="0"/>
                  </a:moveTo>
                  <a:lnTo>
                    <a:pt x="0" y="0"/>
                  </a:lnTo>
                  <a:lnTo>
                    <a:pt x="0" y="2470912"/>
                  </a:lnTo>
                  <a:lnTo>
                    <a:pt x="294132" y="2470912"/>
                  </a:lnTo>
                  <a:lnTo>
                    <a:pt x="294132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812196" y="2409585"/>
              <a:ext cx="250320" cy="1821198"/>
            </a:xfrm>
            <a:custGeom>
              <a:avLst/>
              <a:gdLst/>
              <a:ahLst/>
              <a:cxnLst/>
              <a:rect l="l" t="t" r="r" b="b"/>
              <a:pathLst>
                <a:path w="292734" h="2129790">
                  <a:moveTo>
                    <a:pt x="292607" y="0"/>
                  </a:moveTo>
                  <a:lnTo>
                    <a:pt x="0" y="0"/>
                  </a:lnTo>
                  <a:lnTo>
                    <a:pt x="0" y="2129536"/>
                  </a:lnTo>
                  <a:lnTo>
                    <a:pt x="292607" y="2129536"/>
                  </a:lnTo>
                  <a:lnTo>
                    <a:pt x="292607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264400" y="2307937"/>
              <a:ext cx="250320" cy="1922738"/>
            </a:xfrm>
            <a:custGeom>
              <a:avLst/>
              <a:gdLst/>
              <a:ahLst/>
              <a:cxnLst/>
              <a:rect l="l" t="t" r="r" b="b"/>
              <a:pathLst>
                <a:path w="292734" h="2248535">
                  <a:moveTo>
                    <a:pt x="292607" y="0"/>
                  </a:moveTo>
                  <a:lnTo>
                    <a:pt x="0" y="0"/>
                  </a:lnTo>
                  <a:lnTo>
                    <a:pt x="0" y="2248408"/>
                  </a:lnTo>
                  <a:lnTo>
                    <a:pt x="292607" y="2248408"/>
                  </a:lnTo>
                  <a:lnTo>
                    <a:pt x="292607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715300" y="2492989"/>
              <a:ext cx="251949" cy="1737577"/>
            </a:xfrm>
            <a:custGeom>
              <a:avLst/>
              <a:gdLst/>
              <a:ahLst/>
              <a:cxnLst/>
              <a:rect l="l" t="t" r="r" b="b"/>
              <a:pathLst>
                <a:path w="294640" h="2032000">
                  <a:moveTo>
                    <a:pt x="294131" y="0"/>
                  </a:moveTo>
                  <a:lnTo>
                    <a:pt x="0" y="0"/>
                  </a:lnTo>
                  <a:lnTo>
                    <a:pt x="0" y="2032000"/>
                  </a:lnTo>
                  <a:lnTo>
                    <a:pt x="294131" y="2032000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167506" y="2472138"/>
              <a:ext cx="251949" cy="1758753"/>
            </a:xfrm>
            <a:custGeom>
              <a:avLst/>
              <a:gdLst/>
              <a:ahLst/>
              <a:cxnLst/>
              <a:rect l="l" t="t" r="r" b="b"/>
              <a:pathLst>
                <a:path w="294640" h="2056764">
                  <a:moveTo>
                    <a:pt x="294131" y="0"/>
                  </a:moveTo>
                  <a:lnTo>
                    <a:pt x="0" y="0"/>
                  </a:lnTo>
                  <a:lnTo>
                    <a:pt x="0" y="2056384"/>
                  </a:lnTo>
                  <a:lnTo>
                    <a:pt x="294131" y="2056384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294060" y="2567271"/>
              <a:ext cx="251949" cy="1663729"/>
            </a:xfrm>
            <a:custGeom>
              <a:avLst/>
              <a:gdLst/>
              <a:ahLst/>
              <a:cxnLst/>
              <a:rect l="l" t="t" r="r" b="b"/>
              <a:pathLst>
                <a:path w="294639" h="1945639">
                  <a:moveTo>
                    <a:pt x="0" y="0"/>
                  </a:moveTo>
                  <a:lnTo>
                    <a:pt x="294131" y="0"/>
                  </a:lnTo>
                  <a:lnTo>
                    <a:pt x="294131" y="1945132"/>
                  </a:lnTo>
                  <a:lnTo>
                    <a:pt x="0" y="194513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746265" y="2077273"/>
              <a:ext cx="250320" cy="2153510"/>
            </a:xfrm>
            <a:custGeom>
              <a:avLst/>
              <a:gdLst/>
              <a:ahLst/>
              <a:cxnLst/>
              <a:rect l="l" t="t" r="r" b="b"/>
              <a:pathLst>
                <a:path w="292735" h="2518410">
                  <a:moveTo>
                    <a:pt x="0" y="0"/>
                  </a:moveTo>
                  <a:lnTo>
                    <a:pt x="292607" y="0"/>
                  </a:lnTo>
                  <a:lnTo>
                    <a:pt x="292607" y="2518156"/>
                  </a:lnTo>
                  <a:lnTo>
                    <a:pt x="0" y="251815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197166" y="2306634"/>
              <a:ext cx="251949" cy="1924367"/>
            </a:xfrm>
            <a:custGeom>
              <a:avLst/>
              <a:gdLst/>
              <a:ahLst/>
              <a:cxnLst/>
              <a:rect l="l" t="t" r="r" b="b"/>
              <a:pathLst>
                <a:path w="294639" h="2250440">
                  <a:moveTo>
                    <a:pt x="0" y="0"/>
                  </a:moveTo>
                  <a:lnTo>
                    <a:pt x="294131" y="0"/>
                  </a:lnTo>
                  <a:lnTo>
                    <a:pt x="294131" y="2249932"/>
                  </a:lnTo>
                  <a:lnTo>
                    <a:pt x="0" y="22499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649371" y="2332697"/>
              <a:ext cx="251949" cy="1898303"/>
            </a:xfrm>
            <a:custGeom>
              <a:avLst/>
              <a:gdLst/>
              <a:ahLst/>
              <a:cxnLst/>
              <a:rect l="l" t="t" r="r" b="b"/>
              <a:pathLst>
                <a:path w="294639" h="2219960">
                  <a:moveTo>
                    <a:pt x="0" y="0"/>
                  </a:moveTo>
                  <a:lnTo>
                    <a:pt x="294131" y="0"/>
                  </a:lnTo>
                  <a:lnTo>
                    <a:pt x="294131" y="2219452"/>
                  </a:lnTo>
                  <a:lnTo>
                    <a:pt x="0" y="22194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101576" y="2422617"/>
              <a:ext cx="250320" cy="1808166"/>
            </a:xfrm>
            <a:custGeom>
              <a:avLst/>
              <a:gdLst/>
              <a:ahLst/>
              <a:cxnLst/>
              <a:rect l="l" t="t" r="r" b="b"/>
              <a:pathLst>
                <a:path w="292735" h="2114550">
                  <a:moveTo>
                    <a:pt x="0" y="0"/>
                  </a:moveTo>
                  <a:lnTo>
                    <a:pt x="292607" y="0"/>
                  </a:lnTo>
                  <a:lnTo>
                    <a:pt x="292607" y="2114296"/>
                  </a:lnTo>
                  <a:lnTo>
                    <a:pt x="0" y="211429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552476" y="2293602"/>
              <a:ext cx="251949" cy="1937399"/>
            </a:xfrm>
            <a:custGeom>
              <a:avLst/>
              <a:gdLst/>
              <a:ahLst/>
              <a:cxnLst/>
              <a:rect l="l" t="t" r="r" b="b"/>
              <a:pathLst>
                <a:path w="294639" h="2265679">
                  <a:moveTo>
                    <a:pt x="0" y="0"/>
                  </a:moveTo>
                  <a:lnTo>
                    <a:pt x="294131" y="0"/>
                  </a:lnTo>
                  <a:lnTo>
                    <a:pt x="294131" y="2265172"/>
                  </a:lnTo>
                  <a:lnTo>
                    <a:pt x="0" y="226517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004681" y="2476047"/>
              <a:ext cx="251949" cy="1754953"/>
            </a:xfrm>
            <a:custGeom>
              <a:avLst/>
              <a:gdLst/>
              <a:ahLst/>
              <a:cxnLst/>
              <a:rect l="l" t="t" r="r" b="b"/>
              <a:pathLst>
                <a:path w="294639" h="2052320">
                  <a:moveTo>
                    <a:pt x="0" y="0"/>
                  </a:moveTo>
                  <a:lnTo>
                    <a:pt x="294132" y="0"/>
                  </a:lnTo>
                  <a:lnTo>
                    <a:pt x="294132" y="2051812"/>
                  </a:lnTo>
                  <a:lnTo>
                    <a:pt x="0" y="205181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907787" y="2356155"/>
              <a:ext cx="251949" cy="1874411"/>
            </a:xfrm>
            <a:custGeom>
              <a:avLst/>
              <a:gdLst/>
              <a:ahLst/>
              <a:cxnLst/>
              <a:rect l="l" t="t" r="r" b="b"/>
              <a:pathLst>
                <a:path w="294639" h="2192020">
                  <a:moveTo>
                    <a:pt x="0" y="0"/>
                  </a:moveTo>
                  <a:lnTo>
                    <a:pt x="294131" y="0"/>
                  </a:lnTo>
                  <a:lnTo>
                    <a:pt x="294131" y="2192020"/>
                  </a:lnTo>
                  <a:lnTo>
                    <a:pt x="0" y="219202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359990" y="2117672"/>
              <a:ext cx="251949" cy="2113328"/>
            </a:xfrm>
            <a:custGeom>
              <a:avLst/>
              <a:gdLst/>
              <a:ahLst/>
              <a:cxnLst/>
              <a:rect l="l" t="t" r="r" b="b"/>
              <a:pathLst>
                <a:path w="294640" h="2471420">
                  <a:moveTo>
                    <a:pt x="0" y="0"/>
                  </a:moveTo>
                  <a:lnTo>
                    <a:pt x="294132" y="0"/>
                  </a:lnTo>
                  <a:lnTo>
                    <a:pt x="294132" y="2470912"/>
                  </a:lnTo>
                  <a:lnTo>
                    <a:pt x="0" y="247091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812196" y="2409585"/>
              <a:ext cx="250320" cy="1821198"/>
            </a:xfrm>
            <a:custGeom>
              <a:avLst/>
              <a:gdLst/>
              <a:ahLst/>
              <a:cxnLst/>
              <a:rect l="l" t="t" r="r" b="b"/>
              <a:pathLst>
                <a:path w="292734" h="2129790">
                  <a:moveTo>
                    <a:pt x="0" y="0"/>
                  </a:moveTo>
                  <a:lnTo>
                    <a:pt x="292607" y="0"/>
                  </a:lnTo>
                  <a:lnTo>
                    <a:pt x="292607" y="2129536"/>
                  </a:lnTo>
                  <a:lnTo>
                    <a:pt x="0" y="212953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264400" y="2307937"/>
              <a:ext cx="250320" cy="1922738"/>
            </a:xfrm>
            <a:custGeom>
              <a:avLst/>
              <a:gdLst/>
              <a:ahLst/>
              <a:cxnLst/>
              <a:rect l="l" t="t" r="r" b="b"/>
              <a:pathLst>
                <a:path w="292734" h="2248535">
                  <a:moveTo>
                    <a:pt x="0" y="0"/>
                  </a:moveTo>
                  <a:lnTo>
                    <a:pt x="292607" y="0"/>
                  </a:lnTo>
                  <a:lnTo>
                    <a:pt x="292607" y="2248408"/>
                  </a:lnTo>
                  <a:lnTo>
                    <a:pt x="0" y="224840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715300" y="2492989"/>
              <a:ext cx="251949" cy="1737577"/>
            </a:xfrm>
            <a:custGeom>
              <a:avLst/>
              <a:gdLst/>
              <a:ahLst/>
              <a:cxnLst/>
              <a:rect l="l" t="t" r="r" b="b"/>
              <a:pathLst>
                <a:path w="294640" h="2032000">
                  <a:moveTo>
                    <a:pt x="0" y="0"/>
                  </a:moveTo>
                  <a:lnTo>
                    <a:pt x="294131" y="0"/>
                  </a:lnTo>
                  <a:lnTo>
                    <a:pt x="294131" y="2032000"/>
                  </a:lnTo>
                  <a:lnTo>
                    <a:pt x="0" y="20320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167506" y="2472138"/>
              <a:ext cx="251949" cy="1758753"/>
            </a:xfrm>
            <a:custGeom>
              <a:avLst/>
              <a:gdLst/>
              <a:ahLst/>
              <a:cxnLst/>
              <a:rect l="l" t="t" r="r" b="b"/>
              <a:pathLst>
                <a:path w="294640" h="2056764">
                  <a:moveTo>
                    <a:pt x="0" y="0"/>
                  </a:moveTo>
                  <a:lnTo>
                    <a:pt x="294131" y="0"/>
                  </a:lnTo>
                  <a:lnTo>
                    <a:pt x="294131" y="2056384"/>
                  </a:lnTo>
                  <a:lnTo>
                    <a:pt x="0" y="20563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41750" y="4230565"/>
              <a:ext cx="7229407" cy="0"/>
            </a:xfrm>
            <a:custGeom>
              <a:avLst/>
              <a:gdLst/>
              <a:ahLst/>
              <a:cxnLst/>
              <a:rect l="l" t="t" r="r" b="b"/>
              <a:pathLst>
                <a:path w="8454390">
                  <a:moveTo>
                    <a:pt x="0" y="0"/>
                  </a:moveTo>
                  <a:lnTo>
                    <a:pt x="84538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 txBox="1"/>
            <p:nvPr/>
          </p:nvSpPr>
          <p:spPr>
            <a:xfrm>
              <a:off x="1244865" y="2361584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103</a:t>
              </a:r>
              <a:r>
                <a:rPr sz="1026" dirty="0">
                  <a:latin typeface="Arial"/>
                  <a:cs typeface="Arial"/>
                </a:rPr>
                <a:t>,0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28" name="object 128"/>
            <p:cNvSpPr txBox="1"/>
            <p:nvPr/>
          </p:nvSpPr>
          <p:spPr>
            <a:xfrm>
              <a:off x="1696853" y="1870827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133</a:t>
              </a:r>
              <a:r>
                <a:rPr sz="1026" dirty="0">
                  <a:latin typeface="Arial"/>
                  <a:cs typeface="Arial"/>
                </a:rPr>
                <a:t>,4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29" name="object 129"/>
            <p:cNvSpPr txBox="1"/>
            <p:nvPr/>
          </p:nvSpPr>
          <p:spPr>
            <a:xfrm>
              <a:off x="2152423" y="2100188"/>
              <a:ext cx="340457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19</a:t>
              </a:r>
              <a:r>
                <a:rPr sz="1026" dirty="0">
                  <a:latin typeface="Arial"/>
                  <a:cs typeface="Arial"/>
                </a:rPr>
                <a:t>,2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0" name="object 130"/>
            <p:cNvSpPr txBox="1"/>
            <p:nvPr/>
          </p:nvSpPr>
          <p:spPr>
            <a:xfrm>
              <a:off x="2604411" y="2126034"/>
              <a:ext cx="340457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17</a:t>
              </a:r>
              <a:r>
                <a:rPr sz="1026" dirty="0">
                  <a:latin typeface="Arial"/>
                  <a:cs typeface="Arial"/>
                </a:rPr>
                <a:t>,6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1" name="object 131"/>
            <p:cNvSpPr txBox="1"/>
            <p:nvPr/>
          </p:nvSpPr>
          <p:spPr>
            <a:xfrm>
              <a:off x="3056289" y="2216497"/>
              <a:ext cx="340457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12</a:t>
              </a:r>
              <a:r>
                <a:rPr sz="1026" dirty="0">
                  <a:latin typeface="Arial"/>
                  <a:cs typeface="Arial"/>
                </a:rPr>
                <a:t>,0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2" name="object 132"/>
            <p:cNvSpPr txBox="1"/>
            <p:nvPr/>
          </p:nvSpPr>
          <p:spPr>
            <a:xfrm>
              <a:off x="3504042" y="2087156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120</a:t>
              </a:r>
              <a:r>
                <a:rPr sz="1026" dirty="0">
                  <a:latin typeface="Arial"/>
                  <a:cs typeface="Arial"/>
                </a:rPr>
                <a:t>,0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3" name="object 133"/>
            <p:cNvSpPr txBox="1"/>
            <p:nvPr/>
          </p:nvSpPr>
          <p:spPr>
            <a:xfrm>
              <a:off x="3956029" y="2269601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108</a:t>
              </a:r>
              <a:r>
                <a:rPr sz="1026" dirty="0">
                  <a:latin typeface="Arial"/>
                  <a:cs typeface="Arial"/>
                </a:rPr>
                <a:t>,7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4" name="object 134"/>
            <p:cNvSpPr txBox="1"/>
            <p:nvPr/>
          </p:nvSpPr>
          <p:spPr>
            <a:xfrm>
              <a:off x="4408016" y="2050123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122</a:t>
              </a:r>
              <a:r>
                <a:rPr sz="1026" dirty="0">
                  <a:latin typeface="Arial"/>
                  <a:cs typeface="Arial"/>
                </a:rPr>
                <a:t>,3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5" name="object 135"/>
            <p:cNvSpPr txBox="1"/>
            <p:nvPr/>
          </p:nvSpPr>
          <p:spPr>
            <a:xfrm>
              <a:off x="4863804" y="2150252"/>
              <a:ext cx="340457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16</a:t>
              </a:r>
              <a:r>
                <a:rPr sz="1026" dirty="0">
                  <a:latin typeface="Arial"/>
                  <a:cs typeface="Arial"/>
                </a:rPr>
                <a:t>,1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6" name="object 136"/>
            <p:cNvSpPr txBox="1"/>
            <p:nvPr/>
          </p:nvSpPr>
          <p:spPr>
            <a:xfrm>
              <a:off x="5311557" y="1911226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130</a:t>
              </a:r>
              <a:r>
                <a:rPr sz="1026" dirty="0">
                  <a:latin typeface="Arial"/>
                  <a:cs typeface="Arial"/>
                </a:rPr>
                <a:t>,9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7" name="object 137"/>
            <p:cNvSpPr txBox="1"/>
            <p:nvPr/>
          </p:nvSpPr>
          <p:spPr>
            <a:xfrm>
              <a:off x="5767453" y="2203465"/>
              <a:ext cx="340457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12</a:t>
              </a:r>
              <a:r>
                <a:rPr sz="1026" dirty="0">
                  <a:latin typeface="Arial"/>
                  <a:cs typeface="Arial"/>
                </a:rPr>
                <a:t>,8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8" name="object 138"/>
            <p:cNvSpPr txBox="1"/>
            <p:nvPr/>
          </p:nvSpPr>
          <p:spPr>
            <a:xfrm>
              <a:off x="6219441" y="2101817"/>
              <a:ext cx="340457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19</a:t>
              </a:r>
              <a:r>
                <a:rPr sz="1026" dirty="0">
                  <a:latin typeface="Arial"/>
                  <a:cs typeface="Arial"/>
                </a:rPr>
                <a:t>,1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9" name="object 139"/>
            <p:cNvSpPr txBox="1"/>
            <p:nvPr/>
          </p:nvSpPr>
          <p:spPr>
            <a:xfrm>
              <a:off x="6667192" y="2287303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107</a:t>
              </a:r>
              <a:r>
                <a:rPr sz="1026" dirty="0">
                  <a:latin typeface="Arial"/>
                  <a:cs typeface="Arial"/>
                </a:rPr>
                <a:t>,6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0" name="object 140"/>
            <p:cNvSpPr txBox="1"/>
            <p:nvPr/>
          </p:nvSpPr>
          <p:spPr>
            <a:xfrm>
              <a:off x="7119071" y="2266452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108</a:t>
              </a:r>
              <a:r>
                <a:rPr sz="1026" dirty="0">
                  <a:latin typeface="Arial"/>
                  <a:cs typeface="Arial"/>
                </a:rPr>
                <a:t>,9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1" name="object 141"/>
            <p:cNvSpPr txBox="1"/>
            <p:nvPr/>
          </p:nvSpPr>
          <p:spPr>
            <a:xfrm>
              <a:off x="7571058" y="2410128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100</a:t>
              </a:r>
              <a:r>
                <a:rPr sz="1026" dirty="0">
                  <a:latin typeface="Arial"/>
                  <a:cs typeface="Arial"/>
                </a:rPr>
                <a:t>,0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2" name="object 142"/>
            <p:cNvSpPr txBox="1"/>
            <p:nvPr/>
          </p:nvSpPr>
          <p:spPr>
            <a:xfrm>
              <a:off x="484089" y="2550112"/>
              <a:ext cx="185704" cy="175355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dirty="0">
                  <a:latin typeface="Arial"/>
                  <a:cs typeface="Arial"/>
                </a:rPr>
                <a:t>1</a:t>
              </a:r>
              <a:r>
                <a:rPr sz="770" spc="-9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 marL="53756" algn="ctr">
                <a:spcBef>
                  <a:spcPts val="633"/>
                </a:spcBef>
              </a:pPr>
              <a:r>
                <a:rPr sz="770" dirty="0">
                  <a:latin typeface="Arial"/>
                  <a:cs typeface="Arial"/>
                </a:rPr>
                <a:t>80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 marL="53756" algn="ctr">
                <a:spcBef>
                  <a:spcPts val="633"/>
                </a:spcBef>
              </a:pPr>
              <a:r>
                <a:rPr sz="770" dirty="0">
                  <a:latin typeface="Arial"/>
                  <a:cs typeface="Arial"/>
                </a:rPr>
                <a:t>60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 marL="53756" algn="ctr">
                <a:spcBef>
                  <a:spcPts val="633"/>
                </a:spcBef>
              </a:pPr>
              <a:r>
                <a:rPr sz="770" dirty="0">
                  <a:latin typeface="Arial"/>
                  <a:cs typeface="Arial"/>
                </a:rPr>
                <a:t>40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 marL="53756" algn="ctr">
                <a:spcBef>
                  <a:spcPts val="633"/>
                </a:spcBef>
              </a:pPr>
              <a:r>
                <a:rPr sz="770" dirty="0">
                  <a:latin typeface="Arial"/>
                  <a:cs typeface="Arial"/>
                </a:rPr>
                <a:t>20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 marL="108054" algn="ctr">
                <a:spcBef>
                  <a:spcPts val="633"/>
                </a:spcBef>
              </a:pPr>
              <a:r>
                <a:rPr sz="770" dirty="0">
                  <a:latin typeface="Arial"/>
                  <a:cs typeface="Arial"/>
                </a:rPr>
                <a:t>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43" name="object 143"/>
            <p:cNvSpPr txBox="1"/>
            <p:nvPr/>
          </p:nvSpPr>
          <p:spPr>
            <a:xfrm>
              <a:off x="484089" y="2194560"/>
              <a:ext cx="653220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323078" algn="l"/>
                </a:tabLst>
              </a:pPr>
              <a:r>
                <a:rPr sz="770" spc="-4" dirty="0">
                  <a:latin typeface="Arial"/>
                  <a:cs typeface="Arial"/>
                </a:rPr>
                <a:t>1</a:t>
              </a:r>
              <a:r>
                <a:rPr sz="770" spc="-13" dirty="0">
                  <a:latin typeface="Arial"/>
                  <a:cs typeface="Arial"/>
                </a:rPr>
                <a:t>2</a:t>
              </a:r>
              <a:r>
                <a:rPr sz="770" spc="-4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	</a:t>
              </a:r>
              <a:r>
                <a:rPr sz="1539" spc="-109" baseline="2314" dirty="0">
                  <a:latin typeface="Arial"/>
                  <a:cs typeface="Arial"/>
                </a:rPr>
                <a:t>1</a:t>
              </a:r>
              <a:r>
                <a:rPr sz="1539" spc="-6" baseline="2314" dirty="0">
                  <a:latin typeface="Arial"/>
                  <a:cs typeface="Arial"/>
                </a:rPr>
                <a:t>13</a:t>
              </a:r>
              <a:r>
                <a:rPr sz="1539" baseline="2314" dirty="0">
                  <a:latin typeface="Arial"/>
                  <a:cs typeface="Arial"/>
                </a:rPr>
                <a:t>,8</a:t>
              </a:r>
              <a:endParaRPr sz="1539" baseline="2314">
                <a:latin typeface="Arial"/>
                <a:cs typeface="Arial"/>
              </a:endParaRPr>
            </a:p>
          </p:txBody>
        </p:sp>
        <p:sp>
          <p:nvSpPr>
            <p:cNvPr id="144" name="object 144"/>
            <p:cNvSpPr txBox="1"/>
            <p:nvPr/>
          </p:nvSpPr>
          <p:spPr>
            <a:xfrm>
              <a:off x="484089" y="1904167"/>
              <a:ext cx="184618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1</a:t>
              </a:r>
              <a:r>
                <a:rPr sz="770" spc="-13" dirty="0">
                  <a:latin typeface="Arial"/>
                  <a:cs typeface="Arial"/>
                </a:rPr>
                <a:t>4</a:t>
              </a:r>
              <a:r>
                <a:rPr sz="770" spc="-4" dirty="0">
                  <a:latin typeface="Arial"/>
                  <a:cs typeface="Arial"/>
                </a:rPr>
                <a:t>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45" name="object 145"/>
            <p:cNvSpPr txBox="1"/>
            <p:nvPr/>
          </p:nvSpPr>
          <p:spPr>
            <a:xfrm>
              <a:off x="484089" y="1581304"/>
              <a:ext cx="184618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1</a:t>
              </a:r>
              <a:r>
                <a:rPr sz="770" spc="-13" dirty="0">
                  <a:latin typeface="Arial"/>
                  <a:cs typeface="Arial"/>
                </a:rPr>
                <a:t>6</a:t>
              </a:r>
              <a:r>
                <a:rPr sz="770" spc="-4" dirty="0">
                  <a:latin typeface="Arial"/>
                  <a:cs typeface="Arial"/>
                </a:rPr>
                <a:t>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46" name="object 146"/>
            <p:cNvSpPr/>
            <p:nvPr/>
          </p:nvSpPr>
          <p:spPr>
            <a:xfrm>
              <a:off x="490550" y="4333301"/>
              <a:ext cx="1858545" cy="5337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417947" y="4359038"/>
              <a:ext cx="383352" cy="376837"/>
            </a:xfrm>
            <a:custGeom>
              <a:avLst/>
              <a:gdLst/>
              <a:ahLst/>
              <a:cxnLst/>
              <a:rect l="l" t="t" r="r" b="b"/>
              <a:pathLst>
                <a:path w="448310" h="440689">
                  <a:moveTo>
                    <a:pt x="30987" y="419100"/>
                  </a:moveTo>
                  <a:lnTo>
                    <a:pt x="23113" y="429259"/>
                  </a:lnTo>
                  <a:lnTo>
                    <a:pt x="28733" y="434339"/>
                  </a:lnTo>
                  <a:lnTo>
                    <a:pt x="34353" y="438150"/>
                  </a:lnTo>
                  <a:lnTo>
                    <a:pt x="39973" y="440689"/>
                  </a:lnTo>
                  <a:lnTo>
                    <a:pt x="53086" y="440689"/>
                  </a:lnTo>
                  <a:lnTo>
                    <a:pt x="60197" y="438150"/>
                  </a:lnTo>
                  <a:lnTo>
                    <a:pt x="67056" y="431800"/>
                  </a:lnTo>
                  <a:lnTo>
                    <a:pt x="70484" y="427989"/>
                  </a:lnTo>
                  <a:lnTo>
                    <a:pt x="50545" y="427989"/>
                  </a:lnTo>
                  <a:lnTo>
                    <a:pt x="46481" y="426719"/>
                  </a:lnTo>
                  <a:lnTo>
                    <a:pt x="42290" y="426719"/>
                  </a:lnTo>
                  <a:lnTo>
                    <a:pt x="37211" y="424179"/>
                  </a:lnTo>
                  <a:lnTo>
                    <a:pt x="30987" y="419100"/>
                  </a:lnTo>
                  <a:close/>
                </a:path>
                <a:path w="448310" h="440689">
                  <a:moveTo>
                    <a:pt x="10287" y="331469"/>
                  </a:moveTo>
                  <a:lnTo>
                    <a:pt x="0" y="341629"/>
                  </a:lnTo>
                  <a:lnTo>
                    <a:pt x="53212" y="394969"/>
                  </a:lnTo>
                  <a:lnTo>
                    <a:pt x="57531" y="398779"/>
                  </a:lnTo>
                  <a:lnTo>
                    <a:pt x="60451" y="402589"/>
                  </a:lnTo>
                  <a:lnTo>
                    <a:pt x="61721" y="405129"/>
                  </a:lnTo>
                  <a:lnTo>
                    <a:pt x="63118" y="407669"/>
                  </a:lnTo>
                  <a:lnTo>
                    <a:pt x="63372" y="411479"/>
                  </a:lnTo>
                  <a:lnTo>
                    <a:pt x="50545" y="427989"/>
                  </a:lnTo>
                  <a:lnTo>
                    <a:pt x="70484" y="427989"/>
                  </a:lnTo>
                  <a:lnTo>
                    <a:pt x="71627" y="426719"/>
                  </a:lnTo>
                  <a:lnTo>
                    <a:pt x="74549" y="421639"/>
                  </a:lnTo>
                  <a:lnTo>
                    <a:pt x="76200" y="416559"/>
                  </a:lnTo>
                  <a:lnTo>
                    <a:pt x="77724" y="411479"/>
                  </a:lnTo>
                  <a:lnTo>
                    <a:pt x="77469" y="406400"/>
                  </a:lnTo>
                  <a:lnTo>
                    <a:pt x="75437" y="401319"/>
                  </a:lnTo>
                  <a:lnTo>
                    <a:pt x="73532" y="396239"/>
                  </a:lnTo>
                  <a:lnTo>
                    <a:pt x="69214" y="389889"/>
                  </a:lnTo>
                  <a:lnTo>
                    <a:pt x="10287" y="331469"/>
                  </a:lnTo>
                  <a:close/>
                </a:path>
                <a:path w="448310" h="440689">
                  <a:moveTo>
                    <a:pt x="102076" y="302259"/>
                  </a:moveTo>
                  <a:lnTo>
                    <a:pt x="87524" y="302259"/>
                  </a:lnTo>
                  <a:lnTo>
                    <a:pt x="80724" y="304800"/>
                  </a:lnTo>
                  <a:lnTo>
                    <a:pt x="57022" y="336550"/>
                  </a:lnTo>
                  <a:lnTo>
                    <a:pt x="57497" y="345439"/>
                  </a:lnTo>
                  <a:lnTo>
                    <a:pt x="85661" y="379729"/>
                  </a:lnTo>
                  <a:lnTo>
                    <a:pt x="100330" y="383539"/>
                  </a:lnTo>
                  <a:lnTo>
                    <a:pt x="107493" y="382269"/>
                  </a:lnTo>
                  <a:lnTo>
                    <a:pt x="114300" y="379729"/>
                  </a:lnTo>
                  <a:lnTo>
                    <a:pt x="120725" y="377189"/>
                  </a:lnTo>
                  <a:lnTo>
                    <a:pt x="126745" y="370839"/>
                  </a:lnTo>
                  <a:lnTo>
                    <a:pt x="108584" y="370839"/>
                  </a:lnTo>
                  <a:lnTo>
                    <a:pt x="101853" y="369569"/>
                  </a:lnTo>
                  <a:lnTo>
                    <a:pt x="95122" y="369569"/>
                  </a:lnTo>
                  <a:lnTo>
                    <a:pt x="88264" y="365759"/>
                  </a:lnTo>
                  <a:lnTo>
                    <a:pt x="81152" y="358139"/>
                  </a:lnTo>
                  <a:lnTo>
                    <a:pt x="73913" y="351789"/>
                  </a:lnTo>
                  <a:lnTo>
                    <a:pt x="70103" y="344169"/>
                  </a:lnTo>
                  <a:lnTo>
                    <a:pt x="69342" y="331469"/>
                  </a:lnTo>
                  <a:lnTo>
                    <a:pt x="71500" y="325119"/>
                  </a:lnTo>
                  <a:lnTo>
                    <a:pt x="80899" y="316229"/>
                  </a:lnTo>
                  <a:lnTo>
                    <a:pt x="86613" y="313689"/>
                  </a:lnTo>
                  <a:lnTo>
                    <a:pt x="121245" y="313689"/>
                  </a:lnTo>
                  <a:lnTo>
                    <a:pt x="116173" y="309879"/>
                  </a:lnTo>
                  <a:lnTo>
                    <a:pt x="109219" y="304800"/>
                  </a:lnTo>
                  <a:lnTo>
                    <a:pt x="102076" y="302259"/>
                  </a:lnTo>
                  <a:close/>
                </a:path>
                <a:path w="448310" h="440689">
                  <a:moveTo>
                    <a:pt x="121245" y="313689"/>
                  </a:moveTo>
                  <a:lnTo>
                    <a:pt x="86613" y="313689"/>
                  </a:lnTo>
                  <a:lnTo>
                    <a:pt x="93218" y="314959"/>
                  </a:lnTo>
                  <a:lnTo>
                    <a:pt x="99949" y="314959"/>
                  </a:lnTo>
                  <a:lnTo>
                    <a:pt x="106806" y="318769"/>
                  </a:lnTo>
                  <a:lnTo>
                    <a:pt x="121031" y="332739"/>
                  </a:lnTo>
                  <a:lnTo>
                    <a:pt x="124968" y="340359"/>
                  </a:lnTo>
                  <a:lnTo>
                    <a:pt x="125349" y="346709"/>
                  </a:lnTo>
                  <a:lnTo>
                    <a:pt x="125856" y="353059"/>
                  </a:lnTo>
                  <a:lnTo>
                    <a:pt x="123697" y="359409"/>
                  </a:lnTo>
                  <a:lnTo>
                    <a:pt x="114300" y="368300"/>
                  </a:lnTo>
                  <a:lnTo>
                    <a:pt x="108584" y="370839"/>
                  </a:lnTo>
                  <a:lnTo>
                    <a:pt x="126745" y="370839"/>
                  </a:lnTo>
                  <a:lnTo>
                    <a:pt x="131699" y="367029"/>
                  </a:lnTo>
                  <a:lnTo>
                    <a:pt x="135000" y="360679"/>
                  </a:lnTo>
                  <a:lnTo>
                    <a:pt x="136906" y="354329"/>
                  </a:lnTo>
                  <a:lnTo>
                    <a:pt x="138683" y="347979"/>
                  </a:lnTo>
                  <a:lnTo>
                    <a:pt x="138683" y="341629"/>
                  </a:lnTo>
                  <a:lnTo>
                    <a:pt x="136651" y="335279"/>
                  </a:lnTo>
                  <a:lnTo>
                    <a:pt x="134746" y="328929"/>
                  </a:lnTo>
                  <a:lnTo>
                    <a:pt x="130175" y="322579"/>
                  </a:lnTo>
                  <a:lnTo>
                    <a:pt x="122936" y="314959"/>
                  </a:lnTo>
                  <a:lnTo>
                    <a:pt x="121245" y="313689"/>
                  </a:lnTo>
                  <a:close/>
                </a:path>
                <a:path w="448310" h="440689">
                  <a:moveTo>
                    <a:pt x="115696" y="267969"/>
                  </a:moveTo>
                  <a:lnTo>
                    <a:pt x="107187" y="276859"/>
                  </a:lnTo>
                  <a:lnTo>
                    <a:pt x="163068" y="332739"/>
                  </a:lnTo>
                  <a:lnTo>
                    <a:pt x="172593" y="323850"/>
                  </a:lnTo>
                  <a:lnTo>
                    <a:pt x="139319" y="289559"/>
                  </a:lnTo>
                  <a:lnTo>
                    <a:pt x="136144" y="285750"/>
                  </a:lnTo>
                  <a:lnTo>
                    <a:pt x="132333" y="278129"/>
                  </a:lnTo>
                  <a:lnTo>
                    <a:pt x="132080" y="276859"/>
                  </a:lnTo>
                  <a:lnTo>
                    <a:pt x="124206" y="276859"/>
                  </a:lnTo>
                  <a:lnTo>
                    <a:pt x="115696" y="267969"/>
                  </a:lnTo>
                  <a:close/>
                </a:path>
                <a:path w="448310" h="440689">
                  <a:moveTo>
                    <a:pt x="190626" y="205739"/>
                  </a:moveTo>
                  <a:lnTo>
                    <a:pt x="156241" y="228600"/>
                  </a:lnTo>
                  <a:lnTo>
                    <a:pt x="152907" y="241300"/>
                  </a:lnTo>
                  <a:lnTo>
                    <a:pt x="153382" y="248919"/>
                  </a:lnTo>
                  <a:lnTo>
                    <a:pt x="181594" y="283209"/>
                  </a:lnTo>
                  <a:lnTo>
                    <a:pt x="196214" y="287019"/>
                  </a:lnTo>
                  <a:lnTo>
                    <a:pt x="210185" y="284479"/>
                  </a:lnTo>
                  <a:lnTo>
                    <a:pt x="216610" y="280669"/>
                  </a:lnTo>
                  <a:lnTo>
                    <a:pt x="222631" y="275589"/>
                  </a:lnTo>
                  <a:lnTo>
                    <a:pt x="223869" y="274319"/>
                  </a:lnTo>
                  <a:lnTo>
                    <a:pt x="191134" y="274319"/>
                  </a:lnTo>
                  <a:lnTo>
                    <a:pt x="184150" y="270509"/>
                  </a:lnTo>
                  <a:lnTo>
                    <a:pt x="169925" y="255269"/>
                  </a:lnTo>
                  <a:lnTo>
                    <a:pt x="166115" y="248919"/>
                  </a:lnTo>
                  <a:lnTo>
                    <a:pt x="165607" y="242569"/>
                  </a:lnTo>
                  <a:lnTo>
                    <a:pt x="165226" y="234950"/>
                  </a:lnTo>
                  <a:lnTo>
                    <a:pt x="167386" y="229869"/>
                  </a:lnTo>
                  <a:lnTo>
                    <a:pt x="176783" y="220979"/>
                  </a:lnTo>
                  <a:lnTo>
                    <a:pt x="182499" y="218439"/>
                  </a:lnTo>
                  <a:lnTo>
                    <a:pt x="217468" y="218439"/>
                  </a:lnTo>
                  <a:lnTo>
                    <a:pt x="212058" y="213359"/>
                  </a:lnTo>
                  <a:lnTo>
                    <a:pt x="205105" y="209550"/>
                  </a:lnTo>
                  <a:lnTo>
                    <a:pt x="197961" y="207009"/>
                  </a:lnTo>
                  <a:lnTo>
                    <a:pt x="190626" y="205739"/>
                  </a:lnTo>
                  <a:close/>
                </a:path>
                <a:path w="448310" h="440689">
                  <a:moveTo>
                    <a:pt x="139319" y="247650"/>
                  </a:moveTo>
                  <a:lnTo>
                    <a:pt x="133984" y="248919"/>
                  </a:lnTo>
                  <a:lnTo>
                    <a:pt x="129793" y="251459"/>
                  </a:lnTo>
                  <a:lnTo>
                    <a:pt x="126618" y="255269"/>
                  </a:lnTo>
                  <a:lnTo>
                    <a:pt x="124332" y="256539"/>
                  </a:lnTo>
                  <a:lnTo>
                    <a:pt x="122936" y="260350"/>
                  </a:lnTo>
                  <a:lnTo>
                    <a:pt x="122427" y="262889"/>
                  </a:lnTo>
                  <a:lnTo>
                    <a:pt x="121793" y="265429"/>
                  </a:lnTo>
                  <a:lnTo>
                    <a:pt x="122427" y="270509"/>
                  </a:lnTo>
                  <a:lnTo>
                    <a:pt x="124206" y="276859"/>
                  </a:lnTo>
                  <a:lnTo>
                    <a:pt x="132080" y="276859"/>
                  </a:lnTo>
                  <a:lnTo>
                    <a:pt x="131825" y="275589"/>
                  </a:lnTo>
                  <a:lnTo>
                    <a:pt x="132587" y="269239"/>
                  </a:lnTo>
                  <a:lnTo>
                    <a:pt x="133857" y="266700"/>
                  </a:lnTo>
                  <a:lnTo>
                    <a:pt x="138175" y="262889"/>
                  </a:lnTo>
                  <a:lnTo>
                    <a:pt x="141224" y="261619"/>
                  </a:lnTo>
                  <a:lnTo>
                    <a:pt x="144906" y="260350"/>
                  </a:lnTo>
                  <a:lnTo>
                    <a:pt x="139319" y="247650"/>
                  </a:lnTo>
                  <a:close/>
                </a:path>
                <a:path w="448310" h="440689">
                  <a:moveTo>
                    <a:pt x="217468" y="218439"/>
                  </a:moveTo>
                  <a:lnTo>
                    <a:pt x="195833" y="218439"/>
                  </a:lnTo>
                  <a:lnTo>
                    <a:pt x="202692" y="222250"/>
                  </a:lnTo>
                  <a:lnTo>
                    <a:pt x="216915" y="237489"/>
                  </a:lnTo>
                  <a:lnTo>
                    <a:pt x="220852" y="243839"/>
                  </a:lnTo>
                  <a:lnTo>
                    <a:pt x="221742" y="257809"/>
                  </a:lnTo>
                  <a:lnTo>
                    <a:pt x="219582" y="262889"/>
                  </a:lnTo>
                  <a:lnTo>
                    <a:pt x="210184" y="273050"/>
                  </a:lnTo>
                  <a:lnTo>
                    <a:pt x="204469" y="274319"/>
                  </a:lnTo>
                  <a:lnTo>
                    <a:pt x="223869" y="274319"/>
                  </a:lnTo>
                  <a:lnTo>
                    <a:pt x="227583" y="270509"/>
                  </a:lnTo>
                  <a:lnTo>
                    <a:pt x="230886" y="265429"/>
                  </a:lnTo>
                  <a:lnTo>
                    <a:pt x="232790" y="259079"/>
                  </a:lnTo>
                  <a:lnTo>
                    <a:pt x="234569" y="252729"/>
                  </a:lnTo>
                  <a:lnTo>
                    <a:pt x="234569" y="246379"/>
                  </a:lnTo>
                  <a:lnTo>
                    <a:pt x="232537" y="240029"/>
                  </a:lnTo>
                  <a:lnTo>
                    <a:pt x="230631" y="233679"/>
                  </a:lnTo>
                  <a:lnTo>
                    <a:pt x="226059" y="226059"/>
                  </a:lnTo>
                  <a:lnTo>
                    <a:pt x="218820" y="219709"/>
                  </a:lnTo>
                  <a:lnTo>
                    <a:pt x="217468" y="218439"/>
                  </a:lnTo>
                  <a:close/>
                </a:path>
                <a:path w="448310" h="440689">
                  <a:moveTo>
                    <a:pt x="212725" y="171450"/>
                  </a:moveTo>
                  <a:lnTo>
                    <a:pt x="203326" y="180339"/>
                  </a:lnTo>
                  <a:lnTo>
                    <a:pt x="259206" y="236219"/>
                  </a:lnTo>
                  <a:lnTo>
                    <a:pt x="268605" y="227329"/>
                  </a:lnTo>
                  <a:lnTo>
                    <a:pt x="212725" y="171450"/>
                  </a:lnTo>
                  <a:close/>
                </a:path>
                <a:path w="448310" h="440689">
                  <a:moveTo>
                    <a:pt x="235457" y="148589"/>
                  </a:moveTo>
                  <a:lnTo>
                    <a:pt x="226949" y="157479"/>
                  </a:lnTo>
                  <a:lnTo>
                    <a:pt x="282828" y="213359"/>
                  </a:lnTo>
                  <a:lnTo>
                    <a:pt x="292226" y="203200"/>
                  </a:lnTo>
                  <a:lnTo>
                    <a:pt x="261746" y="172719"/>
                  </a:lnTo>
                  <a:lnTo>
                    <a:pt x="254634" y="166369"/>
                  </a:lnTo>
                  <a:lnTo>
                    <a:pt x="251206" y="160019"/>
                  </a:lnTo>
                  <a:lnTo>
                    <a:pt x="251459" y="156209"/>
                  </a:lnTo>
                  <a:lnTo>
                    <a:pt x="243331" y="156209"/>
                  </a:lnTo>
                  <a:lnTo>
                    <a:pt x="235457" y="148589"/>
                  </a:lnTo>
                  <a:close/>
                </a:path>
                <a:path w="448310" h="440689">
                  <a:moveTo>
                    <a:pt x="295680" y="134619"/>
                  </a:moveTo>
                  <a:lnTo>
                    <a:pt x="272288" y="134619"/>
                  </a:lnTo>
                  <a:lnTo>
                    <a:pt x="277621" y="137159"/>
                  </a:lnTo>
                  <a:lnTo>
                    <a:pt x="280924" y="139700"/>
                  </a:lnTo>
                  <a:lnTo>
                    <a:pt x="318769" y="176529"/>
                  </a:lnTo>
                  <a:lnTo>
                    <a:pt x="328168" y="167639"/>
                  </a:lnTo>
                  <a:lnTo>
                    <a:pt x="295680" y="134619"/>
                  </a:lnTo>
                  <a:close/>
                </a:path>
                <a:path w="448310" h="440689">
                  <a:moveTo>
                    <a:pt x="191515" y="149859"/>
                  </a:moveTo>
                  <a:lnTo>
                    <a:pt x="181990" y="160019"/>
                  </a:lnTo>
                  <a:lnTo>
                    <a:pt x="192912" y="170179"/>
                  </a:lnTo>
                  <a:lnTo>
                    <a:pt x="202437" y="161289"/>
                  </a:lnTo>
                  <a:lnTo>
                    <a:pt x="191515" y="149859"/>
                  </a:lnTo>
                  <a:close/>
                </a:path>
                <a:path w="448310" h="440689">
                  <a:moveTo>
                    <a:pt x="270763" y="119379"/>
                  </a:moveTo>
                  <a:lnTo>
                    <a:pt x="267081" y="120650"/>
                  </a:lnTo>
                  <a:lnTo>
                    <a:pt x="263017" y="121919"/>
                  </a:lnTo>
                  <a:lnTo>
                    <a:pt x="259080" y="123189"/>
                  </a:lnTo>
                  <a:lnTo>
                    <a:pt x="242734" y="148589"/>
                  </a:lnTo>
                  <a:lnTo>
                    <a:pt x="243331" y="156209"/>
                  </a:lnTo>
                  <a:lnTo>
                    <a:pt x="251459" y="156209"/>
                  </a:lnTo>
                  <a:lnTo>
                    <a:pt x="251968" y="148589"/>
                  </a:lnTo>
                  <a:lnTo>
                    <a:pt x="254126" y="143509"/>
                  </a:lnTo>
                  <a:lnTo>
                    <a:pt x="260731" y="137159"/>
                  </a:lnTo>
                  <a:lnTo>
                    <a:pt x="263525" y="135889"/>
                  </a:lnTo>
                  <a:lnTo>
                    <a:pt x="266445" y="134619"/>
                  </a:lnTo>
                  <a:lnTo>
                    <a:pt x="295680" y="134619"/>
                  </a:lnTo>
                  <a:lnTo>
                    <a:pt x="289432" y="128269"/>
                  </a:lnTo>
                  <a:lnTo>
                    <a:pt x="286257" y="125729"/>
                  </a:lnTo>
                  <a:lnTo>
                    <a:pt x="280796" y="121919"/>
                  </a:lnTo>
                  <a:lnTo>
                    <a:pt x="277494" y="120650"/>
                  </a:lnTo>
                  <a:lnTo>
                    <a:pt x="274193" y="120650"/>
                  </a:lnTo>
                  <a:lnTo>
                    <a:pt x="270763" y="119379"/>
                  </a:lnTo>
                  <a:close/>
                </a:path>
                <a:path w="448310" h="440689">
                  <a:moveTo>
                    <a:pt x="341114" y="63500"/>
                  </a:moveTo>
                  <a:lnTo>
                    <a:pt x="326636" y="63500"/>
                  </a:lnTo>
                  <a:lnTo>
                    <a:pt x="319944" y="64769"/>
                  </a:lnTo>
                  <a:lnTo>
                    <a:pt x="296799" y="100329"/>
                  </a:lnTo>
                  <a:lnTo>
                    <a:pt x="297920" y="107950"/>
                  </a:lnTo>
                  <a:lnTo>
                    <a:pt x="325342" y="139700"/>
                  </a:lnTo>
                  <a:lnTo>
                    <a:pt x="339851" y="143509"/>
                  </a:lnTo>
                  <a:lnTo>
                    <a:pt x="353933" y="140969"/>
                  </a:lnTo>
                  <a:lnTo>
                    <a:pt x="360515" y="137159"/>
                  </a:lnTo>
                  <a:lnTo>
                    <a:pt x="366775" y="132079"/>
                  </a:lnTo>
                  <a:lnTo>
                    <a:pt x="367855" y="130809"/>
                  </a:lnTo>
                  <a:lnTo>
                    <a:pt x="336169" y="130809"/>
                  </a:lnTo>
                  <a:lnTo>
                    <a:pt x="329692" y="127000"/>
                  </a:lnTo>
                  <a:lnTo>
                    <a:pt x="323214" y="121919"/>
                  </a:lnTo>
                  <a:lnTo>
                    <a:pt x="332051" y="113029"/>
                  </a:lnTo>
                  <a:lnTo>
                    <a:pt x="315975" y="113029"/>
                  </a:lnTo>
                  <a:lnTo>
                    <a:pt x="311403" y="107950"/>
                  </a:lnTo>
                  <a:lnTo>
                    <a:pt x="309118" y="102869"/>
                  </a:lnTo>
                  <a:lnTo>
                    <a:pt x="309244" y="90169"/>
                  </a:lnTo>
                  <a:lnTo>
                    <a:pt x="311403" y="85089"/>
                  </a:lnTo>
                  <a:lnTo>
                    <a:pt x="320547" y="76200"/>
                  </a:lnTo>
                  <a:lnTo>
                    <a:pt x="326263" y="74929"/>
                  </a:lnTo>
                  <a:lnTo>
                    <a:pt x="359559" y="74929"/>
                  </a:lnTo>
                  <a:lnTo>
                    <a:pt x="355401" y="71119"/>
                  </a:lnTo>
                  <a:lnTo>
                    <a:pt x="348329" y="67309"/>
                  </a:lnTo>
                  <a:lnTo>
                    <a:pt x="341114" y="63500"/>
                  </a:lnTo>
                  <a:close/>
                </a:path>
                <a:path w="448310" h="440689">
                  <a:moveTo>
                    <a:pt x="373380" y="88900"/>
                  </a:moveTo>
                  <a:lnTo>
                    <a:pt x="362331" y="97789"/>
                  </a:lnTo>
                  <a:lnTo>
                    <a:pt x="364870" y="102869"/>
                  </a:lnTo>
                  <a:lnTo>
                    <a:pt x="365887" y="107950"/>
                  </a:lnTo>
                  <a:lnTo>
                    <a:pt x="364617" y="116839"/>
                  </a:lnTo>
                  <a:lnTo>
                    <a:pt x="362584" y="120650"/>
                  </a:lnTo>
                  <a:lnTo>
                    <a:pt x="359028" y="123189"/>
                  </a:lnTo>
                  <a:lnTo>
                    <a:pt x="354456" y="128269"/>
                  </a:lnTo>
                  <a:lnTo>
                    <a:pt x="348869" y="130809"/>
                  </a:lnTo>
                  <a:lnTo>
                    <a:pt x="367855" y="130809"/>
                  </a:lnTo>
                  <a:lnTo>
                    <a:pt x="373252" y="124459"/>
                  </a:lnTo>
                  <a:lnTo>
                    <a:pt x="377063" y="118109"/>
                  </a:lnTo>
                  <a:lnTo>
                    <a:pt x="379094" y="102869"/>
                  </a:lnTo>
                  <a:lnTo>
                    <a:pt x="377444" y="96519"/>
                  </a:lnTo>
                  <a:lnTo>
                    <a:pt x="373380" y="88900"/>
                  </a:lnTo>
                  <a:close/>
                </a:path>
                <a:path w="448310" h="440689">
                  <a:moveTo>
                    <a:pt x="359559" y="74929"/>
                  </a:moveTo>
                  <a:lnTo>
                    <a:pt x="337312" y="74929"/>
                  </a:lnTo>
                  <a:lnTo>
                    <a:pt x="342011" y="77469"/>
                  </a:lnTo>
                  <a:lnTo>
                    <a:pt x="347090" y="82550"/>
                  </a:lnTo>
                  <a:lnTo>
                    <a:pt x="315975" y="113029"/>
                  </a:lnTo>
                  <a:lnTo>
                    <a:pt x="332051" y="113029"/>
                  </a:lnTo>
                  <a:lnTo>
                    <a:pt x="364870" y="80009"/>
                  </a:lnTo>
                  <a:lnTo>
                    <a:pt x="363727" y="78739"/>
                  </a:lnTo>
                  <a:lnTo>
                    <a:pt x="362965" y="77469"/>
                  </a:lnTo>
                  <a:lnTo>
                    <a:pt x="362331" y="77469"/>
                  </a:lnTo>
                  <a:lnTo>
                    <a:pt x="359559" y="74929"/>
                  </a:lnTo>
                  <a:close/>
                </a:path>
                <a:path w="448310" h="440689">
                  <a:moveTo>
                    <a:pt x="355092" y="29209"/>
                  </a:moveTo>
                  <a:lnTo>
                    <a:pt x="346582" y="38100"/>
                  </a:lnTo>
                  <a:lnTo>
                    <a:pt x="402463" y="93979"/>
                  </a:lnTo>
                  <a:lnTo>
                    <a:pt x="411861" y="83819"/>
                  </a:lnTo>
                  <a:lnTo>
                    <a:pt x="374269" y="45719"/>
                  </a:lnTo>
                  <a:lnTo>
                    <a:pt x="370839" y="39369"/>
                  </a:lnTo>
                  <a:lnTo>
                    <a:pt x="371030" y="36829"/>
                  </a:lnTo>
                  <a:lnTo>
                    <a:pt x="362965" y="36829"/>
                  </a:lnTo>
                  <a:lnTo>
                    <a:pt x="355092" y="29209"/>
                  </a:lnTo>
                  <a:close/>
                </a:path>
                <a:path w="448310" h="440689">
                  <a:moveTo>
                    <a:pt x="414065" y="13969"/>
                  </a:moveTo>
                  <a:lnTo>
                    <a:pt x="389127" y="13969"/>
                  </a:lnTo>
                  <a:lnTo>
                    <a:pt x="391921" y="15239"/>
                  </a:lnTo>
                  <a:lnTo>
                    <a:pt x="394588" y="15239"/>
                  </a:lnTo>
                  <a:lnTo>
                    <a:pt x="397256" y="16509"/>
                  </a:lnTo>
                  <a:lnTo>
                    <a:pt x="400557" y="19050"/>
                  </a:lnTo>
                  <a:lnTo>
                    <a:pt x="438404" y="57150"/>
                  </a:lnTo>
                  <a:lnTo>
                    <a:pt x="447802" y="48259"/>
                  </a:lnTo>
                  <a:lnTo>
                    <a:pt x="414065" y="13969"/>
                  </a:lnTo>
                  <a:close/>
                </a:path>
                <a:path w="448310" h="440689">
                  <a:moveTo>
                    <a:pt x="390397" y="0"/>
                  </a:moveTo>
                  <a:lnTo>
                    <a:pt x="386714" y="1269"/>
                  </a:lnTo>
                  <a:lnTo>
                    <a:pt x="382650" y="2539"/>
                  </a:lnTo>
                  <a:lnTo>
                    <a:pt x="378713" y="3809"/>
                  </a:lnTo>
                  <a:lnTo>
                    <a:pt x="362368" y="29209"/>
                  </a:lnTo>
                  <a:lnTo>
                    <a:pt x="362965" y="36829"/>
                  </a:lnTo>
                  <a:lnTo>
                    <a:pt x="371030" y="36829"/>
                  </a:lnTo>
                  <a:lnTo>
                    <a:pt x="371601" y="29209"/>
                  </a:lnTo>
                  <a:lnTo>
                    <a:pt x="373761" y="24129"/>
                  </a:lnTo>
                  <a:lnTo>
                    <a:pt x="383031" y="15239"/>
                  </a:lnTo>
                  <a:lnTo>
                    <a:pt x="386080" y="15239"/>
                  </a:lnTo>
                  <a:lnTo>
                    <a:pt x="389127" y="13969"/>
                  </a:lnTo>
                  <a:lnTo>
                    <a:pt x="414065" y="13969"/>
                  </a:lnTo>
                  <a:lnTo>
                    <a:pt x="409067" y="8889"/>
                  </a:lnTo>
                  <a:lnTo>
                    <a:pt x="405892" y="6350"/>
                  </a:lnTo>
                  <a:lnTo>
                    <a:pt x="400431" y="2539"/>
                  </a:lnTo>
                  <a:lnTo>
                    <a:pt x="397128" y="1269"/>
                  </a:lnTo>
                  <a:lnTo>
                    <a:pt x="393826" y="1269"/>
                  </a:lnTo>
                  <a:lnTo>
                    <a:pt x="3903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3028598" y="4333300"/>
              <a:ext cx="676026" cy="5857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822018" y="4333408"/>
              <a:ext cx="3047384" cy="5237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947703" y="4358604"/>
              <a:ext cx="825783" cy="44264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 txBox="1"/>
            <p:nvPr/>
          </p:nvSpPr>
          <p:spPr>
            <a:xfrm>
              <a:off x="1542318" y="997261"/>
              <a:ext cx="362773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Kelan sairastavuusindeksi 2018,</a:t>
              </a:r>
              <a:r>
                <a:rPr sz="1368" b="1" spc="26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ikävakioitu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52" name="object 152"/>
            <p:cNvSpPr/>
            <p:nvPr/>
          </p:nvSpPr>
          <p:spPr>
            <a:xfrm>
              <a:off x="730097" y="2625371"/>
              <a:ext cx="7234837" cy="0"/>
            </a:xfrm>
            <a:custGeom>
              <a:avLst/>
              <a:gdLst/>
              <a:ahLst/>
              <a:cxnLst/>
              <a:rect l="l" t="t" r="r" b="b"/>
              <a:pathLst>
                <a:path w="8460740">
                  <a:moveTo>
                    <a:pt x="0" y="0"/>
                  </a:moveTo>
                  <a:lnTo>
                    <a:pt x="8460625" y="0"/>
                  </a:lnTo>
                </a:path>
              </a:pathLst>
            </a:custGeom>
            <a:ln w="285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Ryhmä 152">
            <a:extLst>
              <a:ext uri="{FF2B5EF4-FFF2-40B4-BE49-F238E27FC236}">
                <a16:creationId xmlns:a16="http://schemas.microsoft.com/office/drawing/2014/main" id="{43360ADE-5227-42A6-ACB8-53A4C8AB080A}"/>
              </a:ext>
            </a:extLst>
          </p:cNvPr>
          <p:cNvGrpSpPr/>
          <p:nvPr/>
        </p:nvGrpSpPr>
        <p:grpSpPr>
          <a:xfrm>
            <a:off x="539552" y="620688"/>
            <a:ext cx="7849571" cy="4648973"/>
            <a:chOff x="200516" y="1007144"/>
            <a:chExt cx="7849571" cy="4648973"/>
          </a:xfrm>
        </p:grpSpPr>
        <p:sp>
          <p:nvSpPr>
            <p:cNvPr id="2" name="object 2"/>
            <p:cNvSpPr txBox="1"/>
            <p:nvPr/>
          </p:nvSpPr>
          <p:spPr>
            <a:xfrm>
              <a:off x="200516" y="5511334"/>
              <a:ext cx="5210017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SOTKAnet,</a:t>
              </a:r>
              <a:r>
                <a:rPr sz="941" spc="145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id:243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7947591" y="4076356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935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88090" y="4076356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01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29369" y="4076356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69345" y="4076356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10624" y="4076356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51905" y="4076356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91880" y="4076356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33074" y="4076356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36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74440" y="4076356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99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14416" y="4076356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55697" y="4076356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95673" y="4076356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36952" y="4076356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4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78232" y="4076356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18209" y="4076356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4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59227" y="4076356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80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02056" y="4076356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934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947591" y="3680189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935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88090" y="3680189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01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029369" y="3680189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69345" y="3680189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110624" y="3680189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51905" y="3680189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191880" y="3680189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33074" y="3680189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36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274440" y="3680189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99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814416" y="3680189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355697" y="3680189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895673" y="3680189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436952" y="3680189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4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78232" y="3680189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18209" y="3680189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4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59227" y="3680189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80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02056" y="3680189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934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947591" y="3284021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935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488090" y="3284021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01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029369" y="3284021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569345" y="3284021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110624" y="3284021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651905" y="3284021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191880" y="3284021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733074" y="3284021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36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274440" y="3284021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99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814416" y="3284021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355697" y="3284021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895673" y="3284021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436952" y="3284021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4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978232" y="3284021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518209" y="3284021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4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059227" y="3284021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80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02056" y="3284021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934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947591" y="2886550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935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488090" y="2886550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01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029369" y="2886550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569345" y="2886550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110624" y="2886550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651905" y="2886550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191880" y="2886550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733074" y="2886550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36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274440" y="2886550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99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814416" y="2886550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355697" y="2886550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895673" y="2886550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436952" y="2886550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4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978232" y="2886550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518209" y="2886550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4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059227" y="2886550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80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02056" y="2886550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934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488089" y="2490383"/>
              <a:ext cx="561998" cy="0"/>
            </a:xfrm>
            <a:custGeom>
              <a:avLst/>
              <a:gdLst/>
              <a:ahLst/>
              <a:cxnLst/>
              <a:rect l="l" t="t" r="r" b="b"/>
              <a:pathLst>
                <a:path w="657225">
                  <a:moveTo>
                    <a:pt x="0" y="0"/>
                  </a:moveTo>
                  <a:lnTo>
                    <a:pt x="65671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029369" y="2490383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569345" y="2490383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110624" y="2490383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651905" y="2490383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191880" y="2490383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733074" y="2490383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36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274440" y="2490383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99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814416" y="2490383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355697" y="2490383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895673" y="2490383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436952" y="2490383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4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978232" y="2490383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518209" y="2490383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4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059227" y="2490383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80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02056" y="2490383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934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110624" y="2094215"/>
              <a:ext cx="1939028" cy="0"/>
            </a:xfrm>
            <a:custGeom>
              <a:avLst/>
              <a:gdLst/>
              <a:ahLst/>
              <a:cxnLst/>
              <a:rect l="l" t="t" r="r" b="b"/>
              <a:pathLst>
                <a:path w="2267584">
                  <a:moveTo>
                    <a:pt x="0" y="0"/>
                  </a:moveTo>
                  <a:lnTo>
                    <a:pt x="226758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651905" y="2094215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733073" y="2094215"/>
              <a:ext cx="663537" cy="0"/>
            </a:xfrm>
            <a:custGeom>
              <a:avLst/>
              <a:gdLst/>
              <a:ahLst/>
              <a:cxnLst/>
              <a:rect l="l" t="t" r="r" b="b"/>
              <a:pathLst>
                <a:path w="775970">
                  <a:moveTo>
                    <a:pt x="0" y="0"/>
                  </a:moveTo>
                  <a:lnTo>
                    <a:pt x="77581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978232" y="2094215"/>
              <a:ext cx="2499939" cy="0"/>
            </a:xfrm>
            <a:custGeom>
              <a:avLst/>
              <a:gdLst/>
              <a:ahLst/>
              <a:cxnLst/>
              <a:rect l="l" t="t" r="r" b="b"/>
              <a:pathLst>
                <a:path w="2923540">
                  <a:moveTo>
                    <a:pt x="0" y="0"/>
                  </a:moveTo>
                  <a:lnTo>
                    <a:pt x="292328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02056" y="2094215"/>
              <a:ext cx="1020827" cy="0"/>
            </a:xfrm>
            <a:custGeom>
              <a:avLst/>
              <a:gdLst/>
              <a:ahLst/>
              <a:cxnLst/>
              <a:rect l="l" t="t" r="r" b="b"/>
              <a:pathLst>
                <a:path w="1193800">
                  <a:moveTo>
                    <a:pt x="0" y="0"/>
                  </a:moveTo>
                  <a:lnTo>
                    <a:pt x="11937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02056" y="1697722"/>
              <a:ext cx="7347780" cy="0"/>
            </a:xfrm>
            <a:custGeom>
              <a:avLst/>
              <a:gdLst/>
              <a:ahLst/>
              <a:cxnLst/>
              <a:rect l="l" t="t" r="r" b="b"/>
              <a:pathLst>
                <a:path w="8592820">
                  <a:moveTo>
                    <a:pt x="0" y="0"/>
                  </a:moveTo>
                  <a:lnTo>
                    <a:pt x="859260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02056" y="1697722"/>
              <a:ext cx="7347780" cy="2775237"/>
            </a:xfrm>
            <a:custGeom>
              <a:avLst/>
              <a:gdLst/>
              <a:ahLst/>
              <a:cxnLst/>
              <a:rect l="l" t="t" r="r" b="b"/>
              <a:pathLst>
                <a:path w="8592820" h="3245485">
                  <a:moveTo>
                    <a:pt x="0" y="3245231"/>
                  </a:moveTo>
                  <a:lnTo>
                    <a:pt x="8592566" y="3245231"/>
                  </a:lnTo>
                  <a:lnTo>
                    <a:pt x="8592566" y="0"/>
                  </a:lnTo>
                  <a:lnTo>
                    <a:pt x="0" y="0"/>
                  </a:lnTo>
                  <a:lnTo>
                    <a:pt x="0" y="3245231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04106" y="2260697"/>
              <a:ext cx="255207" cy="2212153"/>
            </a:xfrm>
            <a:custGeom>
              <a:avLst/>
              <a:gdLst/>
              <a:ahLst/>
              <a:cxnLst/>
              <a:rect l="l" t="t" r="r" b="b"/>
              <a:pathLst>
                <a:path w="298450" h="2586990">
                  <a:moveTo>
                    <a:pt x="0" y="2586862"/>
                  </a:moveTo>
                  <a:lnTo>
                    <a:pt x="298348" y="2586862"/>
                  </a:lnTo>
                  <a:lnTo>
                    <a:pt x="298348" y="0"/>
                  </a:lnTo>
                  <a:lnTo>
                    <a:pt x="0" y="0"/>
                  </a:lnTo>
                  <a:lnTo>
                    <a:pt x="0" y="2586862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04106" y="2260697"/>
              <a:ext cx="255207" cy="2212153"/>
            </a:xfrm>
            <a:custGeom>
              <a:avLst/>
              <a:gdLst/>
              <a:ahLst/>
              <a:cxnLst/>
              <a:rect l="l" t="t" r="r" b="b"/>
              <a:pathLst>
                <a:path w="298450" h="2586990">
                  <a:moveTo>
                    <a:pt x="0" y="2586862"/>
                  </a:moveTo>
                  <a:lnTo>
                    <a:pt x="298348" y="2586862"/>
                  </a:lnTo>
                  <a:lnTo>
                    <a:pt x="298348" y="0"/>
                  </a:lnTo>
                  <a:lnTo>
                    <a:pt x="0" y="0"/>
                  </a:lnTo>
                  <a:lnTo>
                    <a:pt x="0" y="2586862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477953" y="2006901"/>
              <a:ext cx="255207" cy="2466274"/>
            </a:xfrm>
            <a:custGeom>
              <a:avLst/>
              <a:gdLst/>
              <a:ahLst/>
              <a:cxnLst/>
              <a:rect l="l" t="t" r="r" b="b"/>
              <a:pathLst>
                <a:path w="298450" h="2884170">
                  <a:moveTo>
                    <a:pt x="0" y="2883661"/>
                  </a:moveTo>
                  <a:lnTo>
                    <a:pt x="298348" y="2883661"/>
                  </a:lnTo>
                  <a:lnTo>
                    <a:pt x="298348" y="0"/>
                  </a:lnTo>
                  <a:lnTo>
                    <a:pt x="0" y="0"/>
                  </a:lnTo>
                  <a:lnTo>
                    <a:pt x="0" y="2883661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477953" y="2006901"/>
              <a:ext cx="255207" cy="2466274"/>
            </a:xfrm>
            <a:custGeom>
              <a:avLst/>
              <a:gdLst/>
              <a:ahLst/>
              <a:cxnLst/>
              <a:rect l="l" t="t" r="r" b="b"/>
              <a:pathLst>
                <a:path w="298450" h="2884170">
                  <a:moveTo>
                    <a:pt x="0" y="2883661"/>
                  </a:moveTo>
                  <a:lnTo>
                    <a:pt x="298348" y="2883661"/>
                  </a:lnTo>
                  <a:lnTo>
                    <a:pt x="298348" y="0"/>
                  </a:lnTo>
                  <a:lnTo>
                    <a:pt x="0" y="0"/>
                  </a:lnTo>
                  <a:lnTo>
                    <a:pt x="0" y="288366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692471" y="2490600"/>
              <a:ext cx="255207" cy="1982467"/>
            </a:xfrm>
            <a:custGeom>
              <a:avLst/>
              <a:gdLst/>
              <a:ahLst/>
              <a:cxnLst/>
              <a:rect l="l" t="t" r="r" b="b"/>
              <a:pathLst>
                <a:path w="298450" h="2318385">
                  <a:moveTo>
                    <a:pt x="0" y="2318004"/>
                  </a:moveTo>
                  <a:lnTo>
                    <a:pt x="298348" y="2318004"/>
                  </a:lnTo>
                  <a:lnTo>
                    <a:pt x="298348" y="0"/>
                  </a:lnTo>
                  <a:lnTo>
                    <a:pt x="0" y="0"/>
                  </a:lnTo>
                  <a:lnTo>
                    <a:pt x="0" y="2318004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692471" y="2490600"/>
              <a:ext cx="255207" cy="1982467"/>
            </a:xfrm>
            <a:custGeom>
              <a:avLst/>
              <a:gdLst/>
              <a:ahLst/>
              <a:cxnLst/>
              <a:rect l="l" t="t" r="r" b="b"/>
              <a:pathLst>
                <a:path w="298450" h="2318385">
                  <a:moveTo>
                    <a:pt x="0" y="2318004"/>
                  </a:moveTo>
                  <a:lnTo>
                    <a:pt x="298348" y="2318004"/>
                  </a:lnTo>
                  <a:lnTo>
                    <a:pt x="298348" y="0"/>
                  </a:lnTo>
                  <a:lnTo>
                    <a:pt x="0" y="0"/>
                  </a:lnTo>
                  <a:lnTo>
                    <a:pt x="0" y="231800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262784" y="2365277"/>
              <a:ext cx="255750" cy="2107898"/>
            </a:xfrm>
            <a:custGeom>
              <a:avLst/>
              <a:gdLst/>
              <a:ahLst/>
              <a:cxnLst/>
              <a:rect l="l" t="t" r="r" b="b"/>
              <a:pathLst>
                <a:path w="299085" h="2465070">
                  <a:moveTo>
                    <a:pt x="298704" y="0"/>
                  </a:moveTo>
                  <a:lnTo>
                    <a:pt x="0" y="0"/>
                  </a:lnTo>
                  <a:lnTo>
                    <a:pt x="0" y="2464561"/>
                  </a:lnTo>
                  <a:lnTo>
                    <a:pt x="298704" y="2464561"/>
                  </a:lnTo>
                  <a:lnTo>
                    <a:pt x="29870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722807" y="1901344"/>
              <a:ext cx="255750" cy="2571614"/>
            </a:xfrm>
            <a:custGeom>
              <a:avLst/>
              <a:gdLst/>
              <a:ahLst/>
              <a:cxnLst/>
              <a:rect l="l" t="t" r="r" b="b"/>
              <a:pathLst>
                <a:path w="299085" h="3007360">
                  <a:moveTo>
                    <a:pt x="298704" y="0"/>
                  </a:moveTo>
                  <a:lnTo>
                    <a:pt x="0" y="0"/>
                  </a:lnTo>
                  <a:lnTo>
                    <a:pt x="0" y="3007106"/>
                  </a:lnTo>
                  <a:lnTo>
                    <a:pt x="298704" y="3007106"/>
                  </a:lnTo>
                  <a:lnTo>
                    <a:pt x="29870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181528" y="2322272"/>
              <a:ext cx="255750" cy="2150795"/>
            </a:xfrm>
            <a:custGeom>
              <a:avLst/>
              <a:gdLst/>
              <a:ahLst/>
              <a:cxnLst/>
              <a:rect l="l" t="t" r="r" b="b"/>
              <a:pathLst>
                <a:path w="299085" h="2515235">
                  <a:moveTo>
                    <a:pt x="298704" y="0"/>
                  </a:moveTo>
                  <a:lnTo>
                    <a:pt x="0" y="0"/>
                  </a:lnTo>
                  <a:lnTo>
                    <a:pt x="0" y="2514854"/>
                  </a:lnTo>
                  <a:lnTo>
                    <a:pt x="298704" y="2514854"/>
                  </a:lnTo>
                  <a:lnTo>
                    <a:pt x="29870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641552" y="2132008"/>
              <a:ext cx="254121" cy="2340842"/>
            </a:xfrm>
            <a:custGeom>
              <a:avLst/>
              <a:gdLst/>
              <a:ahLst/>
              <a:cxnLst/>
              <a:rect l="l" t="t" r="r" b="b"/>
              <a:pathLst>
                <a:path w="297179" h="2737485">
                  <a:moveTo>
                    <a:pt x="297179" y="0"/>
                  </a:moveTo>
                  <a:lnTo>
                    <a:pt x="0" y="0"/>
                  </a:lnTo>
                  <a:lnTo>
                    <a:pt x="0" y="2737358"/>
                  </a:lnTo>
                  <a:lnTo>
                    <a:pt x="297179" y="2737358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100272" y="2245384"/>
              <a:ext cx="255750" cy="2227357"/>
            </a:xfrm>
            <a:custGeom>
              <a:avLst/>
              <a:gdLst/>
              <a:ahLst/>
              <a:cxnLst/>
              <a:rect l="l" t="t" r="r" b="b"/>
              <a:pathLst>
                <a:path w="299085" h="2604770">
                  <a:moveTo>
                    <a:pt x="298703" y="0"/>
                  </a:moveTo>
                  <a:lnTo>
                    <a:pt x="0" y="0"/>
                  </a:lnTo>
                  <a:lnTo>
                    <a:pt x="0" y="2604770"/>
                  </a:lnTo>
                  <a:lnTo>
                    <a:pt x="298703" y="2604770"/>
                  </a:lnTo>
                  <a:lnTo>
                    <a:pt x="29870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558993" y="2108550"/>
              <a:ext cx="255750" cy="2364191"/>
            </a:xfrm>
            <a:custGeom>
              <a:avLst/>
              <a:gdLst/>
              <a:ahLst/>
              <a:cxnLst/>
              <a:rect l="l" t="t" r="r" b="b"/>
              <a:pathLst>
                <a:path w="299085" h="2764790">
                  <a:moveTo>
                    <a:pt x="298703" y="0"/>
                  </a:moveTo>
                  <a:lnTo>
                    <a:pt x="0" y="0"/>
                  </a:lnTo>
                  <a:lnTo>
                    <a:pt x="0" y="2764790"/>
                  </a:lnTo>
                  <a:lnTo>
                    <a:pt x="298703" y="2764790"/>
                  </a:lnTo>
                  <a:lnTo>
                    <a:pt x="29870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019015" y="2391340"/>
              <a:ext cx="255750" cy="2081835"/>
            </a:xfrm>
            <a:custGeom>
              <a:avLst/>
              <a:gdLst/>
              <a:ahLst/>
              <a:cxnLst/>
              <a:rect l="l" t="t" r="r" b="b"/>
              <a:pathLst>
                <a:path w="299085" h="2434590">
                  <a:moveTo>
                    <a:pt x="298704" y="0"/>
                  </a:moveTo>
                  <a:lnTo>
                    <a:pt x="0" y="0"/>
                  </a:lnTo>
                  <a:lnTo>
                    <a:pt x="0" y="2434082"/>
                  </a:lnTo>
                  <a:lnTo>
                    <a:pt x="298704" y="2434082"/>
                  </a:lnTo>
                  <a:lnTo>
                    <a:pt x="29870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937759" y="2311846"/>
              <a:ext cx="254121" cy="2161112"/>
            </a:xfrm>
            <a:custGeom>
              <a:avLst/>
              <a:gdLst/>
              <a:ahLst/>
              <a:cxnLst/>
              <a:rect l="l" t="t" r="r" b="b"/>
              <a:pathLst>
                <a:path w="297179" h="2527300">
                  <a:moveTo>
                    <a:pt x="297179" y="0"/>
                  </a:moveTo>
                  <a:lnTo>
                    <a:pt x="0" y="0"/>
                  </a:lnTo>
                  <a:lnTo>
                    <a:pt x="0" y="2527046"/>
                  </a:lnTo>
                  <a:lnTo>
                    <a:pt x="297179" y="2527046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396481" y="2018630"/>
              <a:ext cx="255750" cy="2454328"/>
            </a:xfrm>
            <a:custGeom>
              <a:avLst/>
              <a:gdLst/>
              <a:ahLst/>
              <a:cxnLst/>
              <a:rect l="l" t="t" r="r" b="b"/>
              <a:pathLst>
                <a:path w="299084" h="2870200">
                  <a:moveTo>
                    <a:pt x="298704" y="0"/>
                  </a:moveTo>
                  <a:lnTo>
                    <a:pt x="0" y="0"/>
                  </a:lnTo>
                  <a:lnTo>
                    <a:pt x="0" y="2869946"/>
                  </a:lnTo>
                  <a:lnTo>
                    <a:pt x="298704" y="2869946"/>
                  </a:lnTo>
                  <a:lnTo>
                    <a:pt x="29870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855200" y="2025146"/>
              <a:ext cx="255750" cy="2447812"/>
            </a:xfrm>
            <a:custGeom>
              <a:avLst/>
              <a:gdLst/>
              <a:ahLst/>
              <a:cxnLst/>
              <a:rect l="l" t="t" r="r" b="b"/>
              <a:pathLst>
                <a:path w="299084" h="2862579">
                  <a:moveTo>
                    <a:pt x="298703" y="0"/>
                  </a:moveTo>
                  <a:lnTo>
                    <a:pt x="0" y="0"/>
                  </a:lnTo>
                  <a:lnTo>
                    <a:pt x="0" y="2862326"/>
                  </a:lnTo>
                  <a:lnTo>
                    <a:pt x="298703" y="2862326"/>
                  </a:lnTo>
                  <a:lnTo>
                    <a:pt x="29870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315224" y="2204986"/>
              <a:ext cx="254121" cy="2268081"/>
            </a:xfrm>
            <a:custGeom>
              <a:avLst/>
              <a:gdLst/>
              <a:ahLst/>
              <a:cxnLst/>
              <a:rect l="l" t="t" r="r" b="b"/>
              <a:pathLst>
                <a:path w="297179" h="2652395">
                  <a:moveTo>
                    <a:pt x="297179" y="0"/>
                  </a:moveTo>
                  <a:lnTo>
                    <a:pt x="0" y="0"/>
                  </a:lnTo>
                  <a:lnTo>
                    <a:pt x="0" y="2652014"/>
                  </a:lnTo>
                  <a:lnTo>
                    <a:pt x="297179" y="2652014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773945" y="2361368"/>
              <a:ext cx="255750" cy="2111699"/>
            </a:xfrm>
            <a:custGeom>
              <a:avLst/>
              <a:gdLst/>
              <a:ahLst/>
              <a:cxnLst/>
              <a:rect l="l" t="t" r="r" b="b"/>
              <a:pathLst>
                <a:path w="299084" h="2469515">
                  <a:moveTo>
                    <a:pt x="298703" y="0"/>
                  </a:moveTo>
                  <a:lnTo>
                    <a:pt x="0" y="0"/>
                  </a:lnTo>
                  <a:lnTo>
                    <a:pt x="0" y="2469134"/>
                  </a:lnTo>
                  <a:lnTo>
                    <a:pt x="298703" y="2469134"/>
                  </a:lnTo>
                  <a:lnTo>
                    <a:pt x="29870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232665" y="2082486"/>
              <a:ext cx="255750" cy="2390255"/>
            </a:xfrm>
            <a:custGeom>
              <a:avLst/>
              <a:gdLst/>
              <a:ahLst/>
              <a:cxnLst/>
              <a:rect l="l" t="t" r="r" b="b"/>
              <a:pathLst>
                <a:path w="299084" h="2795270">
                  <a:moveTo>
                    <a:pt x="298703" y="0"/>
                  </a:moveTo>
                  <a:lnTo>
                    <a:pt x="0" y="0"/>
                  </a:lnTo>
                  <a:lnTo>
                    <a:pt x="0" y="2795270"/>
                  </a:lnTo>
                  <a:lnTo>
                    <a:pt x="298703" y="2795270"/>
                  </a:lnTo>
                  <a:lnTo>
                    <a:pt x="29870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262784" y="2365277"/>
              <a:ext cx="255750" cy="2107898"/>
            </a:xfrm>
            <a:custGeom>
              <a:avLst/>
              <a:gdLst/>
              <a:ahLst/>
              <a:cxnLst/>
              <a:rect l="l" t="t" r="r" b="b"/>
              <a:pathLst>
                <a:path w="299085" h="2465070">
                  <a:moveTo>
                    <a:pt x="0" y="0"/>
                  </a:moveTo>
                  <a:lnTo>
                    <a:pt x="298704" y="0"/>
                  </a:lnTo>
                  <a:lnTo>
                    <a:pt x="298704" y="2464561"/>
                  </a:lnTo>
                  <a:lnTo>
                    <a:pt x="0" y="246456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722807" y="1901344"/>
              <a:ext cx="255750" cy="2571614"/>
            </a:xfrm>
            <a:custGeom>
              <a:avLst/>
              <a:gdLst/>
              <a:ahLst/>
              <a:cxnLst/>
              <a:rect l="l" t="t" r="r" b="b"/>
              <a:pathLst>
                <a:path w="299085" h="3007360">
                  <a:moveTo>
                    <a:pt x="0" y="0"/>
                  </a:moveTo>
                  <a:lnTo>
                    <a:pt x="298704" y="0"/>
                  </a:lnTo>
                  <a:lnTo>
                    <a:pt x="298704" y="3007106"/>
                  </a:lnTo>
                  <a:lnTo>
                    <a:pt x="0" y="300710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181528" y="2322272"/>
              <a:ext cx="255750" cy="2150795"/>
            </a:xfrm>
            <a:custGeom>
              <a:avLst/>
              <a:gdLst/>
              <a:ahLst/>
              <a:cxnLst/>
              <a:rect l="l" t="t" r="r" b="b"/>
              <a:pathLst>
                <a:path w="299085" h="2515235">
                  <a:moveTo>
                    <a:pt x="0" y="0"/>
                  </a:moveTo>
                  <a:lnTo>
                    <a:pt x="298704" y="0"/>
                  </a:lnTo>
                  <a:lnTo>
                    <a:pt x="298704" y="2514854"/>
                  </a:lnTo>
                  <a:lnTo>
                    <a:pt x="0" y="251485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641552" y="2132008"/>
              <a:ext cx="254121" cy="2340842"/>
            </a:xfrm>
            <a:custGeom>
              <a:avLst/>
              <a:gdLst/>
              <a:ahLst/>
              <a:cxnLst/>
              <a:rect l="l" t="t" r="r" b="b"/>
              <a:pathLst>
                <a:path w="297179" h="2737485">
                  <a:moveTo>
                    <a:pt x="0" y="0"/>
                  </a:moveTo>
                  <a:lnTo>
                    <a:pt x="297179" y="0"/>
                  </a:lnTo>
                  <a:lnTo>
                    <a:pt x="297179" y="2737358"/>
                  </a:lnTo>
                  <a:lnTo>
                    <a:pt x="0" y="273735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100272" y="2245384"/>
              <a:ext cx="255750" cy="2227357"/>
            </a:xfrm>
            <a:custGeom>
              <a:avLst/>
              <a:gdLst/>
              <a:ahLst/>
              <a:cxnLst/>
              <a:rect l="l" t="t" r="r" b="b"/>
              <a:pathLst>
                <a:path w="299085" h="2604770">
                  <a:moveTo>
                    <a:pt x="0" y="0"/>
                  </a:moveTo>
                  <a:lnTo>
                    <a:pt x="298703" y="0"/>
                  </a:lnTo>
                  <a:lnTo>
                    <a:pt x="298703" y="2604770"/>
                  </a:lnTo>
                  <a:lnTo>
                    <a:pt x="0" y="260477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558993" y="2108550"/>
              <a:ext cx="255750" cy="2364191"/>
            </a:xfrm>
            <a:custGeom>
              <a:avLst/>
              <a:gdLst/>
              <a:ahLst/>
              <a:cxnLst/>
              <a:rect l="l" t="t" r="r" b="b"/>
              <a:pathLst>
                <a:path w="299085" h="2764790">
                  <a:moveTo>
                    <a:pt x="0" y="0"/>
                  </a:moveTo>
                  <a:lnTo>
                    <a:pt x="298703" y="0"/>
                  </a:lnTo>
                  <a:lnTo>
                    <a:pt x="298703" y="2764790"/>
                  </a:lnTo>
                  <a:lnTo>
                    <a:pt x="0" y="276479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019015" y="2391340"/>
              <a:ext cx="255750" cy="2081835"/>
            </a:xfrm>
            <a:custGeom>
              <a:avLst/>
              <a:gdLst/>
              <a:ahLst/>
              <a:cxnLst/>
              <a:rect l="l" t="t" r="r" b="b"/>
              <a:pathLst>
                <a:path w="299085" h="2434590">
                  <a:moveTo>
                    <a:pt x="0" y="0"/>
                  </a:moveTo>
                  <a:lnTo>
                    <a:pt x="298704" y="0"/>
                  </a:lnTo>
                  <a:lnTo>
                    <a:pt x="298704" y="2434082"/>
                  </a:lnTo>
                  <a:lnTo>
                    <a:pt x="0" y="243408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937759" y="2311846"/>
              <a:ext cx="254121" cy="2161112"/>
            </a:xfrm>
            <a:custGeom>
              <a:avLst/>
              <a:gdLst/>
              <a:ahLst/>
              <a:cxnLst/>
              <a:rect l="l" t="t" r="r" b="b"/>
              <a:pathLst>
                <a:path w="297179" h="2527300">
                  <a:moveTo>
                    <a:pt x="0" y="0"/>
                  </a:moveTo>
                  <a:lnTo>
                    <a:pt x="297179" y="0"/>
                  </a:lnTo>
                  <a:lnTo>
                    <a:pt x="297179" y="2527046"/>
                  </a:lnTo>
                  <a:lnTo>
                    <a:pt x="0" y="252704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396481" y="2018630"/>
              <a:ext cx="255750" cy="2454328"/>
            </a:xfrm>
            <a:custGeom>
              <a:avLst/>
              <a:gdLst/>
              <a:ahLst/>
              <a:cxnLst/>
              <a:rect l="l" t="t" r="r" b="b"/>
              <a:pathLst>
                <a:path w="299084" h="2870200">
                  <a:moveTo>
                    <a:pt x="0" y="0"/>
                  </a:moveTo>
                  <a:lnTo>
                    <a:pt x="298704" y="0"/>
                  </a:lnTo>
                  <a:lnTo>
                    <a:pt x="298704" y="2869946"/>
                  </a:lnTo>
                  <a:lnTo>
                    <a:pt x="0" y="286994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855200" y="2025146"/>
              <a:ext cx="255750" cy="2447812"/>
            </a:xfrm>
            <a:custGeom>
              <a:avLst/>
              <a:gdLst/>
              <a:ahLst/>
              <a:cxnLst/>
              <a:rect l="l" t="t" r="r" b="b"/>
              <a:pathLst>
                <a:path w="299084" h="2862579">
                  <a:moveTo>
                    <a:pt x="0" y="0"/>
                  </a:moveTo>
                  <a:lnTo>
                    <a:pt x="298703" y="0"/>
                  </a:lnTo>
                  <a:lnTo>
                    <a:pt x="298703" y="2862326"/>
                  </a:lnTo>
                  <a:lnTo>
                    <a:pt x="0" y="28623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315224" y="2204986"/>
              <a:ext cx="254121" cy="2268081"/>
            </a:xfrm>
            <a:custGeom>
              <a:avLst/>
              <a:gdLst/>
              <a:ahLst/>
              <a:cxnLst/>
              <a:rect l="l" t="t" r="r" b="b"/>
              <a:pathLst>
                <a:path w="297179" h="2652395">
                  <a:moveTo>
                    <a:pt x="0" y="0"/>
                  </a:moveTo>
                  <a:lnTo>
                    <a:pt x="297179" y="0"/>
                  </a:lnTo>
                  <a:lnTo>
                    <a:pt x="297179" y="2652014"/>
                  </a:lnTo>
                  <a:lnTo>
                    <a:pt x="0" y="265201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773945" y="2361368"/>
              <a:ext cx="255750" cy="2111699"/>
            </a:xfrm>
            <a:custGeom>
              <a:avLst/>
              <a:gdLst/>
              <a:ahLst/>
              <a:cxnLst/>
              <a:rect l="l" t="t" r="r" b="b"/>
              <a:pathLst>
                <a:path w="299084" h="2469515">
                  <a:moveTo>
                    <a:pt x="0" y="0"/>
                  </a:moveTo>
                  <a:lnTo>
                    <a:pt x="298703" y="0"/>
                  </a:lnTo>
                  <a:lnTo>
                    <a:pt x="298703" y="2469134"/>
                  </a:lnTo>
                  <a:lnTo>
                    <a:pt x="0" y="246913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232665" y="2082486"/>
              <a:ext cx="255750" cy="2390255"/>
            </a:xfrm>
            <a:custGeom>
              <a:avLst/>
              <a:gdLst/>
              <a:ahLst/>
              <a:cxnLst/>
              <a:rect l="l" t="t" r="r" b="b"/>
              <a:pathLst>
                <a:path w="299084" h="2795270">
                  <a:moveTo>
                    <a:pt x="0" y="0"/>
                  </a:moveTo>
                  <a:lnTo>
                    <a:pt x="298703" y="0"/>
                  </a:lnTo>
                  <a:lnTo>
                    <a:pt x="298703" y="2795270"/>
                  </a:lnTo>
                  <a:lnTo>
                    <a:pt x="0" y="279527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02056" y="4472741"/>
              <a:ext cx="7347780" cy="0"/>
            </a:xfrm>
            <a:custGeom>
              <a:avLst/>
              <a:gdLst/>
              <a:ahLst/>
              <a:cxnLst/>
              <a:rect l="l" t="t" r="r" b="b"/>
              <a:pathLst>
                <a:path w="8592820">
                  <a:moveTo>
                    <a:pt x="0" y="0"/>
                  </a:moveTo>
                  <a:lnTo>
                    <a:pt x="859260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 txBox="1"/>
            <p:nvPr/>
          </p:nvSpPr>
          <p:spPr>
            <a:xfrm>
              <a:off x="765836" y="2054359"/>
              <a:ext cx="331226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11</a:t>
              </a:r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dirty="0">
                  <a:latin typeface="Arial"/>
                  <a:cs typeface="Arial"/>
                </a:rPr>
                <a:t>,6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28" name="object 128"/>
            <p:cNvSpPr txBox="1"/>
            <p:nvPr/>
          </p:nvSpPr>
          <p:spPr>
            <a:xfrm>
              <a:off x="1216195" y="2159374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106</a:t>
              </a:r>
              <a:r>
                <a:rPr sz="1026" dirty="0">
                  <a:latin typeface="Arial"/>
                  <a:cs typeface="Arial"/>
                </a:rPr>
                <a:t>,3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29" name="object 129"/>
            <p:cNvSpPr txBox="1"/>
            <p:nvPr/>
          </p:nvSpPr>
          <p:spPr>
            <a:xfrm>
              <a:off x="1675459" y="1695441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129</a:t>
              </a:r>
              <a:r>
                <a:rPr sz="1026" dirty="0">
                  <a:latin typeface="Arial"/>
                  <a:cs typeface="Arial"/>
                </a:rPr>
                <a:t>,7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0" name="object 130"/>
            <p:cNvSpPr txBox="1"/>
            <p:nvPr/>
          </p:nvSpPr>
          <p:spPr>
            <a:xfrm>
              <a:off x="2134723" y="2115826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108</a:t>
              </a:r>
              <a:r>
                <a:rPr sz="1026" dirty="0">
                  <a:latin typeface="Arial"/>
                  <a:cs typeface="Arial"/>
                </a:rPr>
                <a:t>,5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1" name="object 131"/>
            <p:cNvSpPr txBox="1"/>
            <p:nvPr/>
          </p:nvSpPr>
          <p:spPr>
            <a:xfrm>
              <a:off x="2597895" y="1925560"/>
              <a:ext cx="340457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18</a:t>
              </a:r>
              <a:r>
                <a:rPr sz="1026" dirty="0">
                  <a:latin typeface="Arial"/>
                  <a:cs typeface="Arial"/>
                </a:rPr>
                <a:t>,1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2" name="object 132"/>
            <p:cNvSpPr txBox="1"/>
            <p:nvPr/>
          </p:nvSpPr>
          <p:spPr>
            <a:xfrm>
              <a:off x="3057050" y="2038395"/>
              <a:ext cx="340457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12</a:t>
              </a:r>
              <a:r>
                <a:rPr sz="1026" dirty="0">
                  <a:latin typeface="Arial"/>
                  <a:cs typeface="Arial"/>
                </a:rPr>
                <a:t>,4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3" name="object 133"/>
            <p:cNvSpPr txBox="1"/>
            <p:nvPr/>
          </p:nvSpPr>
          <p:spPr>
            <a:xfrm>
              <a:off x="3516313" y="1901561"/>
              <a:ext cx="340457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</a:t>
              </a:r>
              <a:r>
                <a:rPr sz="1026" dirty="0">
                  <a:latin typeface="Arial"/>
                  <a:cs typeface="Arial"/>
                </a:rPr>
                <a:t>1</a:t>
              </a:r>
              <a:r>
                <a:rPr sz="1026" spc="4" dirty="0">
                  <a:latin typeface="Arial"/>
                  <a:cs typeface="Arial"/>
                </a:rPr>
                <a:t>9</a:t>
              </a:r>
              <a:r>
                <a:rPr sz="1026" dirty="0">
                  <a:latin typeface="Arial"/>
                  <a:cs typeface="Arial"/>
                </a:rPr>
                <a:t>,3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4" name="object 134"/>
            <p:cNvSpPr txBox="1"/>
            <p:nvPr/>
          </p:nvSpPr>
          <p:spPr>
            <a:xfrm>
              <a:off x="3971884" y="2185220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105</a:t>
              </a:r>
              <a:r>
                <a:rPr sz="1026" dirty="0">
                  <a:latin typeface="Arial"/>
                  <a:cs typeface="Arial"/>
                </a:rPr>
                <a:t>,0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5" name="object 135"/>
            <p:cNvSpPr txBox="1"/>
            <p:nvPr/>
          </p:nvSpPr>
          <p:spPr>
            <a:xfrm>
              <a:off x="4431147" y="1800781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124</a:t>
              </a:r>
              <a:r>
                <a:rPr sz="1026" dirty="0">
                  <a:latin typeface="Arial"/>
                  <a:cs typeface="Arial"/>
                </a:rPr>
                <a:t>,4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6" name="object 136"/>
            <p:cNvSpPr txBox="1"/>
            <p:nvPr/>
          </p:nvSpPr>
          <p:spPr>
            <a:xfrm>
              <a:off x="4890412" y="2105943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109</a:t>
              </a:r>
              <a:r>
                <a:rPr sz="1026" dirty="0">
                  <a:latin typeface="Arial"/>
                  <a:cs typeface="Arial"/>
                </a:rPr>
                <a:t>,0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7" name="object 137"/>
            <p:cNvSpPr txBox="1"/>
            <p:nvPr/>
          </p:nvSpPr>
          <p:spPr>
            <a:xfrm>
              <a:off x="5349674" y="1812510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123</a:t>
              </a:r>
              <a:r>
                <a:rPr sz="1026" dirty="0">
                  <a:latin typeface="Arial"/>
                  <a:cs typeface="Arial"/>
                </a:rPr>
                <a:t>,8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8" name="object 138"/>
            <p:cNvSpPr txBox="1"/>
            <p:nvPr/>
          </p:nvSpPr>
          <p:spPr>
            <a:xfrm>
              <a:off x="5808938" y="1818483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123</a:t>
              </a:r>
              <a:r>
                <a:rPr sz="1026" dirty="0">
                  <a:latin typeface="Arial"/>
                  <a:cs typeface="Arial"/>
                </a:rPr>
                <a:t>,5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9" name="object 139"/>
            <p:cNvSpPr txBox="1"/>
            <p:nvPr/>
          </p:nvSpPr>
          <p:spPr>
            <a:xfrm>
              <a:off x="6272328" y="1998864"/>
              <a:ext cx="340457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14</a:t>
              </a:r>
              <a:r>
                <a:rPr sz="1026" dirty="0">
                  <a:latin typeface="Arial"/>
                  <a:cs typeface="Arial"/>
                </a:rPr>
                <a:t>,4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0" name="object 140"/>
            <p:cNvSpPr txBox="1"/>
            <p:nvPr/>
          </p:nvSpPr>
          <p:spPr>
            <a:xfrm>
              <a:off x="6727682" y="2155464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106</a:t>
              </a:r>
              <a:r>
                <a:rPr sz="1026" dirty="0">
                  <a:latin typeface="Arial"/>
                  <a:cs typeface="Arial"/>
                </a:rPr>
                <a:t>,5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1" name="object 141"/>
            <p:cNvSpPr txBox="1"/>
            <p:nvPr/>
          </p:nvSpPr>
          <p:spPr>
            <a:xfrm>
              <a:off x="7186837" y="1876040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120</a:t>
              </a:r>
              <a:r>
                <a:rPr sz="1026" dirty="0">
                  <a:latin typeface="Arial"/>
                  <a:cs typeface="Arial"/>
                </a:rPr>
                <a:t>,6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2" name="object 142"/>
            <p:cNvSpPr txBox="1"/>
            <p:nvPr/>
          </p:nvSpPr>
          <p:spPr>
            <a:xfrm>
              <a:off x="7646100" y="2284479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100</a:t>
              </a:r>
              <a:r>
                <a:rPr sz="1026" dirty="0">
                  <a:latin typeface="Arial"/>
                  <a:cs typeface="Arial"/>
                </a:rPr>
                <a:t>,0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3" name="object 143"/>
            <p:cNvSpPr txBox="1"/>
            <p:nvPr/>
          </p:nvSpPr>
          <p:spPr>
            <a:xfrm>
              <a:off x="362632" y="2424464"/>
              <a:ext cx="267152" cy="21581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770" spc="-4" dirty="0">
                  <a:latin typeface="Arial"/>
                  <a:cs typeface="Arial"/>
                </a:rPr>
                <a:t>1</a:t>
              </a:r>
              <a:r>
                <a:rPr sz="770" spc="-13" dirty="0">
                  <a:latin typeface="Arial"/>
                  <a:cs typeface="Arial"/>
                </a:rPr>
                <a:t>0</a:t>
              </a:r>
              <a:r>
                <a:rPr sz="770" spc="-4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,0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>
                <a:spcBef>
                  <a:spcPts val="34"/>
                </a:spcBef>
              </a:pPr>
              <a:endParaRPr sz="1026">
                <a:latin typeface="Times New Roman"/>
                <a:cs typeface="Times New Roman"/>
              </a:endParaRPr>
            </a:p>
            <a:p>
              <a:pPr marL="53213" algn="ctr"/>
              <a:r>
                <a:rPr sz="770" spc="-4" dirty="0">
                  <a:latin typeface="Arial"/>
                  <a:cs typeface="Arial"/>
                </a:rPr>
                <a:t>8</a:t>
              </a:r>
              <a:r>
                <a:rPr sz="770" spc="-13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,0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>
                <a:spcBef>
                  <a:spcPts val="34"/>
                </a:spcBef>
              </a:pPr>
              <a:endParaRPr sz="1026">
                <a:latin typeface="Times New Roman"/>
                <a:cs typeface="Times New Roman"/>
              </a:endParaRPr>
            </a:p>
            <a:p>
              <a:pPr marL="53213" algn="ctr"/>
              <a:r>
                <a:rPr sz="770" spc="-4" dirty="0">
                  <a:latin typeface="Arial"/>
                  <a:cs typeface="Arial"/>
                </a:rPr>
                <a:t>6</a:t>
              </a:r>
              <a:r>
                <a:rPr sz="770" spc="-13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,0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>
                <a:spcBef>
                  <a:spcPts val="30"/>
                </a:spcBef>
              </a:pPr>
              <a:endParaRPr sz="1026">
                <a:latin typeface="Times New Roman"/>
                <a:cs typeface="Times New Roman"/>
              </a:endParaRPr>
            </a:p>
            <a:p>
              <a:pPr marL="53213" algn="ctr"/>
              <a:r>
                <a:rPr sz="770" spc="-4" dirty="0">
                  <a:latin typeface="Arial"/>
                  <a:cs typeface="Arial"/>
                </a:rPr>
                <a:t>4</a:t>
              </a:r>
              <a:r>
                <a:rPr sz="770" spc="-13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,0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>
                <a:spcBef>
                  <a:spcPts val="30"/>
                </a:spcBef>
              </a:pPr>
              <a:endParaRPr sz="1026">
                <a:latin typeface="Times New Roman"/>
                <a:cs typeface="Times New Roman"/>
              </a:endParaRPr>
            </a:p>
            <a:p>
              <a:pPr marL="53213" algn="ctr">
                <a:spcBef>
                  <a:spcPts val="4"/>
                </a:spcBef>
              </a:pPr>
              <a:r>
                <a:rPr sz="770" spc="-4" dirty="0">
                  <a:latin typeface="Arial"/>
                  <a:cs typeface="Arial"/>
                </a:rPr>
                <a:t>2</a:t>
              </a:r>
              <a:r>
                <a:rPr sz="770" spc="-13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,0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>
                <a:spcBef>
                  <a:spcPts val="34"/>
                </a:spcBef>
              </a:pPr>
              <a:endParaRPr sz="1026">
                <a:latin typeface="Times New Roman"/>
                <a:cs typeface="Times New Roman"/>
              </a:endParaRPr>
            </a:p>
            <a:p>
              <a:pPr marL="108598" algn="ctr">
                <a:spcBef>
                  <a:spcPts val="4"/>
                </a:spcBef>
              </a:pPr>
              <a:r>
                <a:rPr sz="770" spc="-4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,0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44" name="object 144"/>
            <p:cNvSpPr txBox="1"/>
            <p:nvPr/>
          </p:nvSpPr>
          <p:spPr>
            <a:xfrm>
              <a:off x="362632" y="2027970"/>
              <a:ext cx="266067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1</a:t>
              </a:r>
              <a:r>
                <a:rPr sz="770" spc="-13" dirty="0">
                  <a:latin typeface="Arial"/>
                  <a:cs typeface="Arial"/>
                </a:rPr>
                <a:t>2</a:t>
              </a:r>
              <a:r>
                <a:rPr sz="770" spc="-4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,0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45" name="object 145"/>
            <p:cNvSpPr txBox="1"/>
            <p:nvPr/>
          </p:nvSpPr>
          <p:spPr>
            <a:xfrm>
              <a:off x="362632" y="1631368"/>
              <a:ext cx="266067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1</a:t>
              </a:r>
              <a:r>
                <a:rPr sz="770" spc="-13" dirty="0">
                  <a:latin typeface="Arial"/>
                  <a:cs typeface="Arial"/>
                </a:rPr>
                <a:t>4</a:t>
              </a:r>
              <a:r>
                <a:rPr sz="770" spc="-4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,0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46" name="object 146"/>
            <p:cNvSpPr/>
            <p:nvPr/>
          </p:nvSpPr>
          <p:spPr>
            <a:xfrm>
              <a:off x="454561" y="4575475"/>
              <a:ext cx="1880851" cy="53365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411649" y="4601213"/>
              <a:ext cx="383352" cy="376837"/>
            </a:xfrm>
            <a:custGeom>
              <a:avLst/>
              <a:gdLst/>
              <a:ahLst/>
              <a:cxnLst/>
              <a:rect l="l" t="t" r="r" b="b"/>
              <a:pathLst>
                <a:path w="448310" h="440689">
                  <a:moveTo>
                    <a:pt x="30987" y="417829"/>
                  </a:moveTo>
                  <a:lnTo>
                    <a:pt x="23113" y="429259"/>
                  </a:lnTo>
                  <a:lnTo>
                    <a:pt x="28733" y="434339"/>
                  </a:lnTo>
                  <a:lnTo>
                    <a:pt x="34353" y="438150"/>
                  </a:lnTo>
                  <a:lnTo>
                    <a:pt x="39973" y="440689"/>
                  </a:lnTo>
                  <a:lnTo>
                    <a:pt x="53086" y="440689"/>
                  </a:lnTo>
                  <a:lnTo>
                    <a:pt x="60198" y="438150"/>
                  </a:lnTo>
                  <a:lnTo>
                    <a:pt x="67056" y="431800"/>
                  </a:lnTo>
                  <a:lnTo>
                    <a:pt x="70389" y="427989"/>
                  </a:lnTo>
                  <a:lnTo>
                    <a:pt x="50546" y="427989"/>
                  </a:lnTo>
                  <a:lnTo>
                    <a:pt x="46481" y="426719"/>
                  </a:lnTo>
                  <a:lnTo>
                    <a:pt x="42291" y="426719"/>
                  </a:lnTo>
                  <a:lnTo>
                    <a:pt x="37084" y="424179"/>
                  </a:lnTo>
                  <a:lnTo>
                    <a:pt x="30987" y="417829"/>
                  </a:lnTo>
                  <a:close/>
                </a:path>
                <a:path w="448310" h="440689">
                  <a:moveTo>
                    <a:pt x="10160" y="331469"/>
                  </a:moveTo>
                  <a:lnTo>
                    <a:pt x="0" y="341629"/>
                  </a:lnTo>
                  <a:lnTo>
                    <a:pt x="57531" y="398779"/>
                  </a:lnTo>
                  <a:lnTo>
                    <a:pt x="60452" y="402589"/>
                  </a:lnTo>
                  <a:lnTo>
                    <a:pt x="61722" y="405129"/>
                  </a:lnTo>
                  <a:lnTo>
                    <a:pt x="63118" y="407669"/>
                  </a:lnTo>
                  <a:lnTo>
                    <a:pt x="63373" y="410209"/>
                  </a:lnTo>
                  <a:lnTo>
                    <a:pt x="62737" y="414019"/>
                  </a:lnTo>
                  <a:lnTo>
                    <a:pt x="61975" y="416559"/>
                  </a:lnTo>
                  <a:lnTo>
                    <a:pt x="60452" y="420369"/>
                  </a:lnTo>
                  <a:lnTo>
                    <a:pt x="57785" y="421639"/>
                  </a:lnTo>
                  <a:lnTo>
                    <a:pt x="54356" y="425450"/>
                  </a:lnTo>
                  <a:lnTo>
                    <a:pt x="50546" y="427989"/>
                  </a:lnTo>
                  <a:lnTo>
                    <a:pt x="70389" y="427989"/>
                  </a:lnTo>
                  <a:lnTo>
                    <a:pt x="71500" y="426719"/>
                  </a:lnTo>
                  <a:lnTo>
                    <a:pt x="74549" y="421639"/>
                  </a:lnTo>
                  <a:lnTo>
                    <a:pt x="77597" y="411479"/>
                  </a:lnTo>
                  <a:lnTo>
                    <a:pt x="77469" y="406400"/>
                  </a:lnTo>
                  <a:lnTo>
                    <a:pt x="73406" y="396239"/>
                  </a:lnTo>
                  <a:lnTo>
                    <a:pt x="69215" y="389889"/>
                  </a:lnTo>
                  <a:lnTo>
                    <a:pt x="10160" y="331469"/>
                  </a:lnTo>
                  <a:close/>
                </a:path>
                <a:path w="448310" h="440689">
                  <a:moveTo>
                    <a:pt x="102076" y="302259"/>
                  </a:moveTo>
                  <a:lnTo>
                    <a:pt x="87524" y="302259"/>
                  </a:lnTo>
                  <a:lnTo>
                    <a:pt x="80724" y="304800"/>
                  </a:lnTo>
                  <a:lnTo>
                    <a:pt x="57023" y="336550"/>
                  </a:lnTo>
                  <a:lnTo>
                    <a:pt x="57479" y="345439"/>
                  </a:lnTo>
                  <a:lnTo>
                    <a:pt x="92948" y="382269"/>
                  </a:lnTo>
                  <a:lnTo>
                    <a:pt x="100330" y="383539"/>
                  </a:lnTo>
                  <a:lnTo>
                    <a:pt x="107493" y="382269"/>
                  </a:lnTo>
                  <a:lnTo>
                    <a:pt x="114300" y="379729"/>
                  </a:lnTo>
                  <a:lnTo>
                    <a:pt x="120725" y="375919"/>
                  </a:lnTo>
                  <a:lnTo>
                    <a:pt x="126746" y="370839"/>
                  </a:lnTo>
                  <a:lnTo>
                    <a:pt x="108585" y="370839"/>
                  </a:lnTo>
                  <a:lnTo>
                    <a:pt x="101854" y="369569"/>
                  </a:lnTo>
                  <a:lnTo>
                    <a:pt x="95123" y="369569"/>
                  </a:lnTo>
                  <a:lnTo>
                    <a:pt x="88265" y="365759"/>
                  </a:lnTo>
                  <a:lnTo>
                    <a:pt x="81153" y="358139"/>
                  </a:lnTo>
                  <a:lnTo>
                    <a:pt x="73913" y="351789"/>
                  </a:lnTo>
                  <a:lnTo>
                    <a:pt x="70104" y="344169"/>
                  </a:lnTo>
                  <a:lnTo>
                    <a:pt x="69342" y="331469"/>
                  </a:lnTo>
                  <a:lnTo>
                    <a:pt x="71500" y="325119"/>
                  </a:lnTo>
                  <a:lnTo>
                    <a:pt x="80899" y="316229"/>
                  </a:lnTo>
                  <a:lnTo>
                    <a:pt x="86487" y="313689"/>
                  </a:lnTo>
                  <a:lnTo>
                    <a:pt x="121245" y="313689"/>
                  </a:lnTo>
                  <a:lnTo>
                    <a:pt x="116173" y="309879"/>
                  </a:lnTo>
                  <a:lnTo>
                    <a:pt x="109220" y="304800"/>
                  </a:lnTo>
                  <a:lnTo>
                    <a:pt x="102076" y="302259"/>
                  </a:lnTo>
                  <a:close/>
                </a:path>
                <a:path w="448310" h="440689">
                  <a:moveTo>
                    <a:pt x="121245" y="313689"/>
                  </a:moveTo>
                  <a:lnTo>
                    <a:pt x="86487" y="313689"/>
                  </a:lnTo>
                  <a:lnTo>
                    <a:pt x="93218" y="314959"/>
                  </a:lnTo>
                  <a:lnTo>
                    <a:pt x="99949" y="314959"/>
                  </a:lnTo>
                  <a:lnTo>
                    <a:pt x="106806" y="318769"/>
                  </a:lnTo>
                  <a:lnTo>
                    <a:pt x="121031" y="332739"/>
                  </a:lnTo>
                  <a:lnTo>
                    <a:pt x="124841" y="340359"/>
                  </a:lnTo>
                  <a:lnTo>
                    <a:pt x="125856" y="353059"/>
                  </a:lnTo>
                  <a:lnTo>
                    <a:pt x="123698" y="359409"/>
                  </a:lnTo>
                  <a:lnTo>
                    <a:pt x="118999" y="363219"/>
                  </a:lnTo>
                  <a:lnTo>
                    <a:pt x="114300" y="368300"/>
                  </a:lnTo>
                  <a:lnTo>
                    <a:pt x="108585" y="370839"/>
                  </a:lnTo>
                  <a:lnTo>
                    <a:pt x="126746" y="370839"/>
                  </a:lnTo>
                  <a:lnTo>
                    <a:pt x="131699" y="367029"/>
                  </a:lnTo>
                  <a:lnTo>
                    <a:pt x="135000" y="360679"/>
                  </a:lnTo>
                  <a:lnTo>
                    <a:pt x="136906" y="354329"/>
                  </a:lnTo>
                  <a:lnTo>
                    <a:pt x="138684" y="347979"/>
                  </a:lnTo>
                  <a:lnTo>
                    <a:pt x="138684" y="341629"/>
                  </a:lnTo>
                  <a:lnTo>
                    <a:pt x="136652" y="335279"/>
                  </a:lnTo>
                  <a:lnTo>
                    <a:pt x="134747" y="328929"/>
                  </a:lnTo>
                  <a:lnTo>
                    <a:pt x="130175" y="322579"/>
                  </a:lnTo>
                  <a:lnTo>
                    <a:pt x="122936" y="314959"/>
                  </a:lnTo>
                  <a:lnTo>
                    <a:pt x="121245" y="313689"/>
                  </a:lnTo>
                  <a:close/>
                </a:path>
                <a:path w="448310" h="440689">
                  <a:moveTo>
                    <a:pt x="115697" y="267969"/>
                  </a:moveTo>
                  <a:lnTo>
                    <a:pt x="107187" y="276859"/>
                  </a:lnTo>
                  <a:lnTo>
                    <a:pt x="163068" y="332739"/>
                  </a:lnTo>
                  <a:lnTo>
                    <a:pt x="172593" y="322579"/>
                  </a:lnTo>
                  <a:lnTo>
                    <a:pt x="139319" y="289559"/>
                  </a:lnTo>
                  <a:lnTo>
                    <a:pt x="136144" y="285750"/>
                  </a:lnTo>
                  <a:lnTo>
                    <a:pt x="132334" y="278129"/>
                  </a:lnTo>
                  <a:lnTo>
                    <a:pt x="132016" y="276859"/>
                  </a:lnTo>
                  <a:lnTo>
                    <a:pt x="124206" y="276859"/>
                  </a:lnTo>
                  <a:lnTo>
                    <a:pt x="115697" y="267969"/>
                  </a:lnTo>
                  <a:close/>
                </a:path>
                <a:path w="448310" h="440689">
                  <a:moveTo>
                    <a:pt x="190627" y="205739"/>
                  </a:moveTo>
                  <a:lnTo>
                    <a:pt x="156225" y="228600"/>
                  </a:lnTo>
                  <a:lnTo>
                    <a:pt x="152908" y="241300"/>
                  </a:lnTo>
                  <a:lnTo>
                    <a:pt x="153382" y="248919"/>
                  </a:lnTo>
                  <a:lnTo>
                    <a:pt x="181546" y="283209"/>
                  </a:lnTo>
                  <a:lnTo>
                    <a:pt x="196215" y="287019"/>
                  </a:lnTo>
                  <a:lnTo>
                    <a:pt x="210185" y="284479"/>
                  </a:lnTo>
                  <a:lnTo>
                    <a:pt x="216610" y="280669"/>
                  </a:lnTo>
                  <a:lnTo>
                    <a:pt x="222631" y="275589"/>
                  </a:lnTo>
                  <a:lnTo>
                    <a:pt x="223869" y="274319"/>
                  </a:lnTo>
                  <a:lnTo>
                    <a:pt x="191135" y="274319"/>
                  </a:lnTo>
                  <a:lnTo>
                    <a:pt x="184150" y="270509"/>
                  </a:lnTo>
                  <a:lnTo>
                    <a:pt x="177037" y="262889"/>
                  </a:lnTo>
                  <a:lnTo>
                    <a:pt x="169799" y="255269"/>
                  </a:lnTo>
                  <a:lnTo>
                    <a:pt x="166116" y="248919"/>
                  </a:lnTo>
                  <a:lnTo>
                    <a:pt x="165608" y="242569"/>
                  </a:lnTo>
                  <a:lnTo>
                    <a:pt x="165227" y="234950"/>
                  </a:lnTo>
                  <a:lnTo>
                    <a:pt x="167386" y="229869"/>
                  </a:lnTo>
                  <a:lnTo>
                    <a:pt x="176784" y="219709"/>
                  </a:lnTo>
                  <a:lnTo>
                    <a:pt x="182499" y="218439"/>
                  </a:lnTo>
                  <a:lnTo>
                    <a:pt x="217468" y="218439"/>
                  </a:lnTo>
                  <a:lnTo>
                    <a:pt x="212058" y="213359"/>
                  </a:lnTo>
                  <a:lnTo>
                    <a:pt x="205105" y="209550"/>
                  </a:lnTo>
                  <a:lnTo>
                    <a:pt x="197961" y="207009"/>
                  </a:lnTo>
                  <a:lnTo>
                    <a:pt x="190627" y="205739"/>
                  </a:lnTo>
                  <a:close/>
                </a:path>
                <a:path w="448310" h="440689">
                  <a:moveTo>
                    <a:pt x="139319" y="247650"/>
                  </a:moveTo>
                  <a:lnTo>
                    <a:pt x="122428" y="262889"/>
                  </a:lnTo>
                  <a:lnTo>
                    <a:pt x="121793" y="265429"/>
                  </a:lnTo>
                  <a:lnTo>
                    <a:pt x="122428" y="270509"/>
                  </a:lnTo>
                  <a:lnTo>
                    <a:pt x="124206" y="276859"/>
                  </a:lnTo>
                  <a:lnTo>
                    <a:pt x="132016" y="276859"/>
                  </a:lnTo>
                  <a:lnTo>
                    <a:pt x="131699" y="275589"/>
                  </a:lnTo>
                  <a:lnTo>
                    <a:pt x="132206" y="273050"/>
                  </a:lnTo>
                  <a:lnTo>
                    <a:pt x="132587" y="269239"/>
                  </a:lnTo>
                  <a:lnTo>
                    <a:pt x="133858" y="266700"/>
                  </a:lnTo>
                  <a:lnTo>
                    <a:pt x="135890" y="265429"/>
                  </a:lnTo>
                  <a:lnTo>
                    <a:pt x="138175" y="262889"/>
                  </a:lnTo>
                  <a:lnTo>
                    <a:pt x="141224" y="261619"/>
                  </a:lnTo>
                  <a:lnTo>
                    <a:pt x="144906" y="260350"/>
                  </a:lnTo>
                  <a:lnTo>
                    <a:pt x="139319" y="247650"/>
                  </a:lnTo>
                  <a:close/>
                </a:path>
                <a:path w="448310" h="440689">
                  <a:moveTo>
                    <a:pt x="217468" y="218439"/>
                  </a:moveTo>
                  <a:lnTo>
                    <a:pt x="195834" y="218439"/>
                  </a:lnTo>
                  <a:lnTo>
                    <a:pt x="202692" y="222250"/>
                  </a:lnTo>
                  <a:lnTo>
                    <a:pt x="209550" y="229869"/>
                  </a:lnTo>
                  <a:lnTo>
                    <a:pt x="216916" y="237489"/>
                  </a:lnTo>
                  <a:lnTo>
                    <a:pt x="220853" y="243839"/>
                  </a:lnTo>
                  <a:lnTo>
                    <a:pt x="221742" y="257809"/>
                  </a:lnTo>
                  <a:lnTo>
                    <a:pt x="219583" y="262889"/>
                  </a:lnTo>
                  <a:lnTo>
                    <a:pt x="210185" y="271779"/>
                  </a:lnTo>
                  <a:lnTo>
                    <a:pt x="204469" y="274319"/>
                  </a:lnTo>
                  <a:lnTo>
                    <a:pt x="223869" y="274319"/>
                  </a:lnTo>
                  <a:lnTo>
                    <a:pt x="227584" y="270509"/>
                  </a:lnTo>
                  <a:lnTo>
                    <a:pt x="230886" y="265429"/>
                  </a:lnTo>
                  <a:lnTo>
                    <a:pt x="232791" y="259079"/>
                  </a:lnTo>
                  <a:lnTo>
                    <a:pt x="234569" y="252729"/>
                  </a:lnTo>
                  <a:lnTo>
                    <a:pt x="234569" y="246379"/>
                  </a:lnTo>
                  <a:lnTo>
                    <a:pt x="232537" y="240029"/>
                  </a:lnTo>
                  <a:lnTo>
                    <a:pt x="230631" y="233679"/>
                  </a:lnTo>
                  <a:lnTo>
                    <a:pt x="226060" y="226059"/>
                  </a:lnTo>
                  <a:lnTo>
                    <a:pt x="218821" y="219709"/>
                  </a:lnTo>
                  <a:lnTo>
                    <a:pt x="217468" y="218439"/>
                  </a:lnTo>
                  <a:close/>
                </a:path>
                <a:path w="448310" h="440689">
                  <a:moveTo>
                    <a:pt x="212725" y="171450"/>
                  </a:moveTo>
                  <a:lnTo>
                    <a:pt x="203200" y="180339"/>
                  </a:lnTo>
                  <a:lnTo>
                    <a:pt x="259080" y="236219"/>
                  </a:lnTo>
                  <a:lnTo>
                    <a:pt x="268605" y="227329"/>
                  </a:lnTo>
                  <a:lnTo>
                    <a:pt x="212725" y="171450"/>
                  </a:lnTo>
                  <a:close/>
                </a:path>
                <a:path w="448310" h="440689">
                  <a:moveTo>
                    <a:pt x="235458" y="148589"/>
                  </a:moveTo>
                  <a:lnTo>
                    <a:pt x="226949" y="157479"/>
                  </a:lnTo>
                  <a:lnTo>
                    <a:pt x="282829" y="213359"/>
                  </a:lnTo>
                  <a:lnTo>
                    <a:pt x="292227" y="203200"/>
                  </a:lnTo>
                  <a:lnTo>
                    <a:pt x="261747" y="172719"/>
                  </a:lnTo>
                  <a:lnTo>
                    <a:pt x="254635" y="166369"/>
                  </a:lnTo>
                  <a:lnTo>
                    <a:pt x="251206" y="160019"/>
                  </a:lnTo>
                  <a:lnTo>
                    <a:pt x="251459" y="156209"/>
                  </a:lnTo>
                  <a:lnTo>
                    <a:pt x="243331" y="156209"/>
                  </a:lnTo>
                  <a:lnTo>
                    <a:pt x="235458" y="148589"/>
                  </a:lnTo>
                  <a:close/>
                </a:path>
                <a:path w="448310" h="440689">
                  <a:moveTo>
                    <a:pt x="295148" y="134619"/>
                  </a:moveTo>
                  <a:lnTo>
                    <a:pt x="272288" y="134619"/>
                  </a:lnTo>
                  <a:lnTo>
                    <a:pt x="277622" y="135889"/>
                  </a:lnTo>
                  <a:lnTo>
                    <a:pt x="280924" y="138429"/>
                  </a:lnTo>
                  <a:lnTo>
                    <a:pt x="284734" y="143509"/>
                  </a:lnTo>
                  <a:lnTo>
                    <a:pt x="318769" y="176529"/>
                  </a:lnTo>
                  <a:lnTo>
                    <a:pt x="328168" y="167639"/>
                  </a:lnTo>
                  <a:lnTo>
                    <a:pt x="295148" y="134619"/>
                  </a:lnTo>
                  <a:close/>
                </a:path>
                <a:path w="448310" h="440689">
                  <a:moveTo>
                    <a:pt x="191516" y="149859"/>
                  </a:moveTo>
                  <a:lnTo>
                    <a:pt x="181991" y="160019"/>
                  </a:lnTo>
                  <a:lnTo>
                    <a:pt x="192912" y="170179"/>
                  </a:lnTo>
                  <a:lnTo>
                    <a:pt x="202311" y="161289"/>
                  </a:lnTo>
                  <a:lnTo>
                    <a:pt x="191516" y="149859"/>
                  </a:lnTo>
                  <a:close/>
                </a:path>
                <a:path w="448310" h="440689">
                  <a:moveTo>
                    <a:pt x="270763" y="119379"/>
                  </a:moveTo>
                  <a:lnTo>
                    <a:pt x="267081" y="120650"/>
                  </a:lnTo>
                  <a:lnTo>
                    <a:pt x="263017" y="121919"/>
                  </a:lnTo>
                  <a:lnTo>
                    <a:pt x="259080" y="123189"/>
                  </a:lnTo>
                  <a:lnTo>
                    <a:pt x="242734" y="148589"/>
                  </a:lnTo>
                  <a:lnTo>
                    <a:pt x="243331" y="156209"/>
                  </a:lnTo>
                  <a:lnTo>
                    <a:pt x="251459" y="156209"/>
                  </a:lnTo>
                  <a:lnTo>
                    <a:pt x="251968" y="148589"/>
                  </a:lnTo>
                  <a:lnTo>
                    <a:pt x="254127" y="143509"/>
                  </a:lnTo>
                  <a:lnTo>
                    <a:pt x="258191" y="139700"/>
                  </a:lnTo>
                  <a:lnTo>
                    <a:pt x="260731" y="137159"/>
                  </a:lnTo>
                  <a:lnTo>
                    <a:pt x="263525" y="135889"/>
                  </a:lnTo>
                  <a:lnTo>
                    <a:pt x="266446" y="134619"/>
                  </a:lnTo>
                  <a:lnTo>
                    <a:pt x="295148" y="134619"/>
                  </a:lnTo>
                  <a:lnTo>
                    <a:pt x="293878" y="133350"/>
                  </a:lnTo>
                  <a:lnTo>
                    <a:pt x="289433" y="128269"/>
                  </a:lnTo>
                  <a:lnTo>
                    <a:pt x="286258" y="125729"/>
                  </a:lnTo>
                  <a:lnTo>
                    <a:pt x="280797" y="121919"/>
                  </a:lnTo>
                  <a:lnTo>
                    <a:pt x="277494" y="120650"/>
                  </a:lnTo>
                  <a:lnTo>
                    <a:pt x="270763" y="119379"/>
                  </a:lnTo>
                  <a:close/>
                </a:path>
                <a:path w="448310" h="440689">
                  <a:moveTo>
                    <a:pt x="333756" y="62229"/>
                  </a:moveTo>
                  <a:lnTo>
                    <a:pt x="299275" y="86359"/>
                  </a:lnTo>
                  <a:lnTo>
                    <a:pt x="296799" y="100329"/>
                  </a:lnTo>
                  <a:lnTo>
                    <a:pt x="297920" y="107950"/>
                  </a:lnTo>
                  <a:lnTo>
                    <a:pt x="325342" y="139700"/>
                  </a:lnTo>
                  <a:lnTo>
                    <a:pt x="339852" y="143509"/>
                  </a:lnTo>
                  <a:lnTo>
                    <a:pt x="353933" y="140969"/>
                  </a:lnTo>
                  <a:lnTo>
                    <a:pt x="360515" y="137159"/>
                  </a:lnTo>
                  <a:lnTo>
                    <a:pt x="366775" y="130809"/>
                  </a:lnTo>
                  <a:lnTo>
                    <a:pt x="342519" y="130809"/>
                  </a:lnTo>
                  <a:lnTo>
                    <a:pt x="336042" y="129539"/>
                  </a:lnTo>
                  <a:lnTo>
                    <a:pt x="329692" y="127000"/>
                  </a:lnTo>
                  <a:lnTo>
                    <a:pt x="323215" y="121919"/>
                  </a:lnTo>
                  <a:lnTo>
                    <a:pt x="332051" y="113029"/>
                  </a:lnTo>
                  <a:lnTo>
                    <a:pt x="315849" y="113029"/>
                  </a:lnTo>
                  <a:lnTo>
                    <a:pt x="311404" y="107950"/>
                  </a:lnTo>
                  <a:lnTo>
                    <a:pt x="309118" y="102869"/>
                  </a:lnTo>
                  <a:lnTo>
                    <a:pt x="309244" y="90169"/>
                  </a:lnTo>
                  <a:lnTo>
                    <a:pt x="311404" y="85089"/>
                  </a:lnTo>
                  <a:lnTo>
                    <a:pt x="320548" y="76200"/>
                  </a:lnTo>
                  <a:lnTo>
                    <a:pt x="326263" y="73659"/>
                  </a:lnTo>
                  <a:lnTo>
                    <a:pt x="358173" y="73659"/>
                  </a:lnTo>
                  <a:lnTo>
                    <a:pt x="355401" y="71119"/>
                  </a:lnTo>
                  <a:lnTo>
                    <a:pt x="348329" y="67309"/>
                  </a:lnTo>
                  <a:lnTo>
                    <a:pt x="341114" y="63500"/>
                  </a:lnTo>
                  <a:lnTo>
                    <a:pt x="333756" y="62229"/>
                  </a:lnTo>
                  <a:close/>
                </a:path>
                <a:path w="448310" h="440689">
                  <a:moveTo>
                    <a:pt x="373253" y="88900"/>
                  </a:moveTo>
                  <a:lnTo>
                    <a:pt x="362331" y="97789"/>
                  </a:lnTo>
                  <a:lnTo>
                    <a:pt x="364871" y="102869"/>
                  </a:lnTo>
                  <a:lnTo>
                    <a:pt x="365887" y="107950"/>
                  </a:lnTo>
                  <a:lnTo>
                    <a:pt x="364617" y="116839"/>
                  </a:lnTo>
                  <a:lnTo>
                    <a:pt x="362585" y="120650"/>
                  </a:lnTo>
                  <a:lnTo>
                    <a:pt x="359029" y="123189"/>
                  </a:lnTo>
                  <a:lnTo>
                    <a:pt x="354330" y="128269"/>
                  </a:lnTo>
                  <a:lnTo>
                    <a:pt x="348869" y="130809"/>
                  </a:lnTo>
                  <a:lnTo>
                    <a:pt x="366775" y="130809"/>
                  </a:lnTo>
                  <a:lnTo>
                    <a:pt x="373253" y="124459"/>
                  </a:lnTo>
                  <a:lnTo>
                    <a:pt x="377063" y="118109"/>
                  </a:lnTo>
                  <a:lnTo>
                    <a:pt x="379094" y="102869"/>
                  </a:lnTo>
                  <a:lnTo>
                    <a:pt x="377444" y="96519"/>
                  </a:lnTo>
                  <a:lnTo>
                    <a:pt x="373253" y="88900"/>
                  </a:lnTo>
                  <a:close/>
                </a:path>
                <a:path w="448310" h="440689">
                  <a:moveTo>
                    <a:pt x="358173" y="73659"/>
                  </a:moveTo>
                  <a:lnTo>
                    <a:pt x="326263" y="73659"/>
                  </a:lnTo>
                  <a:lnTo>
                    <a:pt x="332994" y="74929"/>
                  </a:lnTo>
                  <a:lnTo>
                    <a:pt x="337312" y="74929"/>
                  </a:lnTo>
                  <a:lnTo>
                    <a:pt x="342011" y="77469"/>
                  </a:lnTo>
                  <a:lnTo>
                    <a:pt x="347091" y="81279"/>
                  </a:lnTo>
                  <a:lnTo>
                    <a:pt x="315849" y="113029"/>
                  </a:lnTo>
                  <a:lnTo>
                    <a:pt x="332051" y="113029"/>
                  </a:lnTo>
                  <a:lnTo>
                    <a:pt x="364871" y="80009"/>
                  </a:lnTo>
                  <a:lnTo>
                    <a:pt x="363728" y="78739"/>
                  </a:lnTo>
                  <a:lnTo>
                    <a:pt x="362966" y="77469"/>
                  </a:lnTo>
                  <a:lnTo>
                    <a:pt x="362331" y="77469"/>
                  </a:lnTo>
                  <a:lnTo>
                    <a:pt x="358173" y="73659"/>
                  </a:lnTo>
                  <a:close/>
                </a:path>
                <a:path w="448310" h="440689">
                  <a:moveTo>
                    <a:pt x="390398" y="0"/>
                  </a:moveTo>
                  <a:lnTo>
                    <a:pt x="386715" y="1269"/>
                  </a:lnTo>
                  <a:lnTo>
                    <a:pt x="378587" y="3809"/>
                  </a:lnTo>
                  <a:lnTo>
                    <a:pt x="374904" y="6350"/>
                  </a:lnTo>
                  <a:lnTo>
                    <a:pt x="371602" y="10159"/>
                  </a:lnTo>
                  <a:lnTo>
                    <a:pt x="366698" y="15239"/>
                  </a:lnTo>
                  <a:lnTo>
                    <a:pt x="363616" y="22859"/>
                  </a:lnTo>
                  <a:lnTo>
                    <a:pt x="362368" y="29209"/>
                  </a:lnTo>
                  <a:lnTo>
                    <a:pt x="362966" y="36829"/>
                  </a:lnTo>
                  <a:lnTo>
                    <a:pt x="346583" y="36829"/>
                  </a:lnTo>
                  <a:lnTo>
                    <a:pt x="402463" y="92709"/>
                  </a:lnTo>
                  <a:lnTo>
                    <a:pt x="411861" y="83819"/>
                  </a:lnTo>
                  <a:lnTo>
                    <a:pt x="374142" y="45719"/>
                  </a:lnTo>
                  <a:lnTo>
                    <a:pt x="370840" y="39369"/>
                  </a:lnTo>
                  <a:lnTo>
                    <a:pt x="371030" y="36829"/>
                  </a:lnTo>
                  <a:lnTo>
                    <a:pt x="362966" y="36829"/>
                  </a:lnTo>
                  <a:lnTo>
                    <a:pt x="355092" y="29209"/>
                  </a:lnTo>
                  <a:lnTo>
                    <a:pt x="371602" y="29209"/>
                  </a:lnTo>
                  <a:lnTo>
                    <a:pt x="373761" y="24129"/>
                  </a:lnTo>
                  <a:lnTo>
                    <a:pt x="377825" y="20319"/>
                  </a:lnTo>
                  <a:lnTo>
                    <a:pt x="380365" y="17779"/>
                  </a:lnTo>
                  <a:lnTo>
                    <a:pt x="383031" y="15239"/>
                  </a:lnTo>
                  <a:lnTo>
                    <a:pt x="389128" y="13969"/>
                  </a:lnTo>
                  <a:lnTo>
                    <a:pt x="413512" y="13969"/>
                  </a:lnTo>
                  <a:lnTo>
                    <a:pt x="409067" y="8889"/>
                  </a:lnTo>
                  <a:lnTo>
                    <a:pt x="405765" y="6350"/>
                  </a:lnTo>
                  <a:lnTo>
                    <a:pt x="403733" y="5079"/>
                  </a:lnTo>
                  <a:lnTo>
                    <a:pt x="400431" y="2539"/>
                  </a:lnTo>
                  <a:lnTo>
                    <a:pt x="397129" y="1269"/>
                  </a:lnTo>
                  <a:lnTo>
                    <a:pt x="390398" y="0"/>
                  </a:lnTo>
                  <a:close/>
                </a:path>
                <a:path w="448310" h="440689">
                  <a:moveTo>
                    <a:pt x="413512" y="13969"/>
                  </a:moveTo>
                  <a:lnTo>
                    <a:pt x="389128" y="13969"/>
                  </a:lnTo>
                  <a:lnTo>
                    <a:pt x="391922" y="15239"/>
                  </a:lnTo>
                  <a:lnTo>
                    <a:pt x="394588" y="15239"/>
                  </a:lnTo>
                  <a:lnTo>
                    <a:pt x="397256" y="16509"/>
                  </a:lnTo>
                  <a:lnTo>
                    <a:pt x="400558" y="19050"/>
                  </a:lnTo>
                  <a:lnTo>
                    <a:pt x="438403" y="57150"/>
                  </a:lnTo>
                  <a:lnTo>
                    <a:pt x="447801" y="48259"/>
                  </a:lnTo>
                  <a:lnTo>
                    <a:pt x="413512" y="139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3029683" y="4575475"/>
              <a:ext cx="683519" cy="5857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837982" y="4575475"/>
              <a:ext cx="3091801" cy="5237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015577" y="4600345"/>
              <a:ext cx="833168" cy="44308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 txBox="1"/>
            <p:nvPr/>
          </p:nvSpPr>
          <p:spPr>
            <a:xfrm>
              <a:off x="1903298" y="1007144"/>
              <a:ext cx="3655971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THL:n sairastavuusindeksi 2016,</a:t>
              </a:r>
              <a:r>
                <a:rPr sz="1368" b="1" spc="21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ikävakioitu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52" name="object 152"/>
            <p:cNvSpPr/>
            <p:nvPr/>
          </p:nvSpPr>
          <p:spPr>
            <a:xfrm>
              <a:off x="696116" y="2489731"/>
              <a:ext cx="7335291" cy="0"/>
            </a:xfrm>
            <a:custGeom>
              <a:avLst/>
              <a:gdLst/>
              <a:ahLst/>
              <a:cxnLst/>
              <a:rect l="l" t="t" r="r" b="b"/>
              <a:pathLst>
                <a:path w="8578215">
                  <a:moveTo>
                    <a:pt x="0" y="0"/>
                  </a:moveTo>
                  <a:lnTo>
                    <a:pt x="8577834" y="0"/>
                  </a:lnTo>
                </a:path>
              </a:pathLst>
            </a:custGeom>
            <a:ln w="285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Ryhmä 12">
            <a:extLst>
              <a:ext uri="{FF2B5EF4-FFF2-40B4-BE49-F238E27FC236}">
                <a16:creationId xmlns:a16="http://schemas.microsoft.com/office/drawing/2014/main" id="{26118468-7C6B-46BB-9539-B2CC7E5D3C84}"/>
              </a:ext>
            </a:extLst>
          </p:cNvPr>
          <p:cNvGrpSpPr/>
          <p:nvPr/>
        </p:nvGrpSpPr>
        <p:grpSpPr>
          <a:xfrm>
            <a:off x="395536" y="476672"/>
            <a:ext cx="7972084" cy="5179445"/>
            <a:chOff x="0" y="476672"/>
            <a:chExt cx="7972084" cy="5179445"/>
          </a:xfrm>
        </p:grpSpPr>
        <p:sp>
          <p:nvSpPr>
            <p:cNvPr id="2" name="object 2"/>
            <p:cNvSpPr txBox="1"/>
            <p:nvPr/>
          </p:nvSpPr>
          <p:spPr>
            <a:xfrm>
              <a:off x="200516" y="5511334"/>
              <a:ext cx="5210017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SOTKAnet,</a:t>
              </a:r>
              <a:r>
                <a:rPr sz="941" spc="145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id:244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A6401C83-C9F7-4F6E-8B96-629FD5933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76672"/>
              <a:ext cx="7972084" cy="48476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Ryhmä 292">
            <a:extLst>
              <a:ext uri="{FF2B5EF4-FFF2-40B4-BE49-F238E27FC236}">
                <a16:creationId xmlns:a16="http://schemas.microsoft.com/office/drawing/2014/main" id="{BD1F0BEB-953D-4BF5-9E6E-B8820290BF97}"/>
              </a:ext>
            </a:extLst>
          </p:cNvPr>
          <p:cNvGrpSpPr/>
          <p:nvPr/>
        </p:nvGrpSpPr>
        <p:grpSpPr>
          <a:xfrm>
            <a:off x="467544" y="404664"/>
            <a:ext cx="7848872" cy="5409892"/>
            <a:chOff x="467544" y="404664"/>
            <a:chExt cx="7848872" cy="5409892"/>
          </a:xfrm>
        </p:grpSpPr>
        <p:pic>
          <p:nvPicPr>
            <p:cNvPr id="290" name="Kuva 289">
              <a:extLst>
                <a:ext uri="{FF2B5EF4-FFF2-40B4-BE49-F238E27FC236}">
                  <a16:creationId xmlns:a16="http://schemas.microsoft.com/office/drawing/2014/main" id="{B8F63E5C-47DC-4BE4-AE49-8011B3C60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544" y="404664"/>
              <a:ext cx="7848872" cy="4772737"/>
            </a:xfrm>
            <a:prstGeom prst="rect">
              <a:avLst/>
            </a:prstGeom>
          </p:spPr>
        </p:pic>
        <p:sp>
          <p:nvSpPr>
            <p:cNvPr id="292" name="Suorakulmio 291">
              <a:extLst>
                <a:ext uri="{FF2B5EF4-FFF2-40B4-BE49-F238E27FC236}">
                  <a16:creationId xmlns:a16="http://schemas.microsoft.com/office/drawing/2014/main" id="{DD28441B-9CEA-46F8-9F96-0D1445263975}"/>
                </a:ext>
              </a:extLst>
            </p:cNvPr>
            <p:cNvSpPr/>
            <p:nvPr/>
          </p:nvSpPr>
          <p:spPr>
            <a:xfrm>
              <a:off x="539552" y="5445224"/>
              <a:ext cx="39437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-FI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Lähde: ETELÄ-SAVON MAAKUNTALIITTO / Tilastokeskus</a:t>
              </a:r>
              <a:r>
                <a:rPr lang="fi-FI" dirty="0"/>
                <a:t> </a:t>
              </a: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Ryhmä 18">
            <a:extLst>
              <a:ext uri="{FF2B5EF4-FFF2-40B4-BE49-F238E27FC236}">
                <a16:creationId xmlns:a16="http://schemas.microsoft.com/office/drawing/2014/main" id="{43A3F488-F3C7-4502-A0C3-7B310A0A4C49}"/>
              </a:ext>
            </a:extLst>
          </p:cNvPr>
          <p:cNvGrpSpPr/>
          <p:nvPr/>
        </p:nvGrpSpPr>
        <p:grpSpPr>
          <a:xfrm>
            <a:off x="683568" y="620688"/>
            <a:ext cx="7632848" cy="4942130"/>
            <a:chOff x="683568" y="620688"/>
            <a:chExt cx="7632848" cy="4942130"/>
          </a:xfrm>
        </p:grpSpPr>
        <p:pic>
          <p:nvPicPr>
            <p:cNvPr id="16" name="Kuva 15">
              <a:extLst>
                <a:ext uri="{FF2B5EF4-FFF2-40B4-BE49-F238E27FC236}">
                  <a16:creationId xmlns:a16="http://schemas.microsoft.com/office/drawing/2014/main" id="{E55E36EF-A8ED-44FB-8545-C5B7C5D6D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5576" y="620688"/>
              <a:ext cx="7385220" cy="4487619"/>
            </a:xfrm>
            <a:prstGeom prst="rect">
              <a:avLst/>
            </a:prstGeom>
          </p:spPr>
        </p:pic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A24C25CD-8072-4D0D-9048-E4670B42EEFF}"/>
                </a:ext>
              </a:extLst>
            </p:cNvPr>
            <p:cNvSpPr/>
            <p:nvPr/>
          </p:nvSpPr>
          <p:spPr>
            <a:xfrm>
              <a:off x="683568" y="5301208"/>
              <a:ext cx="763284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i-FI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Lähde: ETELÄ-SAVON MAAKUNTALIITTO / Tilastokeskus, </a:t>
              </a:r>
              <a:r>
                <a:rPr lang="fi-FI" sz="11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Statfin</a:t>
              </a:r>
              <a:r>
                <a:rPr lang="fi-FI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-tietokanta  &gt; Asuminen/Rakennukset ja kesämökit </a:t>
              </a:r>
              <a:endParaRPr lang="fi-FI"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Ryhmä 112">
            <a:extLst>
              <a:ext uri="{FF2B5EF4-FFF2-40B4-BE49-F238E27FC236}">
                <a16:creationId xmlns:a16="http://schemas.microsoft.com/office/drawing/2014/main" id="{9075F3A1-263F-407E-AB8D-31C2D80FF701}"/>
              </a:ext>
            </a:extLst>
          </p:cNvPr>
          <p:cNvGrpSpPr/>
          <p:nvPr/>
        </p:nvGrpSpPr>
        <p:grpSpPr>
          <a:xfrm>
            <a:off x="539552" y="692696"/>
            <a:ext cx="7997449" cy="4753295"/>
            <a:chOff x="200516" y="1058511"/>
            <a:chExt cx="7997449" cy="4753295"/>
          </a:xfrm>
        </p:grpSpPr>
        <p:sp>
          <p:nvSpPr>
            <p:cNvPr id="2" name="object 2"/>
            <p:cNvSpPr/>
            <p:nvPr/>
          </p:nvSpPr>
          <p:spPr>
            <a:xfrm>
              <a:off x="553168" y="5086214"/>
              <a:ext cx="7644797" cy="0"/>
            </a:xfrm>
            <a:custGeom>
              <a:avLst/>
              <a:gdLst/>
              <a:ahLst/>
              <a:cxnLst/>
              <a:rect l="l" t="t" r="r" b="b"/>
              <a:pathLst>
                <a:path w="8940165">
                  <a:moveTo>
                    <a:pt x="0" y="0"/>
                  </a:moveTo>
                  <a:lnTo>
                    <a:pt x="8939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553168" y="4665395"/>
              <a:ext cx="7644797" cy="0"/>
            </a:xfrm>
            <a:custGeom>
              <a:avLst/>
              <a:gdLst/>
              <a:ahLst/>
              <a:cxnLst/>
              <a:rect l="l" t="t" r="r" b="b"/>
              <a:pathLst>
                <a:path w="8940165">
                  <a:moveTo>
                    <a:pt x="0" y="0"/>
                  </a:moveTo>
                  <a:lnTo>
                    <a:pt x="8939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11010" y="4244467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2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82717" y="4244467"/>
              <a:ext cx="4599150" cy="0"/>
            </a:xfrm>
            <a:custGeom>
              <a:avLst/>
              <a:gdLst/>
              <a:ahLst/>
              <a:cxnLst/>
              <a:rect l="l" t="t" r="r" b="b"/>
              <a:pathLst>
                <a:path w="5378450">
                  <a:moveTo>
                    <a:pt x="0" y="0"/>
                  </a:moveTo>
                  <a:lnTo>
                    <a:pt x="53781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9224" y="4244467"/>
              <a:ext cx="2184460" cy="0"/>
            </a:xfrm>
            <a:custGeom>
              <a:avLst/>
              <a:gdLst/>
              <a:ahLst/>
              <a:cxnLst/>
              <a:rect l="l" t="t" r="r" b="b"/>
              <a:pathLst>
                <a:path w="2554604">
                  <a:moveTo>
                    <a:pt x="0" y="0"/>
                  </a:moveTo>
                  <a:lnTo>
                    <a:pt x="25542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3168" y="4244467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3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11010" y="3824842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2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04263" y="3824842"/>
              <a:ext cx="977387" cy="0"/>
            </a:xfrm>
            <a:custGeom>
              <a:avLst/>
              <a:gdLst/>
              <a:ahLst/>
              <a:cxnLst/>
              <a:rect l="l" t="t" r="r" b="b"/>
              <a:pathLst>
                <a:path w="1143000">
                  <a:moveTo>
                    <a:pt x="0" y="0"/>
                  </a:moveTo>
                  <a:lnTo>
                    <a:pt x="11430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00199" y="3824842"/>
              <a:ext cx="575029" cy="0"/>
            </a:xfrm>
            <a:custGeom>
              <a:avLst/>
              <a:gdLst/>
              <a:ahLst/>
              <a:cxnLst/>
              <a:rect l="l" t="t" r="r" b="b"/>
              <a:pathLst>
                <a:path w="672465">
                  <a:moveTo>
                    <a:pt x="0" y="0"/>
                  </a:moveTo>
                  <a:lnTo>
                    <a:pt x="6720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82717" y="3824842"/>
              <a:ext cx="2586818" cy="0"/>
            </a:xfrm>
            <a:custGeom>
              <a:avLst/>
              <a:gdLst/>
              <a:ahLst/>
              <a:cxnLst/>
              <a:rect l="l" t="t" r="r" b="b"/>
              <a:pathLst>
                <a:path w="3025140">
                  <a:moveTo>
                    <a:pt x="0" y="0"/>
                  </a:moveTo>
                  <a:lnTo>
                    <a:pt x="302514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69224" y="3824842"/>
              <a:ext cx="2184460" cy="0"/>
            </a:xfrm>
            <a:custGeom>
              <a:avLst/>
              <a:gdLst/>
              <a:ahLst/>
              <a:cxnLst/>
              <a:rect l="l" t="t" r="r" b="b"/>
              <a:pathLst>
                <a:path w="2554604">
                  <a:moveTo>
                    <a:pt x="0" y="0"/>
                  </a:moveTo>
                  <a:lnTo>
                    <a:pt x="25542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3168" y="3824842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3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111010" y="3403914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2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904263" y="3403914"/>
              <a:ext cx="977387" cy="0"/>
            </a:xfrm>
            <a:custGeom>
              <a:avLst/>
              <a:gdLst/>
              <a:ahLst/>
              <a:cxnLst/>
              <a:rect l="l" t="t" r="r" b="b"/>
              <a:pathLst>
                <a:path w="1143000">
                  <a:moveTo>
                    <a:pt x="0" y="0"/>
                  </a:moveTo>
                  <a:lnTo>
                    <a:pt x="11430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00199" y="3403914"/>
              <a:ext cx="575029" cy="0"/>
            </a:xfrm>
            <a:custGeom>
              <a:avLst/>
              <a:gdLst/>
              <a:ahLst/>
              <a:cxnLst/>
              <a:rect l="l" t="t" r="r" b="b"/>
              <a:pathLst>
                <a:path w="672465">
                  <a:moveTo>
                    <a:pt x="0" y="0"/>
                  </a:moveTo>
                  <a:lnTo>
                    <a:pt x="6720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90767" y="3403914"/>
              <a:ext cx="1379202" cy="0"/>
            </a:xfrm>
            <a:custGeom>
              <a:avLst/>
              <a:gdLst/>
              <a:ahLst/>
              <a:cxnLst/>
              <a:rect l="l" t="t" r="r" b="b"/>
              <a:pathLst>
                <a:path w="1612900">
                  <a:moveTo>
                    <a:pt x="0" y="0"/>
                  </a:moveTo>
                  <a:lnTo>
                    <a:pt x="16123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85401" y="3403914"/>
              <a:ext cx="575029" cy="0"/>
            </a:xfrm>
            <a:custGeom>
              <a:avLst/>
              <a:gdLst/>
              <a:ahLst/>
              <a:cxnLst/>
              <a:rect l="l" t="t" r="r" b="b"/>
              <a:pathLst>
                <a:path w="672464">
                  <a:moveTo>
                    <a:pt x="0" y="0"/>
                  </a:moveTo>
                  <a:lnTo>
                    <a:pt x="6720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82717" y="3403914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881338" y="3403914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74589" y="3403914"/>
              <a:ext cx="976301" cy="0"/>
            </a:xfrm>
            <a:custGeom>
              <a:avLst/>
              <a:gdLst/>
              <a:ahLst/>
              <a:cxnLst/>
              <a:rect l="l" t="t" r="r" b="b"/>
              <a:pathLst>
                <a:path w="1141730">
                  <a:moveTo>
                    <a:pt x="0" y="0"/>
                  </a:moveTo>
                  <a:lnTo>
                    <a:pt x="11414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69224" y="3403914"/>
              <a:ext cx="575029" cy="0"/>
            </a:xfrm>
            <a:custGeom>
              <a:avLst/>
              <a:gdLst/>
              <a:ahLst/>
              <a:cxnLst/>
              <a:rect l="l" t="t" r="r" b="b"/>
              <a:pathLst>
                <a:path w="672464">
                  <a:moveTo>
                    <a:pt x="0" y="0"/>
                  </a:moveTo>
                  <a:lnTo>
                    <a:pt x="6720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53168" y="3403914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3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111010" y="2982986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2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306947" y="2982986"/>
              <a:ext cx="575029" cy="0"/>
            </a:xfrm>
            <a:custGeom>
              <a:avLst/>
              <a:gdLst/>
              <a:ahLst/>
              <a:cxnLst/>
              <a:rect l="l" t="t" r="r" b="b"/>
              <a:pathLst>
                <a:path w="672465">
                  <a:moveTo>
                    <a:pt x="0" y="0"/>
                  </a:moveTo>
                  <a:lnTo>
                    <a:pt x="6720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904263" y="2982986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00199" y="2982986"/>
              <a:ext cx="575029" cy="0"/>
            </a:xfrm>
            <a:custGeom>
              <a:avLst/>
              <a:gdLst/>
              <a:ahLst/>
              <a:cxnLst/>
              <a:rect l="l" t="t" r="r" b="b"/>
              <a:pathLst>
                <a:path w="672465">
                  <a:moveTo>
                    <a:pt x="0" y="0"/>
                  </a:moveTo>
                  <a:lnTo>
                    <a:pt x="6720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697516" y="2982986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490768" y="2982986"/>
              <a:ext cx="976301" cy="0"/>
            </a:xfrm>
            <a:custGeom>
              <a:avLst/>
              <a:gdLst/>
              <a:ahLst/>
              <a:cxnLst/>
              <a:rect l="l" t="t" r="r" b="b"/>
              <a:pathLst>
                <a:path w="1141729">
                  <a:moveTo>
                    <a:pt x="0" y="0"/>
                  </a:moveTo>
                  <a:lnTo>
                    <a:pt x="11414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088085" y="2982986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11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685400" y="298298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282717" y="298298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881338" y="2982986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478654" y="2982986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075970" y="298298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74589" y="2982986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69224" y="2982986"/>
              <a:ext cx="575029" cy="0"/>
            </a:xfrm>
            <a:custGeom>
              <a:avLst/>
              <a:gdLst/>
              <a:ahLst/>
              <a:cxnLst/>
              <a:rect l="l" t="t" r="r" b="b"/>
              <a:pathLst>
                <a:path w="672464">
                  <a:moveTo>
                    <a:pt x="0" y="0"/>
                  </a:moveTo>
                  <a:lnTo>
                    <a:pt x="6720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53168" y="2982986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3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892149" y="2142433"/>
              <a:ext cx="3305740" cy="0"/>
            </a:xfrm>
            <a:custGeom>
              <a:avLst/>
              <a:gdLst/>
              <a:ahLst/>
              <a:cxnLst/>
              <a:rect l="l" t="t" r="r" b="b"/>
              <a:pathLst>
                <a:path w="3865879">
                  <a:moveTo>
                    <a:pt x="0" y="0"/>
                  </a:moveTo>
                  <a:lnTo>
                    <a:pt x="386549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53168" y="2142433"/>
              <a:ext cx="4109913" cy="0"/>
            </a:xfrm>
            <a:custGeom>
              <a:avLst/>
              <a:gdLst/>
              <a:ahLst/>
              <a:cxnLst/>
              <a:rect l="l" t="t" r="r" b="b"/>
              <a:pathLst>
                <a:path w="4806315">
                  <a:moveTo>
                    <a:pt x="0" y="0"/>
                  </a:moveTo>
                  <a:lnTo>
                    <a:pt x="48059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53168" y="1721613"/>
              <a:ext cx="7644797" cy="0"/>
            </a:xfrm>
            <a:custGeom>
              <a:avLst/>
              <a:gdLst/>
              <a:ahLst/>
              <a:cxnLst/>
              <a:rect l="l" t="t" r="r" b="b"/>
              <a:pathLst>
                <a:path w="8940165">
                  <a:moveTo>
                    <a:pt x="0" y="0"/>
                  </a:moveTo>
                  <a:lnTo>
                    <a:pt x="8939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53168" y="1721614"/>
              <a:ext cx="7644797" cy="3364927"/>
            </a:xfrm>
            <a:custGeom>
              <a:avLst/>
              <a:gdLst/>
              <a:ahLst/>
              <a:cxnLst/>
              <a:rect l="l" t="t" r="r" b="b"/>
              <a:pathLst>
                <a:path w="8940165" h="3935095">
                  <a:moveTo>
                    <a:pt x="0" y="3934713"/>
                  </a:moveTo>
                  <a:lnTo>
                    <a:pt x="8939784" y="3934713"/>
                  </a:lnTo>
                  <a:lnTo>
                    <a:pt x="8939784" y="0"/>
                  </a:lnTo>
                  <a:lnTo>
                    <a:pt x="0" y="0"/>
                  </a:lnTo>
                  <a:lnTo>
                    <a:pt x="0" y="3934713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39862" y="2563361"/>
              <a:ext cx="229686" cy="2102468"/>
            </a:xfrm>
            <a:custGeom>
              <a:avLst/>
              <a:gdLst/>
              <a:ahLst/>
              <a:cxnLst/>
              <a:rect l="l" t="t" r="r" b="b"/>
              <a:pathLst>
                <a:path w="268605" h="2458720">
                  <a:moveTo>
                    <a:pt x="268224" y="0"/>
                  </a:moveTo>
                  <a:lnTo>
                    <a:pt x="0" y="0"/>
                  </a:lnTo>
                  <a:lnTo>
                    <a:pt x="0" y="2458212"/>
                  </a:lnTo>
                  <a:lnTo>
                    <a:pt x="268224" y="2458212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41243" y="2563361"/>
              <a:ext cx="230772" cy="336656"/>
            </a:xfrm>
            <a:custGeom>
              <a:avLst/>
              <a:gdLst/>
              <a:ahLst/>
              <a:cxnLst/>
              <a:rect l="l" t="t" r="r" b="b"/>
              <a:pathLst>
                <a:path w="269875" h="393700">
                  <a:moveTo>
                    <a:pt x="269748" y="0"/>
                  </a:moveTo>
                  <a:lnTo>
                    <a:pt x="0" y="0"/>
                  </a:lnTo>
                  <a:lnTo>
                    <a:pt x="0" y="393192"/>
                  </a:lnTo>
                  <a:lnTo>
                    <a:pt x="269748" y="393192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443927" y="2563361"/>
              <a:ext cx="230772" cy="1177209"/>
            </a:xfrm>
            <a:custGeom>
              <a:avLst/>
              <a:gdLst/>
              <a:ahLst/>
              <a:cxnLst/>
              <a:rect l="l" t="t" r="r" b="b"/>
              <a:pathLst>
                <a:path w="269875" h="1376679">
                  <a:moveTo>
                    <a:pt x="269747" y="0"/>
                  </a:moveTo>
                  <a:lnTo>
                    <a:pt x="0" y="0"/>
                  </a:lnTo>
                  <a:lnTo>
                    <a:pt x="0" y="1376172"/>
                  </a:lnTo>
                  <a:lnTo>
                    <a:pt x="269747" y="1376172"/>
                  </a:lnTo>
                  <a:lnTo>
                    <a:pt x="269747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846610" y="2563361"/>
              <a:ext cx="229686" cy="714579"/>
            </a:xfrm>
            <a:custGeom>
              <a:avLst/>
              <a:gdLst/>
              <a:ahLst/>
              <a:cxnLst/>
              <a:rect l="l" t="t" r="r" b="b"/>
              <a:pathLst>
                <a:path w="268605" h="835660">
                  <a:moveTo>
                    <a:pt x="268224" y="0"/>
                  </a:moveTo>
                  <a:lnTo>
                    <a:pt x="0" y="0"/>
                  </a:lnTo>
                  <a:lnTo>
                    <a:pt x="0" y="835152"/>
                  </a:lnTo>
                  <a:lnTo>
                    <a:pt x="268224" y="835152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49293" y="2563361"/>
              <a:ext cx="229686" cy="672768"/>
            </a:xfrm>
            <a:custGeom>
              <a:avLst/>
              <a:gdLst/>
              <a:ahLst/>
              <a:cxnLst/>
              <a:rect l="l" t="t" r="r" b="b"/>
              <a:pathLst>
                <a:path w="268605" h="786764">
                  <a:moveTo>
                    <a:pt x="268224" y="0"/>
                  </a:moveTo>
                  <a:lnTo>
                    <a:pt x="0" y="0"/>
                  </a:lnTo>
                  <a:lnTo>
                    <a:pt x="0" y="786384"/>
                  </a:lnTo>
                  <a:lnTo>
                    <a:pt x="268224" y="786384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650674" y="2563361"/>
              <a:ext cx="230772" cy="967070"/>
            </a:xfrm>
            <a:custGeom>
              <a:avLst/>
              <a:gdLst/>
              <a:ahLst/>
              <a:cxnLst/>
              <a:rect l="l" t="t" r="r" b="b"/>
              <a:pathLst>
                <a:path w="269875" h="1130935">
                  <a:moveTo>
                    <a:pt x="269747" y="0"/>
                  </a:moveTo>
                  <a:lnTo>
                    <a:pt x="0" y="0"/>
                  </a:lnTo>
                  <a:lnTo>
                    <a:pt x="0" y="1130808"/>
                  </a:lnTo>
                  <a:lnTo>
                    <a:pt x="269747" y="1130808"/>
                  </a:lnTo>
                  <a:lnTo>
                    <a:pt x="269747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053358" y="2563361"/>
              <a:ext cx="229686" cy="1765813"/>
            </a:xfrm>
            <a:custGeom>
              <a:avLst/>
              <a:gdLst/>
              <a:ahLst/>
              <a:cxnLst/>
              <a:rect l="l" t="t" r="r" b="b"/>
              <a:pathLst>
                <a:path w="268604" h="2065020">
                  <a:moveTo>
                    <a:pt x="268223" y="0"/>
                  </a:moveTo>
                  <a:lnTo>
                    <a:pt x="0" y="0"/>
                  </a:lnTo>
                  <a:lnTo>
                    <a:pt x="0" y="2065020"/>
                  </a:lnTo>
                  <a:lnTo>
                    <a:pt x="268223" y="2065020"/>
                  </a:lnTo>
                  <a:lnTo>
                    <a:pt x="268223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456041" y="2563361"/>
              <a:ext cx="229686" cy="967070"/>
            </a:xfrm>
            <a:custGeom>
              <a:avLst/>
              <a:gdLst/>
              <a:ahLst/>
              <a:cxnLst/>
              <a:rect l="l" t="t" r="r" b="b"/>
              <a:pathLst>
                <a:path w="268604" h="1130935">
                  <a:moveTo>
                    <a:pt x="268224" y="0"/>
                  </a:moveTo>
                  <a:lnTo>
                    <a:pt x="0" y="0"/>
                  </a:lnTo>
                  <a:lnTo>
                    <a:pt x="0" y="1130808"/>
                  </a:lnTo>
                  <a:lnTo>
                    <a:pt x="268224" y="1130808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858725" y="2563361"/>
              <a:ext cx="229686" cy="630958"/>
            </a:xfrm>
            <a:custGeom>
              <a:avLst/>
              <a:gdLst/>
              <a:ahLst/>
              <a:cxnLst/>
              <a:rect l="l" t="t" r="r" b="b"/>
              <a:pathLst>
                <a:path w="268604" h="737870">
                  <a:moveTo>
                    <a:pt x="268224" y="0"/>
                  </a:moveTo>
                  <a:lnTo>
                    <a:pt x="0" y="0"/>
                  </a:lnTo>
                  <a:lnTo>
                    <a:pt x="0" y="737616"/>
                  </a:lnTo>
                  <a:lnTo>
                    <a:pt x="268224" y="737616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260104" y="2563361"/>
              <a:ext cx="230772" cy="1050691"/>
            </a:xfrm>
            <a:custGeom>
              <a:avLst/>
              <a:gdLst/>
              <a:ahLst/>
              <a:cxnLst/>
              <a:rect l="l" t="t" r="r" b="b"/>
              <a:pathLst>
                <a:path w="269875" h="1228725">
                  <a:moveTo>
                    <a:pt x="269748" y="0"/>
                  </a:moveTo>
                  <a:lnTo>
                    <a:pt x="0" y="0"/>
                  </a:lnTo>
                  <a:lnTo>
                    <a:pt x="0" y="1228344"/>
                  </a:lnTo>
                  <a:lnTo>
                    <a:pt x="269748" y="1228344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662788" y="2100731"/>
              <a:ext cx="229686" cy="462630"/>
            </a:xfrm>
            <a:custGeom>
              <a:avLst/>
              <a:gdLst/>
              <a:ahLst/>
              <a:cxnLst/>
              <a:rect l="l" t="t" r="r" b="b"/>
              <a:pathLst>
                <a:path w="268604" h="541019">
                  <a:moveTo>
                    <a:pt x="268224" y="0"/>
                  </a:moveTo>
                  <a:lnTo>
                    <a:pt x="0" y="0"/>
                  </a:lnTo>
                  <a:lnTo>
                    <a:pt x="0" y="541019"/>
                  </a:lnTo>
                  <a:lnTo>
                    <a:pt x="268224" y="541019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065472" y="2563361"/>
              <a:ext cx="229686" cy="125431"/>
            </a:xfrm>
            <a:custGeom>
              <a:avLst/>
              <a:gdLst/>
              <a:ahLst/>
              <a:cxnLst/>
              <a:rect l="l" t="t" r="r" b="b"/>
              <a:pathLst>
                <a:path w="268604" h="146685">
                  <a:moveTo>
                    <a:pt x="268224" y="0"/>
                  </a:moveTo>
                  <a:lnTo>
                    <a:pt x="0" y="0"/>
                  </a:lnTo>
                  <a:lnTo>
                    <a:pt x="0" y="146304"/>
                  </a:lnTo>
                  <a:lnTo>
                    <a:pt x="268224" y="146304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466852" y="2563361"/>
              <a:ext cx="230772" cy="630958"/>
            </a:xfrm>
            <a:custGeom>
              <a:avLst/>
              <a:gdLst/>
              <a:ahLst/>
              <a:cxnLst/>
              <a:rect l="l" t="t" r="r" b="b"/>
              <a:pathLst>
                <a:path w="269875" h="737870">
                  <a:moveTo>
                    <a:pt x="269748" y="0"/>
                  </a:moveTo>
                  <a:lnTo>
                    <a:pt x="0" y="0"/>
                  </a:lnTo>
                  <a:lnTo>
                    <a:pt x="0" y="737616"/>
                  </a:lnTo>
                  <a:lnTo>
                    <a:pt x="269748" y="737616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869535" y="2563361"/>
              <a:ext cx="230772" cy="1344993"/>
            </a:xfrm>
            <a:custGeom>
              <a:avLst/>
              <a:gdLst/>
              <a:ahLst/>
              <a:cxnLst/>
              <a:rect l="l" t="t" r="r" b="b"/>
              <a:pathLst>
                <a:path w="269875" h="1572895">
                  <a:moveTo>
                    <a:pt x="269748" y="0"/>
                  </a:moveTo>
                  <a:lnTo>
                    <a:pt x="0" y="0"/>
                  </a:lnTo>
                  <a:lnTo>
                    <a:pt x="0" y="1572768"/>
                  </a:lnTo>
                  <a:lnTo>
                    <a:pt x="269748" y="1572768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272219" y="2563361"/>
              <a:ext cx="229686" cy="83621"/>
            </a:xfrm>
            <a:custGeom>
              <a:avLst/>
              <a:gdLst/>
              <a:ahLst/>
              <a:cxnLst/>
              <a:rect l="l" t="t" r="r" b="b"/>
              <a:pathLst>
                <a:path w="268604" h="97789">
                  <a:moveTo>
                    <a:pt x="268224" y="0"/>
                  </a:moveTo>
                  <a:lnTo>
                    <a:pt x="0" y="0"/>
                  </a:lnTo>
                  <a:lnTo>
                    <a:pt x="0" y="97536"/>
                  </a:lnTo>
                  <a:lnTo>
                    <a:pt x="268224" y="97536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674903" y="2563361"/>
              <a:ext cx="229686" cy="1303183"/>
            </a:xfrm>
            <a:custGeom>
              <a:avLst/>
              <a:gdLst/>
              <a:ahLst/>
              <a:cxnLst/>
              <a:rect l="l" t="t" r="r" b="b"/>
              <a:pathLst>
                <a:path w="268604" h="1524000">
                  <a:moveTo>
                    <a:pt x="268224" y="0"/>
                  </a:moveTo>
                  <a:lnTo>
                    <a:pt x="0" y="0"/>
                  </a:lnTo>
                  <a:lnTo>
                    <a:pt x="0" y="1524000"/>
                  </a:lnTo>
                  <a:lnTo>
                    <a:pt x="268224" y="1524000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076283" y="2563361"/>
              <a:ext cx="230772" cy="714579"/>
            </a:xfrm>
            <a:custGeom>
              <a:avLst/>
              <a:gdLst/>
              <a:ahLst/>
              <a:cxnLst/>
              <a:rect l="l" t="t" r="r" b="b"/>
              <a:pathLst>
                <a:path w="269875" h="835660">
                  <a:moveTo>
                    <a:pt x="269748" y="0"/>
                  </a:moveTo>
                  <a:lnTo>
                    <a:pt x="0" y="0"/>
                  </a:lnTo>
                  <a:lnTo>
                    <a:pt x="0" y="835152"/>
                  </a:lnTo>
                  <a:lnTo>
                    <a:pt x="269748" y="835152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478966" y="2563361"/>
              <a:ext cx="230772" cy="336656"/>
            </a:xfrm>
            <a:custGeom>
              <a:avLst/>
              <a:gdLst/>
              <a:ahLst/>
              <a:cxnLst/>
              <a:rect l="l" t="t" r="r" b="b"/>
              <a:pathLst>
                <a:path w="269875" h="393700">
                  <a:moveTo>
                    <a:pt x="269748" y="0"/>
                  </a:moveTo>
                  <a:lnTo>
                    <a:pt x="0" y="0"/>
                  </a:lnTo>
                  <a:lnTo>
                    <a:pt x="0" y="393192"/>
                  </a:lnTo>
                  <a:lnTo>
                    <a:pt x="269748" y="393192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881651" y="2563361"/>
              <a:ext cx="229686" cy="1724545"/>
            </a:xfrm>
            <a:custGeom>
              <a:avLst/>
              <a:gdLst/>
              <a:ahLst/>
              <a:cxnLst/>
              <a:rect l="l" t="t" r="r" b="b"/>
              <a:pathLst>
                <a:path w="268604" h="2016760">
                  <a:moveTo>
                    <a:pt x="268224" y="0"/>
                  </a:moveTo>
                  <a:lnTo>
                    <a:pt x="0" y="0"/>
                  </a:lnTo>
                  <a:lnTo>
                    <a:pt x="0" y="2016252"/>
                  </a:lnTo>
                  <a:lnTo>
                    <a:pt x="268224" y="2016252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39862" y="2563361"/>
              <a:ext cx="229686" cy="2102468"/>
            </a:xfrm>
            <a:custGeom>
              <a:avLst/>
              <a:gdLst/>
              <a:ahLst/>
              <a:cxnLst/>
              <a:rect l="l" t="t" r="r" b="b"/>
              <a:pathLst>
                <a:path w="268605" h="2458720">
                  <a:moveTo>
                    <a:pt x="0" y="2458212"/>
                  </a:moveTo>
                  <a:lnTo>
                    <a:pt x="268224" y="2458212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245821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041243" y="2563361"/>
              <a:ext cx="230772" cy="336656"/>
            </a:xfrm>
            <a:custGeom>
              <a:avLst/>
              <a:gdLst/>
              <a:ahLst/>
              <a:cxnLst/>
              <a:rect l="l" t="t" r="r" b="b"/>
              <a:pathLst>
                <a:path w="269875" h="393700">
                  <a:moveTo>
                    <a:pt x="0" y="393192"/>
                  </a:moveTo>
                  <a:lnTo>
                    <a:pt x="269748" y="393192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39319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443927" y="2563361"/>
              <a:ext cx="230772" cy="1177209"/>
            </a:xfrm>
            <a:custGeom>
              <a:avLst/>
              <a:gdLst/>
              <a:ahLst/>
              <a:cxnLst/>
              <a:rect l="l" t="t" r="r" b="b"/>
              <a:pathLst>
                <a:path w="269875" h="1376679">
                  <a:moveTo>
                    <a:pt x="0" y="1376172"/>
                  </a:moveTo>
                  <a:lnTo>
                    <a:pt x="269747" y="1376172"/>
                  </a:lnTo>
                  <a:lnTo>
                    <a:pt x="269747" y="0"/>
                  </a:lnTo>
                  <a:lnTo>
                    <a:pt x="0" y="0"/>
                  </a:lnTo>
                  <a:lnTo>
                    <a:pt x="0" y="1376172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846610" y="2563361"/>
              <a:ext cx="229686" cy="714579"/>
            </a:xfrm>
            <a:custGeom>
              <a:avLst/>
              <a:gdLst/>
              <a:ahLst/>
              <a:cxnLst/>
              <a:rect l="l" t="t" r="r" b="b"/>
              <a:pathLst>
                <a:path w="268605" h="835660">
                  <a:moveTo>
                    <a:pt x="0" y="835152"/>
                  </a:moveTo>
                  <a:lnTo>
                    <a:pt x="268224" y="835152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83515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249293" y="2563361"/>
              <a:ext cx="229686" cy="672768"/>
            </a:xfrm>
            <a:custGeom>
              <a:avLst/>
              <a:gdLst/>
              <a:ahLst/>
              <a:cxnLst/>
              <a:rect l="l" t="t" r="r" b="b"/>
              <a:pathLst>
                <a:path w="268605" h="786764">
                  <a:moveTo>
                    <a:pt x="0" y="786384"/>
                  </a:moveTo>
                  <a:lnTo>
                    <a:pt x="268224" y="786384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78638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650674" y="2563361"/>
              <a:ext cx="230772" cy="967070"/>
            </a:xfrm>
            <a:custGeom>
              <a:avLst/>
              <a:gdLst/>
              <a:ahLst/>
              <a:cxnLst/>
              <a:rect l="l" t="t" r="r" b="b"/>
              <a:pathLst>
                <a:path w="269875" h="1130935">
                  <a:moveTo>
                    <a:pt x="0" y="1130808"/>
                  </a:moveTo>
                  <a:lnTo>
                    <a:pt x="269747" y="1130808"/>
                  </a:lnTo>
                  <a:lnTo>
                    <a:pt x="269747" y="0"/>
                  </a:lnTo>
                  <a:lnTo>
                    <a:pt x="0" y="0"/>
                  </a:lnTo>
                  <a:lnTo>
                    <a:pt x="0" y="1130808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053358" y="2563361"/>
              <a:ext cx="229686" cy="1765813"/>
            </a:xfrm>
            <a:custGeom>
              <a:avLst/>
              <a:gdLst/>
              <a:ahLst/>
              <a:cxnLst/>
              <a:rect l="l" t="t" r="r" b="b"/>
              <a:pathLst>
                <a:path w="268604" h="2065020">
                  <a:moveTo>
                    <a:pt x="0" y="2065020"/>
                  </a:moveTo>
                  <a:lnTo>
                    <a:pt x="268223" y="2065020"/>
                  </a:lnTo>
                  <a:lnTo>
                    <a:pt x="268223" y="0"/>
                  </a:lnTo>
                  <a:lnTo>
                    <a:pt x="0" y="0"/>
                  </a:lnTo>
                  <a:lnTo>
                    <a:pt x="0" y="20650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456041" y="2563361"/>
              <a:ext cx="229686" cy="967070"/>
            </a:xfrm>
            <a:custGeom>
              <a:avLst/>
              <a:gdLst/>
              <a:ahLst/>
              <a:cxnLst/>
              <a:rect l="l" t="t" r="r" b="b"/>
              <a:pathLst>
                <a:path w="268604" h="1130935">
                  <a:moveTo>
                    <a:pt x="0" y="1130808"/>
                  </a:moveTo>
                  <a:lnTo>
                    <a:pt x="268224" y="1130808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1130808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858725" y="2563361"/>
              <a:ext cx="229686" cy="630958"/>
            </a:xfrm>
            <a:custGeom>
              <a:avLst/>
              <a:gdLst/>
              <a:ahLst/>
              <a:cxnLst/>
              <a:rect l="l" t="t" r="r" b="b"/>
              <a:pathLst>
                <a:path w="268604" h="737870">
                  <a:moveTo>
                    <a:pt x="0" y="737616"/>
                  </a:moveTo>
                  <a:lnTo>
                    <a:pt x="268224" y="737616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737616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260104" y="2563361"/>
              <a:ext cx="230772" cy="1050691"/>
            </a:xfrm>
            <a:custGeom>
              <a:avLst/>
              <a:gdLst/>
              <a:ahLst/>
              <a:cxnLst/>
              <a:rect l="l" t="t" r="r" b="b"/>
              <a:pathLst>
                <a:path w="269875" h="1228725">
                  <a:moveTo>
                    <a:pt x="0" y="1228344"/>
                  </a:moveTo>
                  <a:lnTo>
                    <a:pt x="269748" y="1228344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122834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662788" y="2100731"/>
              <a:ext cx="229686" cy="462630"/>
            </a:xfrm>
            <a:custGeom>
              <a:avLst/>
              <a:gdLst/>
              <a:ahLst/>
              <a:cxnLst/>
              <a:rect l="l" t="t" r="r" b="b"/>
              <a:pathLst>
                <a:path w="268604" h="541019">
                  <a:moveTo>
                    <a:pt x="0" y="0"/>
                  </a:moveTo>
                  <a:lnTo>
                    <a:pt x="268224" y="0"/>
                  </a:lnTo>
                  <a:lnTo>
                    <a:pt x="268224" y="541019"/>
                  </a:lnTo>
                  <a:lnTo>
                    <a:pt x="0" y="54101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065472" y="2563361"/>
              <a:ext cx="229686" cy="125431"/>
            </a:xfrm>
            <a:custGeom>
              <a:avLst/>
              <a:gdLst/>
              <a:ahLst/>
              <a:cxnLst/>
              <a:rect l="l" t="t" r="r" b="b"/>
              <a:pathLst>
                <a:path w="268604" h="146685">
                  <a:moveTo>
                    <a:pt x="0" y="146304"/>
                  </a:moveTo>
                  <a:lnTo>
                    <a:pt x="268224" y="146304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14630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466852" y="2563361"/>
              <a:ext cx="230772" cy="630958"/>
            </a:xfrm>
            <a:custGeom>
              <a:avLst/>
              <a:gdLst/>
              <a:ahLst/>
              <a:cxnLst/>
              <a:rect l="l" t="t" r="r" b="b"/>
              <a:pathLst>
                <a:path w="269875" h="737870">
                  <a:moveTo>
                    <a:pt x="0" y="737616"/>
                  </a:moveTo>
                  <a:lnTo>
                    <a:pt x="269748" y="737616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73761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869535" y="2563361"/>
              <a:ext cx="230772" cy="1344993"/>
            </a:xfrm>
            <a:custGeom>
              <a:avLst/>
              <a:gdLst/>
              <a:ahLst/>
              <a:cxnLst/>
              <a:rect l="l" t="t" r="r" b="b"/>
              <a:pathLst>
                <a:path w="269875" h="1572895">
                  <a:moveTo>
                    <a:pt x="0" y="1572768"/>
                  </a:moveTo>
                  <a:lnTo>
                    <a:pt x="269748" y="1572768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157276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272219" y="2563361"/>
              <a:ext cx="229686" cy="83621"/>
            </a:xfrm>
            <a:custGeom>
              <a:avLst/>
              <a:gdLst/>
              <a:ahLst/>
              <a:cxnLst/>
              <a:rect l="l" t="t" r="r" b="b"/>
              <a:pathLst>
                <a:path w="268604" h="97789">
                  <a:moveTo>
                    <a:pt x="0" y="97536"/>
                  </a:moveTo>
                  <a:lnTo>
                    <a:pt x="268224" y="97536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9753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674903" y="2563361"/>
              <a:ext cx="229686" cy="1303183"/>
            </a:xfrm>
            <a:custGeom>
              <a:avLst/>
              <a:gdLst/>
              <a:ahLst/>
              <a:cxnLst/>
              <a:rect l="l" t="t" r="r" b="b"/>
              <a:pathLst>
                <a:path w="268604" h="1524000">
                  <a:moveTo>
                    <a:pt x="0" y="1524000"/>
                  </a:moveTo>
                  <a:lnTo>
                    <a:pt x="268224" y="1524000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152400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076283" y="2563361"/>
              <a:ext cx="230772" cy="714579"/>
            </a:xfrm>
            <a:custGeom>
              <a:avLst/>
              <a:gdLst/>
              <a:ahLst/>
              <a:cxnLst/>
              <a:rect l="l" t="t" r="r" b="b"/>
              <a:pathLst>
                <a:path w="269875" h="835660">
                  <a:moveTo>
                    <a:pt x="0" y="835152"/>
                  </a:moveTo>
                  <a:lnTo>
                    <a:pt x="269748" y="835152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83515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478966" y="2563361"/>
              <a:ext cx="230772" cy="336656"/>
            </a:xfrm>
            <a:custGeom>
              <a:avLst/>
              <a:gdLst/>
              <a:ahLst/>
              <a:cxnLst/>
              <a:rect l="l" t="t" r="r" b="b"/>
              <a:pathLst>
                <a:path w="269875" h="393700">
                  <a:moveTo>
                    <a:pt x="0" y="393192"/>
                  </a:moveTo>
                  <a:lnTo>
                    <a:pt x="269748" y="393192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39319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881651" y="2563361"/>
              <a:ext cx="229686" cy="1724545"/>
            </a:xfrm>
            <a:custGeom>
              <a:avLst/>
              <a:gdLst/>
              <a:ahLst/>
              <a:cxnLst/>
              <a:rect l="l" t="t" r="r" b="b"/>
              <a:pathLst>
                <a:path w="268604" h="2016760">
                  <a:moveTo>
                    <a:pt x="0" y="2016252"/>
                  </a:moveTo>
                  <a:lnTo>
                    <a:pt x="268224" y="2016252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201625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53168" y="2562818"/>
              <a:ext cx="7644797" cy="0"/>
            </a:xfrm>
            <a:custGeom>
              <a:avLst/>
              <a:gdLst/>
              <a:ahLst/>
              <a:cxnLst/>
              <a:rect l="l" t="t" r="r" b="b"/>
              <a:pathLst>
                <a:path w="8940165">
                  <a:moveTo>
                    <a:pt x="0" y="0"/>
                  </a:moveTo>
                  <a:lnTo>
                    <a:pt x="8939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 txBox="1"/>
            <p:nvPr/>
          </p:nvSpPr>
          <p:spPr>
            <a:xfrm>
              <a:off x="633172" y="4705468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50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1" name="object 111"/>
            <p:cNvSpPr txBox="1"/>
            <p:nvPr/>
          </p:nvSpPr>
          <p:spPr>
            <a:xfrm>
              <a:off x="598769" y="5155790"/>
              <a:ext cx="7555203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  <a:tabLst>
                  <a:tab pos="413213" algn="l"/>
                  <a:tab pos="815568" algn="l"/>
                  <a:tab pos="1217380" algn="l"/>
                  <a:tab pos="1620277" algn="l"/>
                  <a:tab pos="2022632" algn="l"/>
                  <a:tab pos="2424987" algn="l"/>
                  <a:tab pos="2827341" algn="l"/>
                  <a:tab pos="3229695" algn="l"/>
                  <a:tab pos="3632050" algn="l"/>
                  <a:tab pos="4034405" algn="l"/>
                  <a:tab pos="4436759" algn="l"/>
                  <a:tab pos="4839114" algn="l"/>
                  <a:tab pos="5241468" algn="l"/>
                  <a:tab pos="5643822" algn="l"/>
                  <a:tab pos="6046177" algn="l"/>
                  <a:tab pos="6448531" algn="l"/>
                  <a:tab pos="6851429" algn="l"/>
                  <a:tab pos="7253783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01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02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03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04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05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06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07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08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09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11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12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13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14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15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16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17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12" name="object 112"/>
            <p:cNvSpPr txBox="1"/>
            <p:nvPr/>
          </p:nvSpPr>
          <p:spPr>
            <a:xfrm>
              <a:off x="200516" y="5667023"/>
              <a:ext cx="3570178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</a:t>
              </a:r>
              <a:r>
                <a:rPr sz="941" spc="81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Statfin</a:t>
              </a:r>
            </a:p>
          </p:txBody>
        </p:sp>
        <p:sp>
          <p:nvSpPr>
            <p:cNvPr id="83" name="object 83"/>
            <p:cNvSpPr txBox="1"/>
            <p:nvPr/>
          </p:nvSpPr>
          <p:spPr>
            <a:xfrm>
              <a:off x="1078600" y="2938569"/>
              <a:ext cx="157468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4" name="object 84"/>
            <p:cNvSpPr txBox="1"/>
            <p:nvPr/>
          </p:nvSpPr>
          <p:spPr>
            <a:xfrm>
              <a:off x="1438061" y="3779881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28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5" name="object 85"/>
            <p:cNvSpPr txBox="1"/>
            <p:nvPr/>
          </p:nvSpPr>
          <p:spPr>
            <a:xfrm>
              <a:off x="1840420" y="3317252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6" name="object 86"/>
            <p:cNvSpPr txBox="1"/>
            <p:nvPr/>
          </p:nvSpPr>
          <p:spPr>
            <a:xfrm>
              <a:off x="2242885" y="3275333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7" name="object 87"/>
            <p:cNvSpPr txBox="1"/>
            <p:nvPr/>
          </p:nvSpPr>
          <p:spPr>
            <a:xfrm>
              <a:off x="2645244" y="3569635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23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8" name="object 88"/>
            <p:cNvSpPr txBox="1"/>
            <p:nvPr/>
          </p:nvSpPr>
          <p:spPr>
            <a:xfrm>
              <a:off x="3047492" y="4368921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42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9" name="object 89"/>
            <p:cNvSpPr txBox="1"/>
            <p:nvPr/>
          </p:nvSpPr>
          <p:spPr>
            <a:xfrm>
              <a:off x="3449851" y="3569635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23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0" name="object 90"/>
            <p:cNvSpPr txBox="1"/>
            <p:nvPr/>
          </p:nvSpPr>
          <p:spPr>
            <a:xfrm>
              <a:off x="3852317" y="3233088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1" name="object 91"/>
            <p:cNvSpPr txBox="1"/>
            <p:nvPr/>
          </p:nvSpPr>
          <p:spPr>
            <a:xfrm>
              <a:off x="4254674" y="3653799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25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2" name="object 92"/>
            <p:cNvSpPr txBox="1"/>
            <p:nvPr/>
          </p:nvSpPr>
          <p:spPr>
            <a:xfrm>
              <a:off x="4688418" y="1866810"/>
              <a:ext cx="16778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94" dirty="0">
                  <a:latin typeface="Arial"/>
                  <a:cs typeface="Arial"/>
                </a:rPr>
                <a:t>11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3" name="object 93"/>
            <p:cNvSpPr txBox="1"/>
            <p:nvPr/>
          </p:nvSpPr>
          <p:spPr>
            <a:xfrm>
              <a:off x="5102612" y="2728213"/>
              <a:ext cx="157468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4" name="object 94"/>
            <p:cNvSpPr txBox="1"/>
            <p:nvPr/>
          </p:nvSpPr>
          <p:spPr>
            <a:xfrm>
              <a:off x="5461965" y="3233088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5" name="object 95"/>
            <p:cNvSpPr txBox="1"/>
            <p:nvPr/>
          </p:nvSpPr>
          <p:spPr>
            <a:xfrm>
              <a:off x="5864432" y="3948318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32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6" name="object 96"/>
            <p:cNvSpPr txBox="1"/>
            <p:nvPr/>
          </p:nvSpPr>
          <p:spPr>
            <a:xfrm>
              <a:off x="6309794" y="2686294"/>
              <a:ext cx="157468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7" name="object 97"/>
            <p:cNvSpPr txBox="1"/>
            <p:nvPr/>
          </p:nvSpPr>
          <p:spPr>
            <a:xfrm>
              <a:off x="6669255" y="3906291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31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8" name="object 98"/>
            <p:cNvSpPr txBox="1"/>
            <p:nvPr/>
          </p:nvSpPr>
          <p:spPr>
            <a:xfrm>
              <a:off x="7071721" y="3317252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9" name="object 99"/>
            <p:cNvSpPr txBox="1"/>
            <p:nvPr/>
          </p:nvSpPr>
          <p:spPr>
            <a:xfrm>
              <a:off x="7517085" y="2938569"/>
              <a:ext cx="157468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0" name="object 100"/>
            <p:cNvSpPr txBox="1"/>
            <p:nvPr/>
          </p:nvSpPr>
          <p:spPr>
            <a:xfrm>
              <a:off x="7876220" y="4327002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41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1" name="object 101"/>
            <p:cNvSpPr txBox="1"/>
            <p:nvPr/>
          </p:nvSpPr>
          <p:spPr>
            <a:xfrm>
              <a:off x="342042" y="5027571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-60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02" name="object 102"/>
            <p:cNvSpPr txBox="1"/>
            <p:nvPr/>
          </p:nvSpPr>
          <p:spPr>
            <a:xfrm>
              <a:off x="342042" y="4606969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-50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03" name="object 103"/>
            <p:cNvSpPr txBox="1"/>
            <p:nvPr/>
          </p:nvSpPr>
          <p:spPr>
            <a:xfrm>
              <a:off x="342042" y="4186258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-40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04" name="object 104"/>
            <p:cNvSpPr txBox="1"/>
            <p:nvPr/>
          </p:nvSpPr>
          <p:spPr>
            <a:xfrm>
              <a:off x="342042" y="3765547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-30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05" name="object 105"/>
            <p:cNvSpPr txBox="1"/>
            <p:nvPr/>
          </p:nvSpPr>
          <p:spPr>
            <a:xfrm>
              <a:off x="342042" y="3344945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-20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06" name="object 106"/>
            <p:cNvSpPr txBox="1"/>
            <p:nvPr/>
          </p:nvSpPr>
          <p:spPr>
            <a:xfrm>
              <a:off x="342042" y="2924234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-10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07" name="object 107"/>
            <p:cNvSpPr txBox="1"/>
            <p:nvPr/>
          </p:nvSpPr>
          <p:spPr>
            <a:xfrm>
              <a:off x="419450" y="2503306"/>
              <a:ext cx="7058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08" name="object 108"/>
            <p:cNvSpPr txBox="1"/>
            <p:nvPr/>
          </p:nvSpPr>
          <p:spPr>
            <a:xfrm>
              <a:off x="370972" y="2082703"/>
              <a:ext cx="118372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09" name="object 109"/>
            <p:cNvSpPr txBox="1"/>
            <p:nvPr/>
          </p:nvSpPr>
          <p:spPr>
            <a:xfrm>
              <a:off x="370972" y="1661993"/>
              <a:ext cx="118372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10" name="object 110"/>
            <p:cNvSpPr txBox="1"/>
            <p:nvPr/>
          </p:nvSpPr>
          <p:spPr>
            <a:xfrm>
              <a:off x="1229770" y="1058511"/>
              <a:ext cx="6129847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Nuorten </a:t>
              </a:r>
              <a:r>
                <a:rPr sz="1368" b="1" spc="-21" dirty="0">
                  <a:latin typeface="Arial"/>
                  <a:cs typeface="Arial"/>
                </a:rPr>
                <a:t>20-34-v. </a:t>
              </a:r>
              <a:r>
                <a:rPr sz="1368" b="1" spc="-4" dirty="0">
                  <a:latin typeface="Arial"/>
                  <a:cs typeface="Arial"/>
                </a:rPr>
                <a:t>kokonaisnettomuutto Mäntyharjulla 2000 - 2018,</a:t>
              </a:r>
              <a:r>
                <a:rPr sz="1368" b="1" spc="222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henkilöä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Ryhmä 201">
            <a:extLst>
              <a:ext uri="{FF2B5EF4-FFF2-40B4-BE49-F238E27FC236}">
                <a16:creationId xmlns:a16="http://schemas.microsoft.com/office/drawing/2014/main" id="{470EA9D7-C788-45BA-A2DD-3810B8AEB700}"/>
              </a:ext>
            </a:extLst>
          </p:cNvPr>
          <p:cNvGrpSpPr/>
          <p:nvPr/>
        </p:nvGrpSpPr>
        <p:grpSpPr>
          <a:xfrm>
            <a:off x="467544" y="620688"/>
            <a:ext cx="7780501" cy="4527732"/>
            <a:chOff x="200516" y="1128448"/>
            <a:chExt cx="7780501" cy="4527732"/>
          </a:xfrm>
        </p:grpSpPr>
        <p:sp>
          <p:nvSpPr>
            <p:cNvPr id="2" name="object 2"/>
            <p:cNvSpPr/>
            <p:nvPr/>
          </p:nvSpPr>
          <p:spPr>
            <a:xfrm>
              <a:off x="840553" y="4986521"/>
              <a:ext cx="7140356" cy="0"/>
            </a:xfrm>
            <a:custGeom>
              <a:avLst/>
              <a:gdLst/>
              <a:ahLst/>
              <a:cxnLst/>
              <a:rect l="l" t="t" r="r" b="b"/>
              <a:pathLst>
                <a:path w="8350250">
                  <a:moveTo>
                    <a:pt x="0" y="0"/>
                  </a:moveTo>
                  <a:lnTo>
                    <a:pt x="8349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840553" y="4661485"/>
              <a:ext cx="7140356" cy="0"/>
            </a:xfrm>
            <a:custGeom>
              <a:avLst/>
              <a:gdLst/>
              <a:ahLst/>
              <a:cxnLst/>
              <a:rect l="l" t="t" r="r" b="b"/>
              <a:pathLst>
                <a:path w="8350250">
                  <a:moveTo>
                    <a:pt x="0" y="0"/>
                  </a:moveTo>
                  <a:lnTo>
                    <a:pt x="8349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93033" y="4335690"/>
              <a:ext cx="187876" cy="0"/>
            </a:xfrm>
            <a:custGeom>
              <a:avLst/>
              <a:gdLst/>
              <a:ahLst/>
              <a:cxnLst/>
              <a:rect l="l" t="t" r="r" b="b"/>
              <a:pathLst>
                <a:path w="219709">
                  <a:moveTo>
                    <a:pt x="0" y="0"/>
                  </a:moveTo>
                  <a:lnTo>
                    <a:pt x="2194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40553" y="4335690"/>
              <a:ext cx="6815647" cy="0"/>
            </a:xfrm>
            <a:custGeom>
              <a:avLst/>
              <a:gdLst/>
              <a:ahLst/>
              <a:cxnLst/>
              <a:rect l="l" t="t" r="r" b="b"/>
              <a:pathLst>
                <a:path w="7970520">
                  <a:moveTo>
                    <a:pt x="0" y="0"/>
                  </a:moveTo>
                  <a:lnTo>
                    <a:pt x="79705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29868" y="4011197"/>
              <a:ext cx="51041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82717" y="4011197"/>
              <a:ext cx="4373808" cy="0"/>
            </a:xfrm>
            <a:custGeom>
              <a:avLst/>
              <a:gdLst/>
              <a:ahLst/>
              <a:cxnLst/>
              <a:rect l="l" t="t" r="r" b="b"/>
              <a:pathLst>
                <a:path w="5114925">
                  <a:moveTo>
                    <a:pt x="0" y="0"/>
                  </a:moveTo>
                  <a:lnTo>
                    <a:pt x="51145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28212" y="4011197"/>
              <a:ext cx="2119301" cy="0"/>
            </a:xfrm>
            <a:custGeom>
              <a:avLst/>
              <a:gdLst/>
              <a:ahLst/>
              <a:cxnLst/>
              <a:rect l="l" t="t" r="r" b="b"/>
              <a:pathLst>
                <a:path w="2478404">
                  <a:moveTo>
                    <a:pt x="0" y="0"/>
                  </a:moveTo>
                  <a:lnTo>
                    <a:pt x="24780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40553" y="4011197"/>
              <a:ext cx="51041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929868" y="3685401"/>
              <a:ext cx="51041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65780" y="3685401"/>
              <a:ext cx="990419" cy="0"/>
            </a:xfrm>
            <a:custGeom>
              <a:avLst/>
              <a:gdLst/>
              <a:ahLst/>
              <a:cxnLst/>
              <a:rect l="l" t="t" r="r" b="b"/>
              <a:pathLst>
                <a:path w="1158240">
                  <a:moveTo>
                    <a:pt x="0" y="0"/>
                  </a:moveTo>
                  <a:lnTo>
                    <a:pt x="115824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13844" y="3685401"/>
              <a:ext cx="615211" cy="0"/>
            </a:xfrm>
            <a:custGeom>
              <a:avLst/>
              <a:gdLst/>
              <a:ahLst/>
              <a:cxnLst/>
              <a:rect l="l" t="t" r="r" b="b"/>
              <a:pathLst>
                <a:path w="719454">
                  <a:moveTo>
                    <a:pt x="0" y="0"/>
                  </a:moveTo>
                  <a:lnTo>
                    <a:pt x="71932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82717" y="3685401"/>
              <a:ext cx="2494509" cy="0"/>
            </a:xfrm>
            <a:custGeom>
              <a:avLst/>
              <a:gdLst/>
              <a:ahLst/>
              <a:cxnLst/>
              <a:rect l="l" t="t" r="r" b="b"/>
              <a:pathLst>
                <a:path w="2917190">
                  <a:moveTo>
                    <a:pt x="0" y="0"/>
                  </a:moveTo>
                  <a:lnTo>
                    <a:pt x="29169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28212" y="3685401"/>
              <a:ext cx="2119301" cy="0"/>
            </a:xfrm>
            <a:custGeom>
              <a:avLst/>
              <a:gdLst/>
              <a:ahLst/>
              <a:cxnLst/>
              <a:rect l="l" t="t" r="r" b="b"/>
              <a:pathLst>
                <a:path w="2478404">
                  <a:moveTo>
                    <a:pt x="0" y="0"/>
                  </a:moveTo>
                  <a:lnTo>
                    <a:pt x="24780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40553" y="3685401"/>
              <a:ext cx="51041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929868" y="3360909"/>
              <a:ext cx="51041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65780" y="3360909"/>
              <a:ext cx="990419" cy="0"/>
            </a:xfrm>
            <a:custGeom>
              <a:avLst/>
              <a:gdLst/>
              <a:ahLst/>
              <a:cxnLst/>
              <a:rect l="l" t="t" r="r" b="b"/>
              <a:pathLst>
                <a:path w="1158240">
                  <a:moveTo>
                    <a:pt x="0" y="0"/>
                  </a:moveTo>
                  <a:lnTo>
                    <a:pt x="115824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913844" y="3360909"/>
              <a:ext cx="615211" cy="0"/>
            </a:xfrm>
            <a:custGeom>
              <a:avLst/>
              <a:gdLst/>
              <a:ahLst/>
              <a:cxnLst/>
              <a:rect l="l" t="t" r="r" b="b"/>
              <a:pathLst>
                <a:path w="719454">
                  <a:moveTo>
                    <a:pt x="0" y="0"/>
                  </a:moveTo>
                  <a:lnTo>
                    <a:pt x="71932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11274" y="3360909"/>
              <a:ext cx="1366170" cy="0"/>
            </a:xfrm>
            <a:custGeom>
              <a:avLst/>
              <a:gdLst/>
              <a:ahLst/>
              <a:cxnLst/>
              <a:rect l="l" t="t" r="r" b="b"/>
              <a:pathLst>
                <a:path w="1597659">
                  <a:moveTo>
                    <a:pt x="0" y="0"/>
                  </a:moveTo>
                  <a:lnTo>
                    <a:pt x="15971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96171" y="3360909"/>
              <a:ext cx="478377" cy="0"/>
            </a:xfrm>
            <a:custGeom>
              <a:avLst/>
              <a:gdLst/>
              <a:ahLst/>
              <a:cxnLst/>
              <a:rect l="l" t="t" r="r" b="b"/>
              <a:pathLst>
                <a:path w="559435">
                  <a:moveTo>
                    <a:pt x="0" y="0"/>
                  </a:moveTo>
                  <a:lnTo>
                    <a:pt x="55930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82717" y="3360909"/>
              <a:ext cx="240003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0" y="0"/>
                  </a:moveTo>
                  <a:lnTo>
                    <a:pt x="2804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80147" y="3360909"/>
              <a:ext cx="1367256" cy="0"/>
            </a:xfrm>
            <a:custGeom>
              <a:avLst/>
              <a:gdLst/>
              <a:ahLst/>
              <a:cxnLst/>
              <a:rect l="l" t="t" r="r" b="b"/>
              <a:pathLst>
                <a:path w="1598929">
                  <a:moveTo>
                    <a:pt x="0" y="0"/>
                  </a:moveTo>
                  <a:lnTo>
                    <a:pt x="15986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40361" y="3360909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65045" y="3360909"/>
              <a:ext cx="240003" cy="0"/>
            </a:xfrm>
            <a:custGeom>
              <a:avLst/>
              <a:gdLst/>
              <a:ahLst/>
              <a:cxnLst/>
              <a:rect l="l" t="t" r="r" b="b"/>
              <a:pathLst>
                <a:path w="280669">
                  <a:moveTo>
                    <a:pt x="0" y="0"/>
                  </a:moveTo>
                  <a:lnTo>
                    <a:pt x="2804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40553" y="3360909"/>
              <a:ext cx="51041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929868" y="3035113"/>
              <a:ext cx="51041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553248" y="3035113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041096" y="3035113"/>
              <a:ext cx="375751" cy="0"/>
            </a:xfrm>
            <a:custGeom>
              <a:avLst/>
              <a:gdLst/>
              <a:ahLst/>
              <a:cxnLst/>
              <a:rect l="l" t="t" r="r" b="b"/>
              <a:pathLst>
                <a:path w="439420">
                  <a:moveTo>
                    <a:pt x="0" y="0"/>
                  </a:moveTo>
                  <a:lnTo>
                    <a:pt x="4389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665780" y="3035113"/>
              <a:ext cx="238917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0" y="0"/>
                  </a:moveTo>
                  <a:lnTo>
                    <a:pt x="2788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913844" y="3035113"/>
              <a:ext cx="615211" cy="0"/>
            </a:xfrm>
            <a:custGeom>
              <a:avLst/>
              <a:gdLst/>
              <a:ahLst/>
              <a:cxnLst/>
              <a:rect l="l" t="t" r="r" b="b"/>
              <a:pathLst>
                <a:path w="719454">
                  <a:moveTo>
                    <a:pt x="0" y="0"/>
                  </a:moveTo>
                  <a:lnTo>
                    <a:pt x="71932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674057" y="3035113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11274" y="3035113"/>
              <a:ext cx="990419" cy="0"/>
            </a:xfrm>
            <a:custGeom>
              <a:avLst/>
              <a:gdLst/>
              <a:ahLst/>
              <a:cxnLst/>
              <a:rect l="l" t="t" r="r" b="b"/>
              <a:pathLst>
                <a:path w="1158239">
                  <a:moveTo>
                    <a:pt x="0" y="0"/>
                  </a:moveTo>
                  <a:lnTo>
                    <a:pt x="11582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171487" y="3035113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796171" y="3035113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419552" y="3035113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044235" y="3035113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292299" y="3035113"/>
              <a:ext cx="478377" cy="0"/>
            </a:xfrm>
            <a:custGeom>
              <a:avLst/>
              <a:gdLst/>
              <a:ahLst/>
              <a:cxnLst/>
              <a:rect l="l" t="t" r="r" b="b"/>
              <a:pathLst>
                <a:path w="559435">
                  <a:moveTo>
                    <a:pt x="0" y="0"/>
                  </a:moveTo>
                  <a:lnTo>
                    <a:pt x="55930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916982" y="3035113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88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40361" y="3035113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165045" y="3035113"/>
              <a:ext cx="240003" cy="0"/>
            </a:xfrm>
            <a:custGeom>
              <a:avLst/>
              <a:gdLst/>
              <a:ahLst/>
              <a:cxnLst/>
              <a:rect l="l" t="t" r="r" b="b"/>
              <a:pathLst>
                <a:path w="280669">
                  <a:moveTo>
                    <a:pt x="0" y="0"/>
                  </a:moveTo>
                  <a:lnTo>
                    <a:pt x="2804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40553" y="3035113"/>
              <a:ext cx="51041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929868" y="2710620"/>
              <a:ext cx="51041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553248" y="2710620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177931" y="2710620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802615" y="2710620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425994" y="2710620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050677" y="2710620"/>
              <a:ext cx="238917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0" y="0"/>
                  </a:moveTo>
                  <a:lnTo>
                    <a:pt x="2788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674057" y="2710620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298741" y="2710620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923424" y="2710620"/>
              <a:ext cx="238917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0" y="0"/>
                  </a:moveTo>
                  <a:lnTo>
                    <a:pt x="2788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546804" y="2710620"/>
              <a:ext cx="240003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0" y="0"/>
                  </a:moveTo>
                  <a:lnTo>
                    <a:pt x="2804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171487" y="2710620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796171" y="2710620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419552" y="2710620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044235" y="2710620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668918" y="2710620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292299" y="2710620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916982" y="2710620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88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540361" y="2710620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165045" y="2710620"/>
              <a:ext cx="240003" cy="0"/>
            </a:xfrm>
            <a:custGeom>
              <a:avLst/>
              <a:gdLst/>
              <a:ahLst/>
              <a:cxnLst/>
              <a:rect l="l" t="t" r="r" b="b"/>
              <a:pathLst>
                <a:path w="280669">
                  <a:moveTo>
                    <a:pt x="0" y="0"/>
                  </a:moveTo>
                  <a:lnTo>
                    <a:pt x="2804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40553" y="2710620"/>
              <a:ext cx="51041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786591" y="2060332"/>
              <a:ext cx="3194426" cy="0"/>
            </a:xfrm>
            <a:custGeom>
              <a:avLst/>
              <a:gdLst/>
              <a:ahLst/>
              <a:cxnLst/>
              <a:rect l="l" t="t" r="r" b="b"/>
              <a:pathLst>
                <a:path w="3735704">
                  <a:moveTo>
                    <a:pt x="0" y="0"/>
                  </a:moveTo>
                  <a:lnTo>
                    <a:pt x="37353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40553" y="2060332"/>
              <a:ext cx="3809638" cy="0"/>
            </a:xfrm>
            <a:custGeom>
              <a:avLst/>
              <a:gdLst/>
              <a:ahLst/>
              <a:cxnLst/>
              <a:rect l="l" t="t" r="r" b="b"/>
              <a:pathLst>
                <a:path w="4455160">
                  <a:moveTo>
                    <a:pt x="0" y="0"/>
                  </a:moveTo>
                  <a:lnTo>
                    <a:pt x="44546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40553" y="1735079"/>
              <a:ext cx="7140356" cy="0"/>
            </a:xfrm>
            <a:custGeom>
              <a:avLst/>
              <a:gdLst/>
              <a:ahLst/>
              <a:cxnLst/>
              <a:rect l="l" t="t" r="r" b="b"/>
              <a:pathLst>
                <a:path w="8350250">
                  <a:moveTo>
                    <a:pt x="0" y="0"/>
                  </a:moveTo>
                  <a:lnTo>
                    <a:pt x="8349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40553" y="1735080"/>
              <a:ext cx="7140356" cy="3251440"/>
            </a:xfrm>
            <a:custGeom>
              <a:avLst/>
              <a:gdLst/>
              <a:ahLst/>
              <a:cxnLst/>
              <a:rect l="l" t="t" r="r" b="b"/>
              <a:pathLst>
                <a:path w="8350250" h="3802379">
                  <a:moveTo>
                    <a:pt x="0" y="3802379"/>
                  </a:moveTo>
                  <a:lnTo>
                    <a:pt x="8349996" y="3802379"/>
                  </a:lnTo>
                  <a:lnTo>
                    <a:pt x="8349996" y="0"/>
                  </a:lnTo>
                  <a:lnTo>
                    <a:pt x="0" y="0"/>
                  </a:lnTo>
                  <a:lnTo>
                    <a:pt x="0" y="3802379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91377" y="2384825"/>
              <a:ext cx="136834" cy="1819569"/>
            </a:xfrm>
            <a:custGeom>
              <a:avLst/>
              <a:gdLst/>
              <a:ahLst/>
              <a:cxnLst/>
              <a:rect l="l" t="t" r="r" b="b"/>
              <a:pathLst>
                <a:path w="160019" h="2127885">
                  <a:moveTo>
                    <a:pt x="160020" y="0"/>
                  </a:moveTo>
                  <a:lnTo>
                    <a:pt x="0" y="0"/>
                  </a:lnTo>
                  <a:lnTo>
                    <a:pt x="0" y="2127504"/>
                  </a:lnTo>
                  <a:lnTo>
                    <a:pt x="160020" y="2127504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267997" y="2384825"/>
              <a:ext cx="136834" cy="304076"/>
            </a:xfrm>
            <a:custGeom>
              <a:avLst/>
              <a:gdLst/>
              <a:ahLst/>
              <a:cxnLst/>
              <a:rect l="l" t="t" r="r" b="b"/>
              <a:pathLst>
                <a:path w="160019" h="355600">
                  <a:moveTo>
                    <a:pt x="160020" y="0"/>
                  </a:moveTo>
                  <a:lnTo>
                    <a:pt x="0" y="0"/>
                  </a:lnTo>
                  <a:lnTo>
                    <a:pt x="0" y="355092"/>
                  </a:lnTo>
                  <a:lnTo>
                    <a:pt x="160020" y="355092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643314" y="2384825"/>
              <a:ext cx="136834" cy="1116936"/>
            </a:xfrm>
            <a:custGeom>
              <a:avLst/>
              <a:gdLst/>
              <a:ahLst/>
              <a:cxnLst/>
              <a:rect l="l" t="t" r="r" b="b"/>
              <a:pathLst>
                <a:path w="160019" h="1306195">
                  <a:moveTo>
                    <a:pt x="160019" y="0"/>
                  </a:moveTo>
                  <a:lnTo>
                    <a:pt x="0" y="0"/>
                  </a:lnTo>
                  <a:lnTo>
                    <a:pt x="0" y="1306068"/>
                  </a:lnTo>
                  <a:lnTo>
                    <a:pt x="160019" y="1306068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018630" y="2384825"/>
              <a:ext cx="136834" cy="681999"/>
            </a:xfrm>
            <a:custGeom>
              <a:avLst/>
              <a:gdLst/>
              <a:ahLst/>
              <a:cxnLst/>
              <a:rect l="l" t="t" r="r" b="b"/>
              <a:pathLst>
                <a:path w="160019" h="797560">
                  <a:moveTo>
                    <a:pt x="160019" y="0"/>
                  </a:moveTo>
                  <a:lnTo>
                    <a:pt x="0" y="0"/>
                  </a:lnTo>
                  <a:lnTo>
                    <a:pt x="0" y="797052"/>
                  </a:lnTo>
                  <a:lnTo>
                    <a:pt x="160019" y="797052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395249" y="2384825"/>
              <a:ext cx="136834" cy="660822"/>
            </a:xfrm>
            <a:custGeom>
              <a:avLst/>
              <a:gdLst/>
              <a:ahLst/>
              <a:cxnLst/>
              <a:rect l="l" t="t" r="r" b="b"/>
              <a:pathLst>
                <a:path w="160019" h="772795">
                  <a:moveTo>
                    <a:pt x="160019" y="0"/>
                  </a:moveTo>
                  <a:lnTo>
                    <a:pt x="0" y="0"/>
                  </a:lnTo>
                  <a:lnTo>
                    <a:pt x="0" y="772668"/>
                  </a:lnTo>
                  <a:lnTo>
                    <a:pt x="160019" y="772668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770566" y="2384825"/>
              <a:ext cx="136834" cy="962183"/>
            </a:xfrm>
            <a:custGeom>
              <a:avLst/>
              <a:gdLst/>
              <a:ahLst/>
              <a:cxnLst/>
              <a:rect l="l" t="t" r="r" b="b"/>
              <a:pathLst>
                <a:path w="160020" h="1125220">
                  <a:moveTo>
                    <a:pt x="160020" y="0"/>
                  </a:moveTo>
                  <a:lnTo>
                    <a:pt x="0" y="0"/>
                  </a:lnTo>
                  <a:lnTo>
                    <a:pt x="0" y="1124712"/>
                  </a:lnTo>
                  <a:lnTo>
                    <a:pt x="160020" y="1124712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147186" y="2384825"/>
              <a:ext cx="135748" cy="1844004"/>
            </a:xfrm>
            <a:custGeom>
              <a:avLst/>
              <a:gdLst/>
              <a:ahLst/>
              <a:cxnLst/>
              <a:rect l="l" t="t" r="r" b="b"/>
              <a:pathLst>
                <a:path w="158750" h="2156460">
                  <a:moveTo>
                    <a:pt x="158495" y="0"/>
                  </a:moveTo>
                  <a:lnTo>
                    <a:pt x="0" y="0"/>
                  </a:lnTo>
                  <a:lnTo>
                    <a:pt x="0" y="2156460"/>
                  </a:lnTo>
                  <a:lnTo>
                    <a:pt x="158495" y="2156460"/>
                  </a:lnTo>
                  <a:lnTo>
                    <a:pt x="158495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522503" y="2384825"/>
              <a:ext cx="136834" cy="1034944"/>
            </a:xfrm>
            <a:custGeom>
              <a:avLst/>
              <a:gdLst/>
              <a:ahLst/>
              <a:cxnLst/>
              <a:rect l="l" t="t" r="r" b="b"/>
              <a:pathLst>
                <a:path w="160020" h="1210310">
                  <a:moveTo>
                    <a:pt x="160019" y="0"/>
                  </a:moveTo>
                  <a:lnTo>
                    <a:pt x="0" y="0"/>
                  </a:lnTo>
                  <a:lnTo>
                    <a:pt x="0" y="1210056"/>
                  </a:lnTo>
                  <a:lnTo>
                    <a:pt x="160019" y="1210056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897820" y="2384825"/>
              <a:ext cx="136834" cy="673854"/>
            </a:xfrm>
            <a:custGeom>
              <a:avLst/>
              <a:gdLst/>
              <a:ahLst/>
              <a:cxnLst/>
              <a:rect l="l" t="t" r="r" b="b"/>
              <a:pathLst>
                <a:path w="160020" h="788035">
                  <a:moveTo>
                    <a:pt x="160019" y="0"/>
                  </a:moveTo>
                  <a:lnTo>
                    <a:pt x="0" y="0"/>
                  </a:lnTo>
                  <a:lnTo>
                    <a:pt x="0" y="787908"/>
                  </a:lnTo>
                  <a:lnTo>
                    <a:pt x="160019" y="787908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274440" y="2384825"/>
              <a:ext cx="136834" cy="1158747"/>
            </a:xfrm>
            <a:custGeom>
              <a:avLst/>
              <a:gdLst/>
              <a:ahLst/>
              <a:cxnLst/>
              <a:rect l="l" t="t" r="r" b="b"/>
              <a:pathLst>
                <a:path w="160020" h="1355089">
                  <a:moveTo>
                    <a:pt x="160019" y="0"/>
                  </a:moveTo>
                  <a:lnTo>
                    <a:pt x="0" y="0"/>
                  </a:lnTo>
                  <a:lnTo>
                    <a:pt x="0" y="1354836"/>
                  </a:lnTo>
                  <a:lnTo>
                    <a:pt x="160019" y="1354836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649757" y="1881797"/>
              <a:ext cx="136834" cy="503354"/>
            </a:xfrm>
            <a:custGeom>
              <a:avLst/>
              <a:gdLst/>
              <a:ahLst/>
              <a:cxnLst/>
              <a:rect l="l" t="t" r="r" b="b"/>
              <a:pathLst>
                <a:path w="160020" h="588644">
                  <a:moveTo>
                    <a:pt x="160019" y="0"/>
                  </a:moveTo>
                  <a:lnTo>
                    <a:pt x="0" y="0"/>
                  </a:lnTo>
                  <a:lnTo>
                    <a:pt x="0" y="588263"/>
                  </a:lnTo>
                  <a:lnTo>
                    <a:pt x="160019" y="588263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025073" y="2384825"/>
              <a:ext cx="136834" cy="138463"/>
            </a:xfrm>
            <a:custGeom>
              <a:avLst/>
              <a:gdLst/>
              <a:ahLst/>
              <a:cxnLst/>
              <a:rect l="l" t="t" r="r" b="b"/>
              <a:pathLst>
                <a:path w="160020" h="161925">
                  <a:moveTo>
                    <a:pt x="160019" y="0"/>
                  </a:moveTo>
                  <a:lnTo>
                    <a:pt x="0" y="0"/>
                  </a:lnTo>
                  <a:lnTo>
                    <a:pt x="0" y="161544"/>
                  </a:lnTo>
                  <a:lnTo>
                    <a:pt x="160019" y="161544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401692" y="2384825"/>
              <a:ext cx="136834" cy="705348"/>
            </a:xfrm>
            <a:custGeom>
              <a:avLst/>
              <a:gdLst/>
              <a:ahLst/>
              <a:cxnLst/>
              <a:rect l="l" t="t" r="r" b="b"/>
              <a:pathLst>
                <a:path w="160020" h="824864">
                  <a:moveTo>
                    <a:pt x="160020" y="0"/>
                  </a:moveTo>
                  <a:lnTo>
                    <a:pt x="0" y="0"/>
                  </a:lnTo>
                  <a:lnTo>
                    <a:pt x="0" y="824484"/>
                  </a:lnTo>
                  <a:lnTo>
                    <a:pt x="160020" y="824484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777010" y="2384825"/>
              <a:ext cx="136834" cy="1588797"/>
            </a:xfrm>
            <a:custGeom>
              <a:avLst/>
              <a:gdLst/>
              <a:ahLst/>
              <a:cxnLst/>
              <a:rect l="l" t="t" r="r" b="b"/>
              <a:pathLst>
                <a:path w="160020" h="1858010">
                  <a:moveTo>
                    <a:pt x="160019" y="0"/>
                  </a:moveTo>
                  <a:lnTo>
                    <a:pt x="0" y="0"/>
                  </a:lnTo>
                  <a:lnTo>
                    <a:pt x="0" y="1857756"/>
                  </a:lnTo>
                  <a:lnTo>
                    <a:pt x="160019" y="1857756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152327" y="2384825"/>
              <a:ext cx="136834" cy="100454"/>
            </a:xfrm>
            <a:custGeom>
              <a:avLst/>
              <a:gdLst/>
              <a:ahLst/>
              <a:cxnLst/>
              <a:rect l="l" t="t" r="r" b="b"/>
              <a:pathLst>
                <a:path w="160020" h="117475">
                  <a:moveTo>
                    <a:pt x="160020" y="0"/>
                  </a:moveTo>
                  <a:lnTo>
                    <a:pt x="0" y="0"/>
                  </a:lnTo>
                  <a:lnTo>
                    <a:pt x="0" y="117348"/>
                  </a:lnTo>
                  <a:lnTo>
                    <a:pt x="160020" y="117348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528946" y="2384825"/>
              <a:ext cx="136834" cy="1608345"/>
            </a:xfrm>
            <a:custGeom>
              <a:avLst/>
              <a:gdLst/>
              <a:ahLst/>
              <a:cxnLst/>
              <a:rect l="l" t="t" r="r" b="b"/>
              <a:pathLst>
                <a:path w="160020" h="1880870">
                  <a:moveTo>
                    <a:pt x="160019" y="0"/>
                  </a:moveTo>
                  <a:lnTo>
                    <a:pt x="0" y="0"/>
                  </a:lnTo>
                  <a:lnTo>
                    <a:pt x="0" y="1880616"/>
                  </a:lnTo>
                  <a:lnTo>
                    <a:pt x="160019" y="1880616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904263" y="2384825"/>
              <a:ext cx="136834" cy="857929"/>
            </a:xfrm>
            <a:custGeom>
              <a:avLst/>
              <a:gdLst/>
              <a:ahLst/>
              <a:cxnLst/>
              <a:rect l="l" t="t" r="r" b="b"/>
              <a:pathLst>
                <a:path w="160020" h="1003300">
                  <a:moveTo>
                    <a:pt x="160020" y="0"/>
                  </a:moveTo>
                  <a:lnTo>
                    <a:pt x="0" y="0"/>
                  </a:lnTo>
                  <a:lnTo>
                    <a:pt x="0" y="1002792"/>
                  </a:lnTo>
                  <a:lnTo>
                    <a:pt x="160020" y="1002792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280883" y="2384825"/>
              <a:ext cx="135748" cy="403987"/>
            </a:xfrm>
            <a:custGeom>
              <a:avLst/>
              <a:gdLst/>
              <a:ahLst/>
              <a:cxnLst/>
              <a:rect l="l" t="t" r="r" b="b"/>
              <a:pathLst>
                <a:path w="158750" h="472439">
                  <a:moveTo>
                    <a:pt x="158495" y="0"/>
                  </a:moveTo>
                  <a:lnTo>
                    <a:pt x="0" y="0"/>
                  </a:lnTo>
                  <a:lnTo>
                    <a:pt x="0" y="472440"/>
                  </a:lnTo>
                  <a:lnTo>
                    <a:pt x="158495" y="472440"/>
                  </a:lnTo>
                  <a:lnTo>
                    <a:pt x="158495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656200" y="2384825"/>
              <a:ext cx="136834" cy="2271882"/>
            </a:xfrm>
            <a:custGeom>
              <a:avLst/>
              <a:gdLst/>
              <a:ahLst/>
              <a:cxnLst/>
              <a:rect l="l" t="t" r="r" b="b"/>
              <a:pathLst>
                <a:path w="160020" h="2656840">
                  <a:moveTo>
                    <a:pt x="160020" y="0"/>
                  </a:moveTo>
                  <a:lnTo>
                    <a:pt x="0" y="0"/>
                  </a:lnTo>
                  <a:lnTo>
                    <a:pt x="0" y="2656332"/>
                  </a:lnTo>
                  <a:lnTo>
                    <a:pt x="160020" y="2656332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91377" y="2384825"/>
              <a:ext cx="136834" cy="1819569"/>
            </a:xfrm>
            <a:custGeom>
              <a:avLst/>
              <a:gdLst/>
              <a:ahLst/>
              <a:cxnLst/>
              <a:rect l="l" t="t" r="r" b="b"/>
              <a:pathLst>
                <a:path w="160019" h="2127885">
                  <a:moveTo>
                    <a:pt x="0" y="2127504"/>
                  </a:moveTo>
                  <a:lnTo>
                    <a:pt x="160020" y="2127504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212750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267997" y="2384825"/>
              <a:ext cx="136834" cy="304076"/>
            </a:xfrm>
            <a:custGeom>
              <a:avLst/>
              <a:gdLst/>
              <a:ahLst/>
              <a:cxnLst/>
              <a:rect l="l" t="t" r="r" b="b"/>
              <a:pathLst>
                <a:path w="160019" h="355600">
                  <a:moveTo>
                    <a:pt x="0" y="355092"/>
                  </a:moveTo>
                  <a:lnTo>
                    <a:pt x="160020" y="355092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35509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643314" y="2384825"/>
              <a:ext cx="136834" cy="1116936"/>
            </a:xfrm>
            <a:custGeom>
              <a:avLst/>
              <a:gdLst/>
              <a:ahLst/>
              <a:cxnLst/>
              <a:rect l="l" t="t" r="r" b="b"/>
              <a:pathLst>
                <a:path w="160019" h="1306195">
                  <a:moveTo>
                    <a:pt x="0" y="1306068"/>
                  </a:moveTo>
                  <a:lnTo>
                    <a:pt x="160019" y="1306068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1306068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018630" y="2384825"/>
              <a:ext cx="136834" cy="681999"/>
            </a:xfrm>
            <a:custGeom>
              <a:avLst/>
              <a:gdLst/>
              <a:ahLst/>
              <a:cxnLst/>
              <a:rect l="l" t="t" r="r" b="b"/>
              <a:pathLst>
                <a:path w="160019" h="797560">
                  <a:moveTo>
                    <a:pt x="0" y="797052"/>
                  </a:moveTo>
                  <a:lnTo>
                    <a:pt x="160019" y="797052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79705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395249" y="2384825"/>
              <a:ext cx="136834" cy="660822"/>
            </a:xfrm>
            <a:custGeom>
              <a:avLst/>
              <a:gdLst/>
              <a:ahLst/>
              <a:cxnLst/>
              <a:rect l="l" t="t" r="r" b="b"/>
              <a:pathLst>
                <a:path w="160019" h="772795">
                  <a:moveTo>
                    <a:pt x="0" y="772668"/>
                  </a:moveTo>
                  <a:lnTo>
                    <a:pt x="160019" y="772668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77266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770566" y="2384825"/>
              <a:ext cx="136834" cy="962183"/>
            </a:xfrm>
            <a:custGeom>
              <a:avLst/>
              <a:gdLst/>
              <a:ahLst/>
              <a:cxnLst/>
              <a:rect l="l" t="t" r="r" b="b"/>
              <a:pathLst>
                <a:path w="160020" h="1125220">
                  <a:moveTo>
                    <a:pt x="0" y="1124712"/>
                  </a:moveTo>
                  <a:lnTo>
                    <a:pt x="160020" y="1124712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112471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147186" y="2384825"/>
              <a:ext cx="135748" cy="1844004"/>
            </a:xfrm>
            <a:custGeom>
              <a:avLst/>
              <a:gdLst/>
              <a:ahLst/>
              <a:cxnLst/>
              <a:rect l="l" t="t" r="r" b="b"/>
              <a:pathLst>
                <a:path w="158750" h="2156460">
                  <a:moveTo>
                    <a:pt x="0" y="2156460"/>
                  </a:moveTo>
                  <a:lnTo>
                    <a:pt x="158495" y="2156460"/>
                  </a:lnTo>
                  <a:lnTo>
                    <a:pt x="158495" y="0"/>
                  </a:lnTo>
                  <a:lnTo>
                    <a:pt x="0" y="0"/>
                  </a:lnTo>
                  <a:lnTo>
                    <a:pt x="0" y="215646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522503" y="2384825"/>
              <a:ext cx="136834" cy="1034944"/>
            </a:xfrm>
            <a:custGeom>
              <a:avLst/>
              <a:gdLst/>
              <a:ahLst/>
              <a:cxnLst/>
              <a:rect l="l" t="t" r="r" b="b"/>
              <a:pathLst>
                <a:path w="160020" h="1210310">
                  <a:moveTo>
                    <a:pt x="0" y="1210056"/>
                  </a:moveTo>
                  <a:lnTo>
                    <a:pt x="160019" y="1210056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121005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897820" y="2384825"/>
              <a:ext cx="136834" cy="673854"/>
            </a:xfrm>
            <a:custGeom>
              <a:avLst/>
              <a:gdLst/>
              <a:ahLst/>
              <a:cxnLst/>
              <a:rect l="l" t="t" r="r" b="b"/>
              <a:pathLst>
                <a:path w="160020" h="788035">
                  <a:moveTo>
                    <a:pt x="0" y="787908"/>
                  </a:moveTo>
                  <a:lnTo>
                    <a:pt x="160019" y="787908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78790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274440" y="2384825"/>
              <a:ext cx="136834" cy="1158747"/>
            </a:xfrm>
            <a:custGeom>
              <a:avLst/>
              <a:gdLst/>
              <a:ahLst/>
              <a:cxnLst/>
              <a:rect l="l" t="t" r="r" b="b"/>
              <a:pathLst>
                <a:path w="160020" h="1355089">
                  <a:moveTo>
                    <a:pt x="0" y="1354836"/>
                  </a:moveTo>
                  <a:lnTo>
                    <a:pt x="160019" y="1354836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135483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649757" y="1881797"/>
              <a:ext cx="136834" cy="503354"/>
            </a:xfrm>
            <a:custGeom>
              <a:avLst/>
              <a:gdLst/>
              <a:ahLst/>
              <a:cxnLst/>
              <a:rect l="l" t="t" r="r" b="b"/>
              <a:pathLst>
                <a:path w="160020" h="588644">
                  <a:moveTo>
                    <a:pt x="0" y="0"/>
                  </a:moveTo>
                  <a:lnTo>
                    <a:pt x="160019" y="0"/>
                  </a:lnTo>
                  <a:lnTo>
                    <a:pt x="160019" y="588263"/>
                  </a:lnTo>
                  <a:lnTo>
                    <a:pt x="0" y="58826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025073" y="2384825"/>
              <a:ext cx="136834" cy="138463"/>
            </a:xfrm>
            <a:custGeom>
              <a:avLst/>
              <a:gdLst/>
              <a:ahLst/>
              <a:cxnLst/>
              <a:rect l="l" t="t" r="r" b="b"/>
              <a:pathLst>
                <a:path w="160020" h="161925">
                  <a:moveTo>
                    <a:pt x="0" y="161544"/>
                  </a:moveTo>
                  <a:lnTo>
                    <a:pt x="160019" y="161544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16154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401692" y="2384825"/>
              <a:ext cx="136834" cy="705348"/>
            </a:xfrm>
            <a:custGeom>
              <a:avLst/>
              <a:gdLst/>
              <a:ahLst/>
              <a:cxnLst/>
              <a:rect l="l" t="t" r="r" b="b"/>
              <a:pathLst>
                <a:path w="160020" h="824864">
                  <a:moveTo>
                    <a:pt x="0" y="824484"/>
                  </a:moveTo>
                  <a:lnTo>
                    <a:pt x="160020" y="824484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82448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777010" y="2384825"/>
              <a:ext cx="136834" cy="1588797"/>
            </a:xfrm>
            <a:custGeom>
              <a:avLst/>
              <a:gdLst/>
              <a:ahLst/>
              <a:cxnLst/>
              <a:rect l="l" t="t" r="r" b="b"/>
              <a:pathLst>
                <a:path w="160020" h="1858010">
                  <a:moveTo>
                    <a:pt x="0" y="1857756"/>
                  </a:moveTo>
                  <a:lnTo>
                    <a:pt x="160019" y="1857756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1857756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152327" y="2384825"/>
              <a:ext cx="136834" cy="100454"/>
            </a:xfrm>
            <a:custGeom>
              <a:avLst/>
              <a:gdLst/>
              <a:ahLst/>
              <a:cxnLst/>
              <a:rect l="l" t="t" r="r" b="b"/>
              <a:pathLst>
                <a:path w="160020" h="117475">
                  <a:moveTo>
                    <a:pt x="0" y="117348"/>
                  </a:moveTo>
                  <a:lnTo>
                    <a:pt x="160020" y="117348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11734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528946" y="2384825"/>
              <a:ext cx="136834" cy="1608345"/>
            </a:xfrm>
            <a:custGeom>
              <a:avLst/>
              <a:gdLst/>
              <a:ahLst/>
              <a:cxnLst/>
              <a:rect l="l" t="t" r="r" b="b"/>
              <a:pathLst>
                <a:path w="160020" h="1880870">
                  <a:moveTo>
                    <a:pt x="0" y="1880616"/>
                  </a:moveTo>
                  <a:lnTo>
                    <a:pt x="160019" y="1880616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188061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904263" y="2384825"/>
              <a:ext cx="136834" cy="857929"/>
            </a:xfrm>
            <a:custGeom>
              <a:avLst/>
              <a:gdLst/>
              <a:ahLst/>
              <a:cxnLst/>
              <a:rect l="l" t="t" r="r" b="b"/>
              <a:pathLst>
                <a:path w="160020" h="1003300">
                  <a:moveTo>
                    <a:pt x="0" y="1002792"/>
                  </a:moveTo>
                  <a:lnTo>
                    <a:pt x="160020" y="1002792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100279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280883" y="2384825"/>
              <a:ext cx="135748" cy="403987"/>
            </a:xfrm>
            <a:custGeom>
              <a:avLst/>
              <a:gdLst/>
              <a:ahLst/>
              <a:cxnLst/>
              <a:rect l="l" t="t" r="r" b="b"/>
              <a:pathLst>
                <a:path w="158750" h="472439">
                  <a:moveTo>
                    <a:pt x="0" y="472440"/>
                  </a:moveTo>
                  <a:lnTo>
                    <a:pt x="158495" y="472440"/>
                  </a:lnTo>
                  <a:lnTo>
                    <a:pt x="158495" y="0"/>
                  </a:lnTo>
                  <a:lnTo>
                    <a:pt x="0" y="0"/>
                  </a:lnTo>
                  <a:lnTo>
                    <a:pt x="0" y="47244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656200" y="2384825"/>
              <a:ext cx="136834" cy="2271882"/>
            </a:xfrm>
            <a:custGeom>
              <a:avLst/>
              <a:gdLst/>
              <a:ahLst/>
              <a:cxnLst/>
              <a:rect l="l" t="t" r="r" b="b"/>
              <a:pathLst>
                <a:path w="160020" h="2656840">
                  <a:moveTo>
                    <a:pt x="0" y="2656332"/>
                  </a:moveTo>
                  <a:lnTo>
                    <a:pt x="160020" y="2656332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2656332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028211" y="2384825"/>
              <a:ext cx="136834" cy="1239653"/>
            </a:xfrm>
            <a:custGeom>
              <a:avLst/>
              <a:gdLst/>
              <a:ahLst/>
              <a:cxnLst/>
              <a:rect l="l" t="t" r="r" b="b"/>
              <a:pathLst>
                <a:path w="160019" h="1449704">
                  <a:moveTo>
                    <a:pt x="160019" y="0"/>
                  </a:moveTo>
                  <a:lnTo>
                    <a:pt x="0" y="0"/>
                  </a:lnTo>
                  <a:lnTo>
                    <a:pt x="0" y="1449324"/>
                  </a:lnTo>
                  <a:lnTo>
                    <a:pt x="160019" y="1449324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404831" y="2384825"/>
              <a:ext cx="135748" cy="1075126"/>
            </a:xfrm>
            <a:custGeom>
              <a:avLst/>
              <a:gdLst/>
              <a:ahLst/>
              <a:cxnLst/>
              <a:rect l="l" t="t" r="r" b="b"/>
              <a:pathLst>
                <a:path w="158750" h="1257300">
                  <a:moveTo>
                    <a:pt x="158495" y="0"/>
                  </a:moveTo>
                  <a:lnTo>
                    <a:pt x="0" y="0"/>
                  </a:lnTo>
                  <a:lnTo>
                    <a:pt x="0" y="1257300"/>
                  </a:lnTo>
                  <a:lnTo>
                    <a:pt x="158495" y="1257300"/>
                  </a:lnTo>
                  <a:lnTo>
                    <a:pt x="158495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780147" y="2384825"/>
              <a:ext cx="136834" cy="947523"/>
            </a:xfrm>
            <a:custGeom>
              <a:avLst/>
              <a:gdLst/>
              <a:ahLst/>
              <a:cxnLst/>
              <a:rect l="l" t="t" r="r" b="b"/>
              <a:pathLst>
                <a:path w="160019" h="1108075">
                  <a:moveTo>
                    <a:pt x="160020" y="0"/>
                  </a:moveTo>
                  <a:lnTo>
                    <a:pt x="0" y="0"/>
                  </a:lnTo>
                  <a:lnTo>
                    <a:pt x="0" y="1107948"/>
                  </a:lnTo>
                  <a:lnTo>
                    <a:pt x="160020" y="1107948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155464" y="2384825"/>
              <a:ext cx="136834" cy="774308"/>
            </a:xfrm>
            <a:custGeom>
              <a:avLst/>
              <a:gdLst/>
              <a:ahLst/>
              <a:cxnLst/>
              <a:rect l="l" t="t" r="r" b="b"/>
              <a:pathLst>
                <a:path w="160019" h="905510">
                  <a:moveTo>
                    <a:pt x="160020" y="0"/>
                  </a:moveTo>
                  <a:lnTo>
                    <a:pt x="0" y="0"/>
                  </a:lnTo>
                  <a:lnTo>
                    <a:pt x="0" y="905256"/>
                  </a:lnTo>
                  <a:lnTo>
                    <a:pt x="160020" y="905256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532084" y="2384825"/>
              <a:ext cx="136834" cy="655935"/>
            </a:xfrm>
            <a:custGeom>
              <a:avLst/>
              <a:gdLst/>
              <a:ahLst/>
              <a:cxnLst/>
              <a:rect l="l" t="t" r="r" b="b"/>
              <a:pathLst>
                <a:path w="160019" h="767079">
                  <a:moveTo>
                    <a:pt x="160019" y="0"/>
                  </a:moveTo>
                  <a:lnTo>
                    <a:pt x="0" y="0"/>
                  </a:lnTo>
                  <a:lnTo>
                    <a:pt x="0" y="766572"/>
                  </a:lnTo>
                  <a:lnTo>
                    <a:pt x="160019" y="766572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907401" y="2384825"/>
              <a:ext cx="136834" cy="702633"/>
            </a:xfrm>
            <a:custGeom>
              <a:avLst/>
              <a:gdLst/>
              <a:ahLst/>
              <a:cxnLst/>
              <a:rect l="l" t="t" r="r" b="b"/>
              <a:pathLst>
                <a:path w="160020" h="821689">
                  <a:moveTo>
                    <a:pt x="160019" y="0"/>
                  </a:moveTo>
                  <a:lnTo>
                    <a:pt x="0" y="0"/>
                  </a:lnTo>
                  <a:lnTo>
                    <a:pt x="0" y="821436"/>
                  </a:lnTo>
                  <a:lnTo>
                    <a:pt x="160019" y="821436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282717" y="2384825"/>
              <a:ext cx="136834" cy="952952"/>
            </a:xfrm>
            <a:custGeom>
              <a:avLst/>
              <a:gdLst/>
              <a:ahLst/>
              <a:cxnLst/>
              <a:rect l="l" t="t" r="r" b="b"/>
              <a:pathLst>
                <a:path w="160020" h="1114425">
                  <a:moveTo>
                    <a:pt x="160020" y="0"/>
                  </a:moveTo>
                  <a:lnTo>
                    <a:pt x="0" y="0"/>
                  </a:lnTo>
                  <a:lnTo>
                    <a:pt x="0" y="1114044"/>
                  </a:lnTo>
                  <a:lnTo>
                    <a:pt x="160020" y="1114044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659337" y="2384825"/>
              <a:ext cx="136834" cy="1239653"/>
            </a:xfrm>
            <a:custGeom>
              <a:avLst/>
              <a:gdLst/>
              <a:ahLst/>
              <a:cxnLst/>
              <a:rect l="l" t="t" r="r" b="b"/>
              <a:pathLst>
                <a:path w="160020" h="1449704">
                  <a:moveTo>
                    <a:pt x="160020" y="0"/>
                  </a:moveTo>
                  <a:lnTo>
                    <a:pt x="0" y="0"/>
                  </a:lnTo>
                  <a:lnTo>
                    <a:pt x="0" y="1449324"/>
                  </a:lnTo>
                  <a:lnTo>
                    <a:pt x="160020" y="1449324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034653" y="2384825"/>
              <a:ext cx="136834" cy="885078"/>
            </a:xfrm>
            <a:custGeom>
              <a:avLst/>
              <a:gdLst/>
              <a:ahLst/>
              <a:cxnLst/>
              <a:rect l="l" t="t" r="r" b="b"/>
              <a:pathLst>
                <a:path w="160020" h="1035050">
                  <a:moveTo>
                    <a:pt x="160020" y="0"/>
                  </a:moveTo>
                  <a:lnTo>
                    <a:pt x="0" y="0"/>
                  </a:lnTo>
                  <a:lnTo>
                    <a:pt x="0" y="1034796"/>
                  </a:lnTo>
                  <a:lnTo>
                    <a:pt x="160020" y="1034796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411274" y="2384825"/>
              <a:ext cx="135748" cy="477291"/>
            </a:xfrm>
            <a:custGeom>
              <a:avLst/>
              <a:gdLst/>
              <a:ahLst/>
              <a:cxnLst/>
              <a:rect l="l" t="t" r="r" b="b"/>
              <a:pathLst>
                <a:path w="158750" h="558164">
                  <a:moveTo>
                    <a:pt x="158496" y="0"/>
                  </a:moveTo>
                  <a:lnTo>
                    <a:pt x="0" y="0"/>
                  </a:lnTo>
                  <a:lnTo>
                    <a:pt x="0" y="557784"/>
                  </a:lnTo>
                  <a:lnTo>
                    <a:pt x="158496" y="557784"/>
                  </a:lnTo>
                  <a:lnTo>
                    <a:pt x="158496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786591" y="2384825"/>
              <a:ext cx="136834" cy="389869"/>
            </a:xfrm>
            <a:custGeom>
              <a:avLst/>
              <a:gdLst/>
              <a:ahLst/>
              <a:cxnLst/>
              <a:rect l="l" t="t" r="r" b="b"/>
              <a:pathLst>
                <a:path w="160020" h="455930">
                  <a:moveTo>
                    <a:pt x="160020" y="0"/>
                  </a:moveTo>
                  <a:lnTo>
                    <a:pt x="0" y="0"/>
                  </a:lnTo>
                  <a:lnTo>
                    <a:pt x="0" y="455675"/>
                  </a:lnTo>
                  <a:lnTo>
                    <a:pt x="160020" y="455675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161908" y="2384824"/>
              <a:ext cx="136834" cy="414847"/>
            </a:xfrm>
            <a:custGeom>
              <a:avLst/>
              <a:gdLst/>
              <a:ahLst/>
              <a:cxnLst/>
              <a:rect l="l" t="t" r="r" b="b"/>
              <a:pathLst>
                <a:path w="160020" h="485139">
                  <a:moveTo>
                    <a:pt x="160020" y="0"/>
                  </a:moveTo>
                  <a:lnTo>
                    <a:pt x="0" y="0"/>
                  </a:lnTo>
                  <a:lnTo>
                    <a:pt x="0" y="484632"/>
                  </a:lnTo>
                  <a:lnTo>
                    <a:pt x="160020" y="484632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538527" y="2384825"/>
              <a:ext cx="135748" cy="676569"/>
            </a:xfrm>
            <a:custGeom>
              <a:avLst/>
              <a:gdLst/>
              <a:ahLst/>
              <a:cxnLst/>
              <a:rect l="l" t="t" r="r" b="b"/>
              <a:pathLst>
                <a:path w="158750" h="791210">
                  <a:moveTo>
                    <a:pt x="158496" y="0"/>
                  </a:moveTo>
                  <a:lnTo>
                    <a:pt x="0" y="0"/>
                  </a:lnTo>
                  <a:lnTo>
                    <a:pt x="0" y="790956"/>
                  </a:lnTo>
                  <a:lnTo>
                    <a:pt x="158496" y="790956"/>
                  </a:lnTo>
                  <a:lnTo>
                    <a:pt x="158496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913843" y="2384825"/>
              <a:ext cx="136834" cy="380637"/>
            </a:xfrm>
            <a:custGeom>
              <a:avLst/>
              <a:gdLst/>
              <a:ahLst/>
              <a:cxnLst/>
              <a:rect l="l" t="t" r="r" b="b"/>
              <a:pathLst>
                <a:path w="160020" h="445135">
                  <a:moveTo>
                    <a:pt x="160020" y="0"/>
                  </a:moveTo>
                  <a:lnTo>
                    <a:pt x="0" y="0"/>
                  </a:lnTo>
                  <a:lnTo>
                    <a:pt x="0" y="445008"/>
                  </a:lnTo>
                  <a:lnTo>
                    <a:pt x="160020" y="445008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289160" y="2384825"/>
              <a:ext cx="136834" cy="428964"/>
            </a:xfrm>
            <a:custGeom>
              <a:avLst/>
              <a:gdLst/>
              <a:ahLst/>
              <a:cxnLst/>
              <a:rect l="l" t="t" r="r" b="b"/>
              <a:pathLst>
                <a:path w="160020" h="501650">
                  <a:moveTo>
                    <a:pt x="160020" y="0"/>
                  </a:moveTo>
                  <a:lnTo>
                    <a:pt x="0" y="0"/>
                  </a:lnTo>
                  <a:lnTo>
                    <a:pt x="0" y="501396"/>
                  </a:lnTo>
                  <a:lnTo>
                    <a:pt x="160020" y="501396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6665780" y="2384825"/>
              <a:ext cx="136834" cy="480006"/>
            </a:xfrm>
            <a:custGeom>
              <a:avLst/>
              <a:gdLst/>
              <a:ahLst/>
              <a:cxnLst/>
              <a:rect l="l" t="t" r="r" b="b"/>
              <a:pathLst>
                <a:path w="160020" h="561339">
                  <a:moveTo>
                    <a:pt x="160020" y="0"/>
                  </a:moveTo>
                  <a:lnTo>
                    <a:pt x="0" y="0"/>
                  </a:lnTo>
                  <a:lnTo>
                    <a:pt x="0" y="560832"/>
                  </a:lnTo>
                  <a:lnTo>
                    <a:pt x="160020" y="560832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7041096" y="2384825"/>
              <a:ext cx="136834" cy="595663"/>
            </a:xfrm>
            <a:custGeom>
              <a:avLst/>
              <a:gdLst/>
              <a:ahLst/>
              <a:cxnLst/>
              <a:rect l="l" t="t" r="r" b="b"/>
              <a:pathLst>
                <a:path w="160020" h="696595">
                  <a:moveTo>
                    <a:pt x="160020" y="0"/>
                  </a:moveTo>
                  <a:lnTo>
                    <a:pt x="0" y="0"/>
                  </a:lnTo>
                  <a:lnTo>
                    <a:pt x="0" y="696468"/>
                  </a:lnTo>
                  <a:lnTo>
                    <a:pt x="160020" y="696468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416413" y="2384825"/>
              <a:ext cx="136834" cy="792770"/>
            </a:xfrm>
            <a:custGeom>
              <a:avLst/>
              <a:gdLst/>
              <a:ahLst/>
              <a:cxnLst/>
              <a:rect l="l" t="t" r="r" b="b"/>
              <a:pathLst>
                <a:path w="160020" h="927100">
                  <a:moveTo>
                    <a:pt x="160020" y="0"/>
                  </a:moveTo>
                  <a:lnTo>
                    <a:pt x="0" y="0"/>
                  </a:lnTo>
                  <a:lnTo>
                    <a:pt x="0" y="926592"/>
                  </a:lnTo>
                  <a:lnTo>
                    <a:pt x="160020" y="926592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793033" y="2384825"/>
              <a:ext cx="136834" cy="1768528"/>
            </a:xfrm>
            <a:custGeom>
              <a:avLst/>
              <a:gdLst/>
              <a:ahLst/>
              <a:cxnLst/>
              <a:rect l="l" t="t" r="r" b="b"/>
              <a:pathLst>
                <a:path w="160020" h="2068195">
                  <a:moveTo>
                    <a:pt x="160020" y="0"/>
                  </a:moveTo>
                  <a:lnTo>
                    <a:pt x="0" y="0"/>
                  </a:lnTo>
                  <a:lnTo>
                    <a:pt x="0" y="2068068"/>
                  </a:lnTo>
                  <a:lnTo>
                    <a:pt x="160020" y="2068068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028211" y="2384825"/>
              <a:ext cx="136834" cy="1239653"/>
            </a:xfrm>
            <a:custGeom>
              <a:avLst/>
              <a:gdLst/>
              <a:ahLst/>
              <a:cxnLst/>
              <a:rect l="l" t="t" r="r" b="b"/>
              <a:pathLst>
                <a:path w="160019" h="1449704">
                  <a:moveTo>
                    <a:pt x="0" y="1449324"/>
                  </a:moveTo>
                  <a:lnTo>
                    <a:pt x="160019" y="1449324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144932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404831" y="2384825"/>
              <a:ext cx="135748" cy="1075126"/>
            </a:xfrm>
            <a:custGeom>
              <a:avLst/>
              <a:gdLst/>
              <a:ahLst/>
              <a:cxnLst/>
              <a:rect l="l" t="t" r="r" b="b"/>
              <a:pathLst>
                <a:path w="158750" h="1257300">
                  <a:moveTo>
                    <a:pt x="0" y="1257300"/>
                  </a:moveTo>
                  <a:lnTo>
                    <a:pt x="158495" y="1257300"/>
                  </a:lnTo>
                  <a:lnTo>
                    <a:pt x="158495" y="0"/>
                  </a:lnTo>
                  <a:lnTo>
                    <a:pt x="0" y="0"/>
                  </a:lnTo>
                  <a:lnTo>
                    <a:pt x="0" y="12573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780147" y="2384825"/>
              <a:ext cx="136834" cy="947523"/>
            </a:xfrm>
            <a:custGeom>
              <a:avLst/>
              <a:gdLst/>
              <a:ahLst/>
              <a:cxnLst/>
              <a:rect l="l" t="t" r="r" b="b"/>
              <a:pathLst>
                <a:path w="160019" h="1108075">
                  <a:moveTo>
                    <a:pt x="0" y="1107948"/>
                  </a:moveTo>
                  <a:lnTo>
                    <a:pt x="160020" y="1107948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110794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155464" y="2384825"/>
              <a:ext cx="136834" cy="774308"/>
            </a:xfrm>
            <a:custGeom>
              <a:avLst/>
              <a:gdLst/>
              <a:ahLst/>
              <a:cxnLst/>
              <a:rect l="l" t="t" r="r" b="b"/>
              <a:pathLst>
                <a:path w="160019" h="905510">
                  <a:moveTo>
                    <a:pt x="0" y="905256"/>
                  </a:moveTo>
                  <a:lnTo>
                    <a:pt x="160020" y="905256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90525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532084" y="2384825"/>
              <a:ext cx="136834" cy="655935"/>
            </a:xfrm>
            <a:custGeom>
              <a:avLst/>
              <a:gdLst/>
              <a:ahLst/>
              <a:cxnLst/>
              <a:rect l="l" t="t" r="r" b="b"/>
              <a:pathLst>
                <a:path w="160019" h="767079">
                  <a:moveTo>
                    <a:pt x="0" y="766572"/>
                  </a:moveTo>
                  <a:lnTo>
                    <a:pt x="160019" y="766572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76657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907401" y="2384825"/>
              <a:ext cx="136834" cy="702633"/>
            </a:xfrm>
            <a:custGeom>
              <a:avLst/>
              <a:gdLst/>
              <a:ahLst/>
              <a:cxnLst/>
              <a:rect l="l" t="t" r="r" b="b"/>
              <a:pathLst>
                <a:path w="160020" h="821689">
                  <a:moveTo>
                    <a:pt x="0" y="821436"/>
                  </a:moveTo>
                  <a:lnTo>
                    <a:pt x="160019" y="821436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282717" y="2384825"/>
              <a:ext cx="136834" cy="952952"/>
            </a:xfrm>
            <a:custGeom>
              <a:avLst/>
              <a:gdLst/>
              <a:ahLst/>
              <a:cxnLst/>
              <a:rect l="l" t="t" r="r" b="b"/>
              <a:pathLst>
                <a:path w="160020" h="1114425">
                  <a:moveTo>
                    <a:pt x="0" y="1114044"/>
                  </a:moveTo>
                  <a:lnTo>
                    <a:pt x="160020" y="1114044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111404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659337" y="2384825"/>
              <a:ext cx="136834" cy="1239653"/>
            </a:xfrm>
            <a:custGeom>
              <a:avLst/>
              <a:gdLst/>
              <a:ahLst/>
              <a:cxnLst/>
              <a:rect l="l" t="t" r="r" b="b"/>
              <a:pathLst>
                <a:path w="160020" h="1449704">
                  <a:moveTo>
                    <a:pt x="0" y="1449324"/>
                  </a:moveTo>
                  <a:lnTo>
                    <a:pt x="160020" y="1449324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144932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034653" y="2384825"/>
              <a:ext cx="136834" cy="885078"/>
            </a:xfrm>
            <a:custGeom>
              <a:avLst/>
              <a:gdLst/>
              <a:ahLst/>
              <a:cxnLst/>
              <a:rect l="l" t="t" r="r" b="b"/>
              <a:pathLst>
                <a:path w="160020" h="1035050">
                  <a:moveTo>
                    <a:pt x="0" y="1034796"/>
                  </a:moveTo>
                  <a:lnTo>
                    <a:pt x="160020" y="1034796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103479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411274" y="2384825"/>
              <a:ext cx="135748" cy="477291"/>
            </a:xfrm>
            <a:custGeom>
              <a:avLst/>
              <a:gdLst/>
              <a:ahLst/>
              <a:cxnLst/>
              <a:rect l="l" t="t" r="r" b="b"/>
              <a:pathLst>
                <a:path w="158750" h="558164">
                  <a:moveTo>
                    <a:pt x="0" y="557784"/>
                  </a:moveTo>
                  <a:lnTo>
                    <a:pt x="158496" y="557784"/>
                  </a:lnTo>
                  <a:lnTo>
                    <a:pt x="158496" y="0"/>
                  </a:lnTo>
                  <a:lnTo>
                    <a:pt x="0" y="0"/>
                  </a:lnTo>
                  <a:lnTo>
                    <a:pt x="0" y="55778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786591" y="2384825"/>
              <a:ext cx="136834" cy="389869"/>
            </a:xfrm>
            <a:custGeom>
              <a:avLst/>
              <a:gdLst/>
              <a:ahLst/>
              <a:cxnLst/>
              <a:rect l="l" t="t" r="r" b="b"/>
              <a:pathLst>
                <a:path w="160020" h="455930">
                  <a:moveTo>
                    <a:pt x="0" y="455675"/>
                  </a:moveTo>
                  <a:lnTo>
                    <a:pt x="160020" y="455675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45567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161908" y="2384824"/>
              <a:ext cx="136834" cy="414847"/>
            </a:xfrm>
            <a:custGeom>
              <a:avLst/>
              <a:gdLst/>
              <a:ahLst/>
              <a:cxnLst/>
              <a:rect l="l" t="t" r="r" b="b"/>
              <a:pathLst>
                <a:path w="160020" h="485139">
                  <a:moveTo>
                    <a:pt x="0" y="484632"/>
                  </a:moveTo>
                  <a:lnTo>
                    <a:pt x="160020" y="484632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48463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538527" y="2384825"/>
              <a:ext cx="135748" cy="676569"/>
            </a:xfrm>
            <a:custGeom>
              <a:avLst/>
              <a:gdLst/>
              <a:ahLst/>
              <a:cxnLst/>
              <a:rect l="l" t="t" r="r" b="b"/>
              <a:pathLst>
                <a:path w="158750" h="791210">
                  <a:moveTo>
                    <a:pt x="0" y="790956"/>
                  </a:moveTo>
                  <a:lnTo>
                    <a:pt x="158496" y="790956"/>
                  </a:lnTo>
                  <a:lnTo>
                    <a:pt x="158496" y="0"/>
                  </a:lnTo>
                  <a:lnTo>
                    <a:pt x="0" y="0"/>
                  </a:lnTo>
                  <a:lnTo>
                    <a:pt x="0" y="79095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913843" y="2384825"/>
              <a:ext cx="136834" cy="380637"/>
            </a:xfrm>
            <a:custGeom>
              <a:avLst/>
              <a:gdLst/>
              <a:ahLst/>
              <a:cxnLst/>
              <a:rect l="l" t="t" r="r" b="b"/>
              <a:pathLst>
                <a:path w="160020" h="445135">
                  <a:moveTo>
                    <a:pt x="0" y="445008"/>
                  </a:moveTo>
                  <a:lnTo>
                    <a:pt x="160020" y="445008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44500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289160" y="2384825"/>
              <a:ext cx="136834" cy="428964"/>
            </a:xfrm>
            <a:custGeom>
              <a:avLst/>
              <a:gdLst/>
              <a:ahLst/>
              <a:cxnLst/>
              <a:rect l="l" t="t" r="r" b="b"/>
              <a:pathLst>
                <a:path w="160020" h="501650">
                  <a:moveTo>
                    <a:pt x="0" y="501396"/>
                  </a:moveTo>
                  <a:lnTo>
                    <a:pt x="160020" y="501396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501396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665780" y="2384825"/>
              <a:ext cx="136834" cy="480006"/>
            </a:xfrm>
            <a:custGeom>
              <a:avLst/>
              <a:gdLst/>
              <a:ahLst/>
              <a:cxnLst/>
              <a:rect l="l" t="t" r="r" b="b"/>
              <a:pathLst>
                <a:path w="160020" h="561339">
                  <a:moveTo>
                    <a:pt x="0" y="560832"/>
                  </a:moveTo>
                  <a:lnTo>
                    <a:pt x="160020" y="560832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560832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7041096" y="2384825"/>
              <a:ext cx="136834" cy="595663"/>
            </a:xfrm>
            <a:custGeom>
              <a:avLst/>
              <a:gdLst/>
              <a:ahLst/>
              <a:cxnLst/>
              <a:rect l="l" t="t" r="r" b="b"/>
              <a:pathLst>
                <a:path w="160020" h="696595">
                  <a:moveTo>
                    <a:pt x="0" y="696468"/>
                  </a:moveTo>
                  <a:lnTo>
                    <a:pt x="160020" y="696468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69646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416413" y="2384825"/>
              <a:ext cx="136834" cy="792770"/>
            </a:xfrm>
            <a:custGeom>
              <a:avLst/>
              <a:gdLst/>
              <a:ahLst/>
              <a:cxnLst/>
              <a:rect l="l" t="t" r="r" b="b"/>
              <a:pathLst>
                <a:path w="160020" h="927100">
                  <a:moveTo>
                    <a:pt x="0" y="926592"/>
                  </a:moveTo>
                  <a:lnTo>
                    <a:pt x="160020" y="926592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92659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793033" y="2384825"/>
              <a:ext cx="136834" cy="1768528"/>
            </a:xfrm>
            <a:custGeom>
              <a:avLst/>
              <a:gdLst/>
              <a:ahLst/>
              <a:cxnLst/>
              <a:rect l="l" t="t" r="r" b="b"/>
              <a:pathLst>
                <a:path w="160020" h="2068195">
                  <a:moveTo>
                    <a:pt x="0" y="2068068"/>
                  </a:moveTo>
                  <a:lnTo>
                    <a:pt x="160020" y="2068068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2068068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840553" y="2385368"/>
              <a:ext cx="7140356" cy="0"/>
            </a:xfrm>
            <a:custGeom>
              <a:avLst/>
              <a:gdLst/>
              <a:ahLst/>
              <a:cxnLst/>
              <a:rect l="l" t="t" r="r" b="b"/>
              <a:pathLst>
                <a:path w="8350250">
                  <a:moveTo>
                    <a:pt x="0" y="0"/>
                  </a:moveTo>
                  <a:lnTo>
                    <a:pt x="8349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 txBox="1"/>
            <p:nvPr/>
          </p:nvSpPr>
          <p:spPr>
            <a:xfrm>
              <a:off x="1146909" y="2730060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0,9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44" name="object 144"/>
            <p:cNvSpPr txBox="1"/>
            <p:nvPr/>
          </p:nvSpPr>
          <p:spPr>
            <a:xfrm>
              <a:off x="1910032" y="3066064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2,1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45" name="object 145"/>
            <p:cNvSpPr txBox="1"/>
            <p:nvPr/>
          </p:nvSpPr>
          <p:spPr>
            <a:xfrm>
              <a:off x="2708339" y="3388710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3,0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46" name="object 146"/>
            <p:cNvSpPr txBox="1"/>
            <p:nvPr/>
          </p:nvSpPr>
          <p:spPr>
            <a:xfrm>
              <a:off x="3084199" y="4270748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5,7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47" name="object 147"/>
            <p:cNvSpPr txBox="1"/>
            <p:nvPr/>
          </p:nvSpPr>
          <p:spPr>
            <a:xfrm>
              <a:off x="3401959" y="3472331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3,2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48" name="object 148"/>
            <p:cNvSpPr txBox="1"/>
            <p:nvPr/>
          </p:nvSpPr>
          <p:spPr>
            <a:xfrm>
              <a:off x="3800950" y="3080073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2,1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49" name="object 149"/>
            <p:cNvSpPr txBox="1"/>
            <p:nvPr/>
          </p:nvSpPr>
          <p:spPr>
            <a:xfrm>
              <a:off x="4211670" y="3585491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3,6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0" name="object 150"/>
            <p:cNvSpPr txBox="1"/>
            <p:nvPr/>
          </p:nvSpPr>
          <p:spPr>
            <a:xfrm>
              <a:off x="4640960" y="1688274"/>
              <a:ext cx="188419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1,5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1" name="object 151"/>
            <p:cNvSpPr txBox="1"/>
            <p:nvPr/>
          </p:nvSpPr>
          <p:spPr>
            <a:xfrm>
              <a:off x="4893777" y="2565316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0,4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2" name="object 152"/>
            <p:cNvSpPr txBox="1"/>
            <p:nvPr/>
          </p:nvSpPr>
          <p:spPr>
            <a:xfrm>
              <a:off x="5715108" y="4016083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4,9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3" name="object 153"/>
            <p:cNvSpPr txBox="1"/>
            <p:nvPr/>
          </p:nvSpPr>
          <p:spPr>
            <a:xfrm>
              <a:off x="6021356" y="2496030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0,3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4" name="object 154"/>
            <p:cNvSpPr txBox="1"/>
            <p:nvPr/>
          </p:nvSpPr>
          <p:spPr>
            <a:xfrm>
              <a:off x="6467045" y="4035306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4,9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5" name="object 155"/>
            <p:cNvSpPr txBox="1"/>
            <p:nvPr/>
          </p:nvSpPr>
          <p:spPr>
            <a:xfrm>
              <a:off x="6842795" y="3284456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2,6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6" name="object 156"/>
            <p:cNvSpPr txBox="1"/>
            <p:nvPr/>
          </p:nvSpPr>
          <p:spPr>
            <a:xfrm>
              <a:off x="7171741" y="2799672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1,2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7" name="object 157"/>
            <p:cNvSpPr txBox="1"/>
            <p:nvPr/>
          </p:nvSpPr>
          <p:spPr>
            <a:xfrm>
              <a:off x="1011356" y="3666505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3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8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58" name="object 158"/>
            <p:cNvSpPr txBox="1"/>
            <p:nvPr/>
          </p:nvSpPr>
          <p:spPr>
            <a:xfrm>
              <a:off x="1363781" y="3497091"/>
              <a:ext cx="478920" cy="14472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-3,3 </a:t>
              </a:r>
              <a:r>
                <a:rPr sz="1411" baseline="-22727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1411" spc="-263" baseline="-22727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1411" baseline="-22727" dirty="0">
                  <a:solidFill>
                    <a:srgbClr val="2E5496"/>
                  </a:solidFill>
                  <a:latin typeface="Arial"/>
                  <a:cs typeface="Arial"/>
                </a:rPr>
                <a:t>3,4</a:t>
              </a:r>
              <a:endParaRPr sz="1411" baseline="-22727">
                <a:latin typeface="Arial"/>
                <a:cs typeface="Arial"/>
              </a:endParaRPr>
            </a:p>
          </p:txBody>
        </p:sp>
        <p:sp>
          <p:nvSpPr>
            <p:cNvPr id="159" name="object 159"/>
            <p:cNvSpPr txBox="1"/>
            <p:nvPr/>
          </p:nvSpPr>
          <p:spPr>
            <a:xfrm>
              <a:off x="1739531" y="3374049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r>
                <a:rPr sz="898" spc="-9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9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60" name="object 160"/>
            <p:cNvSpPr txBox="1"/>
            <p:nvPr/>
          </p:nvSpPr>
          <p:spPr>
            <a:xfrm>
              <a:off x="2150577" y="3087675"/>
              <a:ext cx="443625" cy="2564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92761">
                <a:lnSpc>
                  <a:spcPts val="1009"/>
                </a:lnSpc>
              </a:pP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2,0</a:t>
              </a:r>
              <a:endParaRPr sz="941">
                <a:latin typeface="Arial"/>
                <a:cs typeface="Arial"/>
              </a:endParaRPr>
            </a:p>
            <a:p>
              <a:pPr marL="10860">
                <a:lnSpc>
                  <a:spcPts val="958"/>
                </a:lnSpc>
              </a:pP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-2,4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61" name="object 161"/>
            <p:cNvSpPr txBox="1"/>
            <p:nvPr/>
          </p:nvSpPr>
          <p:spPr>
            <a:xfrm>
              <a:off x="2526219" y="3020127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0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62" name="object 162"/>
            <p:cNvSpPr txBox="1"/>
            <p:nvPr/>
          </p:nvSpPr>
          <p:spPr>
            <a:xfrm>
              <a:off x="2902297" y="3129811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63" name="object 163"/>
            <p:cNvSpPr txBox="1"/>
            <p:nvPr/>
          </p:nvSpPr>
          <p:spPr>
            <a:xfrm>
              <a:off x="3243188" y="3380348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9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64" name="object 164"/>
            <p:cNvSpPr txBox="1"/>
            <p:nvPr/>
          </p:nvSpPr>
          <p:spPr>
            <a:xfrm>
              <a:off x="3619048" y="3666288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3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8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65" name="object 165"/>
            <p:cNvSpPr txBox="1"/>
            <p:nvPr/>
          </p:nvSpPr>
          <p:spPr>
            <a:xfrm>
              <a:off x="3994906" y="3312582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7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66" name="object 166"/>
            <p:cNvSpPr txBox="1"/>
            <p:nvPr/>
          </p:nvSpPr>
          <p:spPr>
            <a:xfrm>
              <a:off x="4370658" y="2904686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1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5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67" name="object 167"/>
            <p:cNvSpPr txBox="1"/>
            <p:nvPr/>
          </p:nvSpPr>
          <p:spPr>
            <a:xfrm>
              <a:off x="4746518" y="2817373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1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68" name="object 168"/>
            <p:cNvSpPr txBox="1"/>
            <p:nvPr/>
          </p:nvSpPr>
          <p:spPr>
            <a:xfrm>
              <a:off x="5180803" y="2840830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1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3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69" name="object 169"/>
            <p:cNvSpPr txBox="1"/>
            <p:nvPr/>
          </p:nvSpPr>
          <p:spPr>
            <a:xfrm>
              <a:off x="5257909" y="3097883"/>
              <a:ext cx="458829" cy="14472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411" baseline="-20202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1411" spc="-121" baseline="-20202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1411" baseline="-20202" dirty="0">
                  <a:solidFill>
                    <a:srgbClr val="2E5496"/>
                  </a:solidFill>
                  <a:latin typeface="Arial"/>
                  <a:cs typeface="Arial"/>
                </a:rPr>
                <a:t>2,2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-2,1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70" name="object 170"/>
            <p:cNvSpPr txBox="1"/>
            <p:nvPr/>
          </p:nvSpPr>
          <p:spPr>
            <a:xfrm>
              <a:off x="5920686" y="2786314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1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71" name="object 171"/>
            <p:cNvSpPr txBox="1"/>
            <p:nvPr/>
          </p:nvSpPr>
          <p:spPr>
            <a:xfrm>
              <a:off x="6249848" y="2855383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1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3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72" name="object 172"/>
            <p:cNvSpPr txBox="1"/>
            <p:nvPr/>
          </p:nvSpPr>
          <p:spPr>
            <a:xfrm>
              <a:off x="6684133" y="2874930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1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5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73" name="object 173"/>
            <p:cNvSpPr txBox="1"/>
            <p:nvPr/>
          </p:nvSpPr>
          <p:spPr>
            <a:xfrm>
              <a:off x="7001567" y="3022950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1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8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74" name="object 174"/>
            <p:cNvSpPr txBox="1"/>
            <p:nvPr/>
          </p:nvSpPr>
          <p:spPr>
            <a:xfrm>
              <a:off x="7377427" y="3218971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4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75" name="object 175"/>
            <p:cNvSpPr txBox="1"/>
            <p:nvPr/>
          </p:nvSpPr>
          <p:spPr>
            <a:xfrm>
              <a:off x="7753287" y="4195380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5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4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76" name="object 176"/>
            <p:cNvSpPr txBox="1"/>
            <p:nvPr/>
          </p:nvSpPr>
          <p:spPr>
            <a:xfrm>
              <a:off x="581306" y="4602515"/>
              <a:ext cx="7275019" cy="43871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lnSpc>
                  <a:spcPts val="791"/>
                </a:lnSpc>
              </a:pPr>
              <a:r>
                <a:rPr sz="684" dirty="0">
                  <a:latin typeface="Arial"/>
                  <a:cs typeface="Arial"/>
                </a:rPr>
                <a:t>-</a:t>
              </a:r>
              <a:r>
                <a:rPr sz="684" spc="-81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7,0</a:t>
              </a:r>
              <a:endParaRPr sz="684">
                <a:latin typeface="Arial"/>
                <a:cs typeface="Arial"/>
              </a:endParaRPr>
            </a:p>
            <a:p>
              <a:pPr marR="4344" algn="r">
                <a:lnSpc>
                  <a:spcPts val="1099"/>
                </a:lnSpc>
              </a:pP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7,0</a:t>
              </a:r>
              <a:endParaRPr sz="941">
                <a:latin typeface="Arial"/>
                <a:cs typeface="Arial"/>
              </a:endParaRPr>
            </a:p>
            <a:p>
              <a:pPr marL="10860">
                <a:spcBef>
                  <a:spcPts val="671"/>
                </a:spcBef>
              </a:pPr>
              <a:r>
                <a:rPr sz="684" dirty="0">
                  <a:latin typeface="Arial"/>
                  <a:cs typeface="Arial"/>
                </a:rPr>
                <a:t>-</a:t>
              </a:r>
              <a:r>
                <a:rPr sz="684" spc="-81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8,0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77" name="object 177"/>
            <p:cNvSpPr txBox="1"/>
            <p:nvPr/>
          </p:nvSpPr>
          <p:spPr>
            <a:xfrm>
              <a:off x="581306" y="4246205"/>
              <a:ext cx="509327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- </a:t>
              </a:r>
              <a:r>
                <a:rPr sz="684" spc="-4" dirty="0">
                  <a:latin typeface="Arial"/>
                  <a:cs typeface="Arial"/>
                </a:rPr>
                <a:t>6,0  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5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5,6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78" name="object 178"/>
            <p:cNvSpPr txBox="1"/>
            <p:nvPr/>
          </p:nvSpPr>
          <p:spPr>
            <a:xfrm>
              <a:off x="581306" y="3952227"/>
              <a:ext cx="195477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-</a:t>
              </a:r>
              <a:r>
                <a:rPr sz="684" spc="-81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5,0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79" name="object 179"/>
            <p:cNvSpPr txBox="1"/>
            <p:nvPr/>
          </p:nvSpPr>
          <p:spPr>
            <a:xfrm>
              <a:off x="581306" y="3626976"/>
              <a:ext cx="195477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-</a:t>
              </a:r>
              <a:r>
                <a:rPr sz="684" spc="-81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4,0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80" name="object 180"/>
            <p:cNvSpPr txBox="1"/>
            <p:nvPr/>
          </p:nvSpPr>
          <p:spPr>
            <a:xfrm>
              <a:off x="581306" y="3301614"/>
              <a:ext cx="195477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-</a:t>
              </a:r>
              <a:r>
                <a:rPr sz="684" spc="-81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3,0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81" name="object 181"/>
            <p:cNvSpPr txBox="1"/>
            <p:nvPr/>
          </p:nvSpPr>
          <p:spPr>
            <a:xfrm>
              <a:off x="581306" y="2976362"/>
              <a:ext cx="195477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-</a:t>
              </a:r>
              <a:r>
                <a:rPr sz="684" spc="-81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2,0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82" name="object 182"/>
            <p:cNvSpPr txBox="1"/>
            <p:nvPr/>
          </p:nvSpPr>
          <p:spPr>
            <a:xfrm>
              <a:off x="581306" y="2651326"/>
              <a:ext cx="195477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-</a:t>
              </a:r>
              <a:r>
                <a:rPr sz="684" spc="-81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1,0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83" name="object 183"/>
            <p:cNvSpPr txBox="1"/>
            <p:nvPr/>
          </p:nvSpPr>
          <p:spPr>
            <a:xfrm>
              <a:off x="634946" y="2000820"/>
              <a:ext cx="142264" cy="4409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17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marL="10860"/>
              <a:r>
                <a:rPr sz="684" spc="-4" dirty="0">
                  <a:latin typeface="Arial"/>
                  <a:cs typeface="Arial"/>
                </a:rPr>
                <a:t>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84" name="object 184"/>
            <p:cNvSpPr txBox="1"/>
            <p:nvPr/>
          </p:nvSpPr>
          <p:spPr>
            <a:xfrm>
              <a:off x="634946" y="1675568"/>
              <a:ext cx="142264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85" name="object 185"/>
            <p:cNvSpPr txBox="1"/>
            <p:nvPr/>
          </p:nvSpPr>
          <p:spPr>
            <a:xfrm>
              <a:off x="872958" y="5054502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86" name="object 186"/>
            <p:cNvSpPr txBox="1"/>
            <p:nvPr/>
          </p:nvSpPr>
          <p:spPr>
            <a:xfrm>
              <a:off x="1248774" y="5054502"/>
              <a:ext cx="687429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2001 </a:t>
              </a:r>
              <a:r>
                <a:rPr sz="1026" spc="38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87" name="object 187"/>
            <p:cNvSpPr txBox="1"/>
            <p:nvPr/>
          </p:nvSpPr>
          <p:spPr>
            <a:xfrm>
              <a:off x="2000495" y="5054502"/>
              <a:ext cx="1815225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2003  2004  2005  2006  </a:t>
              </a:r>
              <a:r>
                <a:rPr sz="1026" spc="12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88" name="object 188"/>
            <p:cNvSpPr txBox="1"/>
            <p:nvPr/>
          </p:nvSpPr>
          <p:spPr>
            <a:xfrm>
              <a:off x="3879684" y="5054502"/>
              <a:ext cx="687429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2008 </a:t>
              </a:r>
              <a:r>
                <a:rPr sz="1026" spc="38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2009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89" name="object 189"/>
            <p:cNvSpPr txBox="1"/>
            <p:nvPr/>
          </p:nvSpPr>
          <p:spPr>
            <a:xfrm>
              <a:off x="4631294" y="5054502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90" name="object 190"/>
            <p:cNvSpPr txBox="1"/>
            <p:nvPr/>
          </p:nvSpPr>
          <p:spPr>
            <a:xfrm>
              <a:off x="5007155" y="5054502"/>
              <a:ext cx="1063723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2011  2012 </a:t>
              </a:r>
              <a:r>
                <a:rPr sz="1026" spc="162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91" name="object 191"/>
            <p:cNvSpPr txBox="1"/>
            <p:nvPr/>
          </p:nvSpPr>
          <p:spPr>
            <a:xfrm>
              <a:off x="6134734" y="5054502"/>
              <a:ext cx="1063180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2014  2015 </a:t>
              </a:r>
              <a:r>
                <a:rPr sz="1026" spc="158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92" name="object 192"/>
            <p:cNvSpPr txBox="1"/>
            <p:nvPr/>
          </p:nvSpPr>
          <p:spPr>
            <a:xfrm>
              <a:off x="7262420" y="5054502"/>
              <a:ext cx="687429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2017 </a:t>
              </a:r>
              <a:r>
                <a:rPr sz="1026" spc="38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93" name="object 193"/>
            <p:cNvSpPr txBox="1"/>
            <p:nvPr/>
          </p:nvSpPr>
          <p:spPr>
            <a:xfrm>
              <a:off x="2103989" y="1128448"/>
              <a:ext cx="4347744" cy="41036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55570" marR="4344" indent="-1045253">
                <a:lnSpc>
                  <a:spcPts val="1573"/>
                </a:lnSpc>
              </a:pPr>
              <a:r>
                <a:rPr sz="1368" b="1" spc="-4" dirty="0">
                  <a:latin typeface="Arial"/>
                  <a:cs typeface="Arial"/>
                </a:rPr>
                <a:t>Nuorten </a:t>
              </a:r>
              <a:r>
                <a:rPr sz="1368" b="1" spc="-21" dirty="0">
                  <a:latin typeface="Arial"/>
                  <a:cs typeface="Arial"/>
                </a:rPr>
                <a:t>20-34-v. </a:t>
              </a:r>
              <a:r>
                <a:rPr sz="1368" b="1" spc="-4" dirty="0">
                  <a:latin typeface="Arial"/>
                  <a:cs typeface="Arial"/>
                </a:rPr>
                <a:t>kokonaisnettomuutto </a:t>
              </a:r>
              <a:r>
                <a:rPr sz="1368" b="1" spc="-9" dirty="0">
                  <a:latin typeface="Arial"/>
                  <a:cs typeface="Arial"/>
                </a:rPr>
                <a:t>Mäntyharjulla  </a:t>
              </a:r>
              <a:r>
                <a:rPr sz="1368" b="1" spc="-4" dirty="0">
                  <a:latin typeface="Arial"/>
                  <a:cs typeface="Arial"/>
                </a:rPr>
                <a:t>2000 - 2018, %</a:t>
              </a:r>
              <a:r>
                <a:rPr sz="1368" b="1" dirty="0">
                  <a:latin typeface="Arial"/>
                  <a:cs typeface="Arial"/>
                </a:rPr>
                <a:t> </a:t>
              </a:r>
              <a:r>
                <a:rPr sz="1368" b="1" spc="-9" dirty="0">
                  <a:latin typeface="Arial"/>
                  <a:cs typeface="Arial"/>
                </a:rPr>
                <a:t>ikäryhmästä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94" name="object 194"/>
            <p:cNvSpPr/>
            <p:nvPr/>
          </p:nvSpPr>
          <p:spPr>
            <a:xfrm>
              <a:off x="1317409" y="1834806"/>
              <a:ext cx="2815418" cy="203079"/>
            </a:xfrm>
            <a:custGeom>
              <a:avLst/>
              <a:gdLst/>
              <a:ahLst/>
              <a:cxnLst/>
              <a:rect l="l" t="t" r="r" b="b"/>
              <a:pathLst>
                <a:path w="3292475" h="237489">
                  <a:moveTo>
                    <a:pt x="0" y="236943"/>
                  </a:moveTo>
                  <a:lnTo>
                    <a:pt x="3292094" y="236943"/>
                  </a:lnTo>
                  <a:lnTo>
                    <a:pt x="3292094" y="0"/>
                  </a:lnTo>
                  <a:lnTo>
                    <a:pt x="0" y="0"/>
                  </a:lnTo>
                  <a:lnTo>
                    <a:pt x="0" y="23694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554914" y="1903250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554914" y="1903250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 txBox="1"/>
            <p:nvPr/>
          </p:nvSpPr>
          <p:spPr>
            <a:xfrm>
              <a:off x="1638752" y="1847913"/>
              <a:ext cx="666252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Mäntyharju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98" name="object 198"/>
            <p:cNvSpPr/>
            <p:nvPr/>
          </p:nvSpPr>
          <p:spPr>
            <a:xfrm>
              <a:off x="2527198" y="1903250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2527198" y="1903250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 txBox="1"/>
            <p:nvPr/>
          </p:nvSpPr>
          <p:spPr>
            <a:xfrm>
              <a:off x="2611145" y="1847913"/>
              <a:ext cx="1339563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Etelä-Savon</a:t>
              </a:r>
              <a:r>
                <a:rPr sz="1026" spc="-3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maakunta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01" name="object 201"/>
            <p:cNvSpPr txBox="1"/>
            <p:nvPr/>
          </p:nvSpPr>
          <p:spPr>
            <a:xfrm>
              <a:off x="200516" y="5511397"/>
              <a:ext cx="3570178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</a:t>
              </a:r>
              <a:r>
                <a:rPr sz="941" spc="81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Statfin</a:t>
              </a:r>
              <a:endParaRPr sz="941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Ryhmä 325">
            <a:extLst>
              <a:ext uri="{FF2B5EF4-FFF2-40B4-BE49-F238E27FC236}">
                <a16:creationId xmlns:a16="http://schemas.microsoft.com/office/drawing/2014/main" id="{7D3FCF7C-6B72-4DB1-9820-403F92CE572C}"/>
              </a:ext>
            </a:extLst>
          </p:cNvPr>
          <p:cNvGrpSpPr/>
          <p:nvPr/>
        </p:nvGrpSpPr>
        <p:grpSpPr>
          <a:xfrm>
            <a:off x="467544" y="620688"/>
            <a:ext cx="7913557" cy="4681287"/>
            <a:chOff x="200516" y="1072412"/>
            <a:chExt cx="7913557" cy="4681287"/>
          </a:xfrm>
        </p:grpSpPr>
        <p:sp>
          <p:nvSpPr>
            <p:cNvPr id="2" name="object 2"/>
            <p:cNvSpPr/>
            <p:nvPr/>
          </p:nvSpPr>
          <p:spPr>
            <a:xfrm>
              <a:off x="8064096" y="4366966"/>
              <a:ext cx="49954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80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7700508" y="436696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38222" y="436696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74634" y="436696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11047" y="436696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47459" y="436696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85173" y="436696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21586" y="436696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57997" y="436696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94410" y="436696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32124" y="436696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68537" y="436696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04949" y="436696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41360" y="436696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79076" y="436696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15487" y="436696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51900" y="436696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88312" y="4366966"/>
              <a:ext cx="100454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3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26027" y="436696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11960" y="4366966"/>
              <a:ext cx="49954" cy="0"/>
            </a:xfrm>
            <a:custGeom>
              <a:avLst/>
              <a:gdLst/>
              <a:ahLst/>
              <a:cxnLst/>
              <a:rect l="l" t="t" r="r" b="b"/>
              <a:pathLst>
                <a:path w="5841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064096" y="3990346"/>
              <a:ext cx="49954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80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700508" y="399034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338222" y="399034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74634" y="399034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11047" y="399034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247459" y="399034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885173" y="399034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521586" y="399034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157997" y="399034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794410" y="399034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32124" y="399034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068537" y="399034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704949" y="399034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341360" y="399034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979076" y="399034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615487" y="399034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251900" y="399034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88312" y="3990346"/>
              <a:ext cx="100454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3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526027" y="399034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211960" y="3990346"/>
              <a:ext cx="49954" cy="0"/>
            </a:xfrm>
            <a:custGeom>
              <a:avLst/>
              <a:gdLst/>
              <a:ahLst/>
              <a:cxnLst/>
              <a:rect l="l" t="t" r="r" b="b"/>
              <a:pathLst>
                <a:path w="5841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064096" y="3612423"/>
              <a:ext cx="49954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80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700508" y="3612423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338222" y="3612423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974634" y="3612423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611047" y="3612423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247459" y="3612423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885173" y="3612423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521586" y="3612423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157997" y="3612423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794410" y="3612423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432124" y="3612423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068537" y="3612423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704949" y="3612423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341360" y="3612423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979076" y="3612423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615487" y="3612423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251900" y="3612423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756690" y="3612423"/>
              <a:ext cx="232401" cy="0"/>
            </a:xfrm>
            <a:custGeom>
              <a:avLst/>
              <a:gdLst/>
              <a:ahLst/>
              <a:cxnLst/>
              <a:rect l="l" t="t" r="r" b="b"/>
              <a:pathLst>
                <a:path w="271780">
                  <a:moveTo>
                    <a:pt x="0" y="0"/>
                  </a:moveTo>
                  <a:lnTo>
                    <a:pt x="2712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393102" y="3612423"/>
              <a:ext cx="232401" cy="0"/>
            </a:xfrm>
            <a:custGeom>
              <a:avLst/>
              <a:gdLst/>
              <a:ahLst/>
              <a:cxnLst/>
              <a:rect l="l" t="t" r="r" b="b"/>
              <a:pathLst>
                <a:path w="271780">
                  <a:moveTo>
                    <a:pt x="0" y="0"/>
                  </a:moveTo>
                  <a:lnTo>
                    <a:pt x="2712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211960" y="3612423"/>
              <a:ext cx="49954" cy="0"/>
            </a:xfrm>
            <a:custGeom>
              <a:avLst/>
              <a:gdLst/>
              <a:ahLst/>
              <a:cxnLst/>
              <a:rect l="l" t="t" r="r" b="b"/>
              <a:pathLst>
                <a:path w="5841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064096" y="3235803"/>
              <a:ext cx="49954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80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700508" y="3235803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338222" y="3235803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974634" y="3235803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611047" y="3235803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247459" y="3235803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885173" y="3235803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389965" y="3235803"/>
              <a:ext cx="230772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026376" y="3235803"/>
              <a:ext cx="230772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662788" y="3235803"/>
              <a:ext cx="230772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299200" y="3235803"/>
              <a:ext cx="232401" cy="0"/>
            </a:xfrm>
            <a:custGeom>
              <a:avLst/>
              <a:gdLst/>
              <a:ahLst/>
              <a:cxnLst/>
              <a:rect l="l" t="t" r="r" b="b"/>
              <a:pathLst>
                <a:path w="271779">
                  <a:moveTo>
                    <a:pt x="0" y="0"/>
                  </a:moveTo>
                  <a:lnTo>
                    <a:pt x="2712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936915" y="3235803"/>
              <a:ext cx="230772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573328" y="3235803"/>
              <a:ext cx="230772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211959" y="3235803"/>
              <a:ext cx="2228443" cy="0"/>
            </a:xfrm>
            <a:custGeom>
              <a:avLst/>
              <a:gdLst/>
              <a:ahLst/>
              <a:cxnLst/>
              <a:rect l="l" t="t" r="r" b="b"/>
              <a:pathLst>
                <a:path w="2606040">
                  <a:moveTo>
                    <a:pt x="0" y="0"/>
                  </a:moveTo>
                  <a:lnTo>
                    <a:pt x="260604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064096" y="2857880"/>
              <a:ext cx="49954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80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700508" y="2857880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205297" y="2857880"/>
              <a:ext cx="232401" cy="0"/>
            </a:xfrm>
            <a:custGeom>
              <a:avLst/>
              <a:gdLst/>
              <a:ahLst/>
              <a:cxnLst/>
              <a:rect l="l" t="t" r="r" b="b"/>
              <a:pathLst>
                <a:path w="271779">
                  <a:moveTo>
                    <a:pt x="0" y="0"/>
                  </a:moveTo>
                  <a:lnTo>
                    <a:pt x="2712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841710" y="2857880"/>
              <a:ext cx="232401" cy="0"/>
            </a:xfrm>
            <a:custGeom>
              <a:avLst/>
              <a:gdLst/>
              <a:ahLst/>
              <a:cxnLst/>
              <a:rect l="l" t="t" r="r" b="b"/>
              <a:pathLst>
                <a:path w="271779">
                  <a:moveTo>
                    <a:pt x="0" y="0"/>
                  </a:moveTo>
                  <a:lnTo>
                    <a:pt x="2712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479426" y="2857880"/>
              <a:ext cx="230772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115837" y="2857880"/>
              <a:ext cx="230772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211960" y="2857880"/>
              <a:ext cx="4772364" cy="0"/>
            </a:xfrm>
            <a:custGeom>
              <a:avLst/>
              <a:gdLst/>
              <a:ahLst/>
              <a:cxnLst/>
              <a:rect l="l" t="t" r="r" b="b"/>
              <a:pathLst>
                <a:path w="5581015">
                  <a:moveTo>
                    <a:pt x="0" y="0"/>
                  </a:moveTo>
                  <a:lnTo>
                    <a:pt x="55808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932474" y="2481260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96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568887" y="2481260"/>
              <a:ext cx="230772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211960" y="2481260"/>
              <a:ext cx="6225413" cy="0"/>
            </a:xfrm>
            <a:custGeom>
              <a:avLst/>
              <a:gdLst/>
              <a:ahLst/>
              <a:cxnLst/>
              <a:rect l="l" t="t" r="r" b="b"/>
              <a:pathLst>
                <a:path w="7280275">
                  <a:moveTo>
                    <a:pt x="0" y="0"/>
                  </a:moveTo>
                  <a:lnTo>
                    <a:pt x="72801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211959" y="2103337"/>
              <a:ext cx="6901982" cy="0"/>
            </a:xfrm>
            <a:custGeom>
              <a:avLst/>
              <a:gdLst/>
              <a:ahLst/>
              <a:cxnLst/>
              <a:rect l="l" t="t" r="r" b="b"/>
              <a:pathLst>
                <a:path w="8071484">
                  <a:moveTo>
                    <a:pt x="0" y="0"/>
                  </a:moveTo>
                  <a:lnTo>
                    <a:pt x="80712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211959" y="1726066"/>
              <a:ext cx="6901982" cy="0"/>
            </a:xfrm>
            <a:custGeom>
              <a:avLst/>
              <a:gdLst/>
              <a:ahLst/>
              <a:cxnLst/>
              <a:rect l="l" t="t" r="r" b="b"/>
              <a:pathLst>
                <a:path w="8071484">
                  <a:moveTo>
                    <a:pt x="0" y="0"/>
                  </a:moveTo>
                  <a:lnTo>
                    <a:pt x="80712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211959" y="1725957"/>
              <a:ext cx="6901982" cy="3019040"/>
            </a:xfrm>
            <a:custGeom>
              <a:avLst/>
              <a:gdLst/>
              <a:ahLst/>
              <a:cxnLst/>
              <a:rect l="l" t="t" r="r" b="b"/>
              <a:pathLst>
                <a:path w="8071484" h="3530600">
                  <a:moveTo>
                    <a:pt x="0" y="3530346"/>
                  </a:moveTo>
                  <a:lnTo>
                    <a:pt x="8071104" y="3530346"/>
                  </a:lnTo>
                  <a:lnTo>
                    <a:pt x="8071104" y="0"/>
                  </a:lnTo>
                  <a:lnTo>
                    <a:pt x="0" y="0"/>
                  </a:lnTo>
                  <a:lnTo>
                    <a:pt x="0" y="3530346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261482" y="3413035"/>
              <a:ext cx="131947" cy="1331962"/>
            </a:xfrm>
            <a:custGeom>
              <a:avLst/>
              <a:gdLst/>
              <a:ahLst/>
              <a:cxnLst/>
              <a:rect l="l" t="t" r="r" b="b"/>
              <a:pathLst>
                <a:path w="154305" h="1557654">
                  <a:moveTo>
                    <a:pt x="153924" y="0"/>
                  </a:moveTo>
                  <a:lnTo>
                    <a:pt x="0" y="0"/>
                  </a:lnTo>
                  <a:lnTo>
                    <a:pt x="0" y="1557401"/>
                  </a:lnTo>
                  <a:lnTo>
                    <a:pt x="153924" y="1557401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625069" y="3367425"/>
              <a:ext cx="131947" cy="1377573"/>
            </a:xfrm>
            <a:custGeom>
              <a:avLst/>
              <a:gdLst/>
              <a:ahLst/>
              <a:cxnLst/>
              <a:rect l="l" t="t" r="r" b="b"/>
              <a:pathLst>
                <a:path w="154305" h="1610995">
                  <a:moveTo>
                    <a:pt x="153924" y="0"/>
                  </a:moveTo>
                  <a:lnTo>
                    <a:pt x="0" y="0"/>
                  </a:lnTo>
                  <a:lnTo>
                    <a:pt x="0" y="1610741"/>
                  </a:lnTo>
                  <a:lnTo>
                    <a:pt x="153924" y="1610741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988657" y="3312691"/>
              <a:ext cx="131947" cy="1432415"/>
            </a:xfrm>
            <a:custGeom>
              <a:avLst/>
              <a:gdLst/>
              <a:ahLst/>
              <a:cxnLst/>
              <a:rect l="l" t="t" r="r" b="b"/>
              <a:pathLst>
                <a:path w="154305" h="1675129">
                  <a:moveTo>
                    <a:pt x="153924" y="0"/>
                  </a:moveTo>
                  <a:lnTo>
                    <a:pt x="0" y="0"/>
                  </a:lnTo>
                  <a:lnTo>
                    <a:pt x="0" y="1674749"/>
                  </a:lnTo>
                  <a:lnTo>
                    <a:pt x="153924" y="1674749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350942" y="3282717"/>
              <a:ext cx="133033" cy="1462280"/>
            </a:xfrm>
            <a:custGeom>
              <a:avLst/>
              <a:gdLst/>
              <a:ahLst/>
              <a:cxnLst/>
              <a:rect l="l" t="t" r="r" b="b"/>
              <a:pathLst>
                <a:path w="155575" h="1710054">
                  <a:moveTo>
                    <a:pt x="155448" y="0"/>
                  </a:moveTo>
                  <a:lnTo>
                    <a:pt x="0" y="0"/>
                  </a:lnTo>
                  <a:lnTo>
                    <a:pt x="0" y="1709801"/>
                  </a:lnTo>
                  <a:lnTo>
                    <a:pt x="155448" y="1709801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714531" y="3247532"/>
              <a:ext cx="131947" cy="1497574"/>
            </a:xfrm>
            <a:custGeom>
              <a:avLst/>
              <a:gdLst/>
              <a:ahLst/>
              <a:cxnLst/>
              <a:rect l="l" t="t" r="r" b="b"/>
              <a:pathLst>
                <a:path w="154304" h="1751329">
                  <a:moveTo>
                    <a:pt x="153923" y="0"/>
                  </a:moveTo>
                  <a:lnTo>
                    <a:pt x="0" y="0"/>
                  </a:lnTo>
                  <a:lnTo>
                    <a:pt x="0" y="1750949"/>
                  </a:lnTo>
                  <a:lnTo>
                    <a:pt x="153923" y="1750949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078119" y="3244926"/>
              <a:ext cx="131947" cy="1500289"/>
            </a:xfrm>
            <a:custGeom>
              <a:avLst/>
              <a:gdLst/>
              <a:ahLst/>
              <a:cxnLst/>
              <a:rect l="l" t="t" r="r" b="b"/>
              <a:pathLst>
                <a:path w="154304" h="1754504">
                  <a:moveTo>
                    <a:pt x="153924" y="0"/>
                  </a:moveTo>
                  <a:lnTo>
                    <a:pt x="0" y="0"/>
                  </a:lnTo>
                  <a:lnTo>
                    <a:pt x="0" y="1753996"/>
                  </a:lnTo>
                  <a:lnTo>
                    <a:pt x="153924" y="1753996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440403" y="3201920"/>
              <a:ext cx="133033" cy="1543186"/>
            </a:xfrm>
            <a:custGeom>
              <a:avLst/>
              <a:gdLst/>
              <a:ahLst/>
              <a:cxnLst/>
              <a:rect l="l" t="t" r="r" b="b"/>
              <a:pathLst>
                <a:path w="155575" h="1804670">
                  <a:moveTo>
                    <a:pt x="155448" y="0"/>
                  </a:moveTo>
                  <a:lnTo>
                    <a:pt x="0" y="0"/>
                  </a:lnTo>
                  <a:lnTo>
                    <a:pt x="0" y="1804289"/>
                  </a:lnTo>
                  <a:lnTo>
                    <a:pt x="155448" y="1804289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803991" y="3177160"/>
              <a:ext cx="133033" cy="1567620"/>
            </a:xfrm>
            <a:custGeom>
              <a:avLst/>
              <a:gdLst/>
              <a:ahLst/>
              <a:cxnLst/>
              <a:rect l="l" t="t" r="r" b="b"/>
              <a:pathLst>
                <a:path w="155575" h="1833245">
                  <a:moveTo>
                    <a:pt x="155448" y="0"/>
                  </a:moveTo>
                  <a:lnTo>
                    <a:pt x="0" y="0"/>
                  </a:lnTo>
                  <a:lnTo>
                    <a:pt x="0" y="1833245"/>
                  </a:lnTo>
                  <a:lnTo>
                    <a:pt x="155448" y="1833245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167579" y="3144580"/>
              <a:ext cx="131947" cy="1600200"/>
            </a:xfrm>
            <a:custGeom>
              <a:avLst/>
              <a:gdLst/>
              <a:ahLst/>
              <a:cxnLst/>
              <a:rect l="l" t="t" r="r" b="b"/>
              <a:pathLst>
                <a:path w="154304" h="1871345">
                  <a:moveTo>
                    <a:pt x="153924" y="0"/>
                  </a:moveTo>
                  <a:lnTo>
                    <a:pt x="0" y="0"/>
                  </a:lnTo>
                  <a:lnTo>
                    <a:pt x="0" y="1871345"/>
                  </a:lnTo>
                  <a:lnTo>
                    <a:pt x="153924" y="1871345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531167" y="3139368"/>
              <a:ext cx="131947" cy="1605630"/>
            </a:xfrm>
            <a:custGeom>
              <a:avLst/>
              <a:gdLst/>
              <a:ahLst/>
              <a:cxnLst/>
              <a:rect l="l" t="t" r="r" b="b"/>
              <a:pathLst>
                <a:path w="154304" h="1877695">
                  <a:moveTo>
                    <a:pt x="153924" y="0"/>
                  </a:moveTo>
                  <a:lnTo>
                    <a:pt x="0" y="0"/>
                  </a:lnTo>
                  <a:lnTo>
                    <a:pt x="0" y="1877441"/>
                  </a:lnTo>
                  <a:lnTo>
                    <a:pt x="153924" y="1877441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893452" y="3083331"/>
              <a:ext cx="133033" cy="1661558"/>
            </a:xfrm>
            <a:custGeom>
              <a:avLst/>
              <a:gdLst/>
              <a:ahLst/>
              <a:cxnLst/>
              <a:rect l="l" t="t" r="r" b="b"/>
              <a:pathLst>
                <a:path w="155575" h="1943100">
                  <a:moveTo>
                    <a:pt x="155447" y="0"/>
                  </a:moveTo>
                  <a:lnTo>
                    <a:pt x="0" y="0"/>
                  </a:lnTo>
                  <a:lnTo>
                    <a:pt x="0" y="1942972"/>
                  </a:lnTo>
                  <a:lnTo>
                    <a:pt x="155447" y="1942972"/>
                  </a:lnTo>
                  <a:lnTo>
                    <a:pt x="155447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257040" y="3022081"/>
              <a:ext cx="133033" cy="1722916"/>
            </a:xfrm>
            <a:custGeom>
              <a:avLst/>
              <a:gdLst/>
              <a:ahLst/>
              <a:cxnLst/>
              <a:rect l="l" t="t" r="r" b="b"/>
              <a:pathLst>
                <a:path w="155575" h="2014854">
                  <a:moveTo>
                    <a:pt x="155448" y="0"/>
                  </a:moveTo>
                  <a:lnTo>
                    <a:pt x="0" y="0"/>
                  </a:lnTo>
                  <a:lnTo>
                    <a:pt x="0" y="2014601"/>
                  </a:lnTo>
                  <a:lnTo>
                    <a:pt x="155448" y="2014601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620628" y="2896976"/>
              <a:ext cx="131947" cy="1847805"/>
            </a:xfrm>
            <a:custGeom>
              <a:avLst/>
              <a:gdLst/>
              <a:ahLst/>
              <a:cxnLst/>
              <a:rect l="l" t="t" r="r" b="b"/>
              <a:pathLst>
                <a:path w="154304" h="2160904">
                  <a:moveTo>
                    <a:pt x="153924" y="0"/>
                  </a:moveTo>
                  <a:lnTo>
                    <a:pt x="0" y="0"/>
                  </a:lnTo>
                  <a:lnTo>
                    <a:pt x="0" y="2160905"/>
                  </a:lnTo>
                  <a:lnTo>
                    <a:pt x="153924" y="2160905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984216" y="2787509"/>
              <a:ext cx="131947" cy="1957489"/>
            </a:xfrm>
            <a:custGeom>
              <a:avLst/>
              <a:gdLst/>
              <a:ahLst/>
              <a:cxnLst/>
              <a:rect l="l" t="t" r="r" b="b"/>
              <a:pathLst>
                <a:path w="154304" h="2289175">
                  <a:moveTo>
                    <a:pt x="153924" y="0"/>
                  </a:moveTo>
                  <a:lnTo>
                    <a:pt x="0" y="0"/>
                  </a:lnTo>
                  <a:lnTo>
                    <a:pt x="0" y="2288921"/>
                  </a:lnTo>
                  <a:lnTo>
                    <a:pt x="153924" y="2288921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346501" y="2680647"/>
              <a:ext cx="133033" cy="2064459"/>
            </a:xfrm>
            <a:custGeom>
              <a:avLst/>
              <a:gdLst/>
              <a:ahLst/>
              <a:cxnLst/>
              <a:rect l="l" t="t" r="r" b="b"/>
              <a:pathLst>
                <a:path w="155575" h="2414270">
                  <a:moveTo>
                    <a:pt x="155448" y="0"/>
                  </a:moveTo>
                  <a:lnTo>
                    <a:pt x="0" y="0"/>
                  </a:lnTo>
                  <a:lnTo>
                    <a:pt x="0" y="2413889"/>
                  </a:lnTo>
                  <a:lnTo>
                    <a:pt x="155448" y="2413889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710089" y="2525569"/>
              <a:ext cx="131947" cy="2219212"/>
            </a:xfrm>
            <a:custGeom>
              <a:avLst/>
              <a:gdLst/>
              <a:ahLst/>
              <a:cxnLst/>
              <a:rect l="l" t="t" r="r" b="b"/>
              <a:pathLst>
                <a:path w="154304" h="2595245">
                  <a:moveTo>
                    <a:pt x="153924" y="0"/>
                  </a:moveTo>
                  <a:lnTo>
                    <a:pt x="0" y="0"/>
                  </a:lnTo>
                  <a:lnTo>
                    <a:pt x="0" y="2595245"/>
                  </a:lnTo>
                  <a:lnTo>
                    <a:pt x="153924" y="2595245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073676" y="2469532"/>
              <a:ext cx="131947" cy="2275683"/>
            </a:xfrm>
            <a:custGeom>
              <a:avLst/>
              <a:gdLst/>
              <a:ahLst/>
              <a:cxnLst/>
              <a:rect l="l" t="t" r="r" b="b"/>
              <a:pathLst>
                <a:path w="154304" h="2661285">
                  <a:moveTo>
                    <a:pt x="153924" y="0"/>
                  </a:moveTo>
                  <a:lnTo>
                    <a:pt x="0" y="0"/>
                  </a:lnTo>
                  <a:lnTo>
                    <a:pt x="0" y="2660777"/>
                  </a:lnTo>
                  <a:lnTo>
                    <a:pt x="153924" y="2660777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437265" y="2309240"/>
              <a:ext cx="131947" cy="2435866"/>
            </a:xfrm>
            <a:custGeom>
              <a:avLst/>
              <a:gdLst/>
              <a:ahLst/>
              <a:cxnLst/>
              <a:rect l="l" t="t" r="r" b="b"/>
              <a:pathLst>
                <a:path w="154304" h="2848610">
                  <a:moveTo>
                    <a:pt x="153924" y="0"/>
                  </a:moveTo>
                  <a:lnTo>
                    <a:pt x="0" y="0"/>
                  </a:lnTo>
                  <a:lnTo>
                    <a:pt x="0" y="2848229"/>
                  </a:lnTo>
                  <a:lnTo>
                    <a:pt x="153924" y="2848229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7799550" y="2202379"/>
              <a:ext cx="133033" cy="2542836"/>
            </a:xfrm>
            <a:custGeom>
              <a:avLst/>
              <a:gdLst/>
              <a:ahLst/>
              <a:cxnLst/>
              <a:rect l="l" t="t" r="r" b="b"/>
              <a:pathLst>
                <a:path w="155575" h="2973704">
                  <a:moveTo>
                    <a:pt x="155448" y="0"/>
                  </a:moveTo>
                  <a:lnTo>
                    <a:pt x="0" y="0"/>
                  </a:lnTo>
                  <a:lnTo>
                    <a:pt x="0" y="2973197"/>
                  </a:lnTo>
                  <a:lnTo>
                    <a:pt x="155448" y="2973197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393102" y="3629365"/>
              <a:ext cx="133033" cy="1115850"/>
            </a:xfrm>
            <a:custGeom>
              <a:avLst/>
              <a:gdLst/>
              <a:ahLst/>
              <a:cxnLst/>
              <a:rect l="l" t="t" r="r" b="b"/>
              <a:pathLst>
                <a:path w="155575" h="1304925">
                  <a:moveTo>
                    <a:pt x="155448" y="0"/>
                  </a:moveTo>
                  <a:lnTo>
                    <a:pt x="0" y="0"/>
                  </a:lnTo>
                  <a:lnTo>
                    <a:pt x="0" y="1304417"/>
                  </a:lnTo>
                  <a:lnTo>
                    <a:pt x="155448" y="1304417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756690" y="3607211"/>
              <a:ext cx="131947" cy="1137570"/>
            </a:xfrm>
            <a:custGeom>
              <a:avLst/>
              <a:gdLst/>
              <a:ahLst/>
              <a:cxnLst/>
              <a:rect l="l" t="t" r="r" b="b"/>
              <a:pathLst>
                <a:path w="154305" h="1330325">
                  <a:moveTo>
                    <a:pt x="153924" y="0"/>
                  </a:moveTo>
                  <a:lnTo>
                    <a:pt x="0" y="0"/>
                  </a:lnTo>
                  <a:lnTo>
                    <a:pt x="0" y="1330325"/>
                  </a:lnTo>
                  <a:lnTo>
                    <a:pt x="153924" y="1330325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120279" y="3578540"/>
              <a:ext cx="131947" cy="1166349"/>
            </a:xfrm>
            <a:custGeom>
              <a:avLst/>
              <a:gdLst/>
              <a:ahLst/>
              <a:cxnLst/>
              <a:rect l="l" t="t" r="r" b="b"/>
              <a:pathLst>
                <a:path w="154305" h="1363979">
                  <a:moveTo>
                    <a:pt x="153924" y="0"/>
                  </a:moveTo>
                  <a:lnTo>
                    <a:pt x="0" y="0"/>
                  </a:lnTo>
                  <a:lnTo>
                    <a:pt x="0" y="1363853"/>
                  </a:lnTo>
                  <a:lnTo>
                    <a:pt x="153924" y="1363853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483867" y="3544658"/>
              <a:ext cx="131947" cy="1200557"/>
            </a:xfrm>
            <a:custGeom>
              <a:avLst/>
              <a:gdLst/>
              <a:ahLst/>
              <a:cxnLst/>
              <a:rect l="l" t="t" r="r" b="b"/>
              <a:pathLst>
                <a:path w="154305" h="1403985">
                  <a:moveTo>
                    <a:pt x="153924" y="0"/>
                  </a:moveTo>
                  <a:lnTo>
                    <a:pt x="0" y="0"/>
                  </a:lnTo>
                  <a:lnTo>
                    <a:pt x="0" y="1403477"/>
                  </a:lnTo>
                  <a:lnTo>
                    <a:pt x="153924" y="1403477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846151" y="3512078"/>
              <a:ext cx="133033" cy="1233137"/>
            </a:xfrm>
            <a:custGeom>
              <a:avLst/>
              <a:gdLst/>
              <a:ahLst/>
              <a:cxnLst/>
              <a:rect l="l" t="t" r="r" b="b"/>
              <a:pathLst>
                <a:path w="155575" h="1442085">
                  <a:moveTo>
                    <a:pt x="155448" y="0"/>
                  </a:moveTo>
                  <a:lnTo>
                    <a:pt x="0" y="0"/>
                  </a:lnTo>
                  <a:lnTo>
                    <a:pt x="0" y="1441577"/>
                  </a:lnTo>
                  <a:lnTo>
                    <a:pt x="155448" y="1441577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209739" y="3500349"/>
              <a:ext cx="131947" cy="1244540"/>
            </a:xfrm>
            <a:custGeom>
              <a:avLst/>
              <a:gdLst/>
              <a:ahLst/>
              <a:cxnLst/>
              <a:rect l="l" t="t" r="r" b="b"/>
              <a:pathLst>
                <a:path w="154304" h="1455420">
                  <a:moveTo>
                    <a:pt x="153924" y="0"/>
                  </a:moveTo>
                  <a:lnTo>
                    <a:pt x="0" y="0"/>
                  </a:lnTo>
                  <a:lnTo>
                    <a:pt x="0" y="1455293"/>
                  </a:lnTo>
                  <a:lnTo>
                    <a:pt x="153924" y="1455293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573328" y="3454738"/>
              <a:ext cx="131947" cy="1290151"/>
            </a:xfrm>
            <a:custGeom>
              <a:avLst/>
              <a:gdLst/>
              <a:ahLst/>
              <a:cxnLst/>
              <a:rect l="l" t="t" r="r" b="b"/>
              <a:pathLst>
                <a:path w="154304" h="1508760">
                  <a:moveTo>
                    <a:pt x="153924" y="0"/>
                  </a:moveTo>
                  <a:lnTo>
                    <a:pt x="0" y="0"/>
                  </a:lnTo>
                  <a:lnTo>
                    <a:pt x="0" y="1508633"/>
                  </a:lnTo>
                  <a:lnTo>
                    <a:pt x="153924" y="1508633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936915" y="3443009"/>
              <a:ext cx="131947" cy="1302097"/>
            </a:xfrm>
            <a:custGeom>
              <a:avLst/>
              <a:gdLst/>
              <a:ahLst/>
              <a:cxnLst/>
              <a:rect l="l" t="t" r="r" b="b"/>
              <a:pathLst>
                <a:path w="154304" h="1522729">
                  <a:moveTo>
                    <a:pt x="153924" y="0"/>
                  </a:moveTo>
                  <a:lnTo>
                    <a:pt x="0" y="0"/>
                  </a:lnTo>
                  <a:lnTo>
                    <a:pt x="0" y="1522349"/>
                  </a:lnTo>
                  <a:lnTo>
                    <a:pt x="153924" y="1522349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299201" y="3413035"/>
              <a:ext cx="133033" cy="1331962"/>
            </a:xfrm>
            <a:custGeom>
              <a:avLst/>
              <a:gdLst/>
              <a:ahLst/>
              <a:cxnLst/>
              <a:rect l="l" t="t" r="r" b="b"/>
              <a:pathLst>
                <a:path w="155575" h="1557654">
                  <a:moveTo>
                    <a:pt x="155448" y="0"/>
                  </a:moveTo>
                  <a:lnTo>
                    <a:pt x="0" y="0"/>
                  </a:lnTo>
                  <a:lnTo>
                    <a:pt x="0" y="1557401"/>
                  </a:lnTo>
                  <a:lnTo>
                    <a:pt x="155448" y="1557401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662788" y="3383063"/>
              <a:ext cx="131947" cy="1361826"/>
            </a:xfrm>
            <a:custGeom>
              <a:avLst/>
              <a:gdLst/>
              <a:ahLst/>
              <a:cxnLst/>
              <a:rect l="l" t="t" r="r" b="b"/>
              <a:pathLst>
                <a:path w="154304" h="1592579">
                  <a:moveTo>
                    <a:pt x="153924" y="0"/>
                  </a:moveTo>
                  <a:lnTo>
                    <a:pt x="0" y="0"/>
                  </a:lnTo>
                  <a:lnTo>
                    <a:pt x="0" y="1592453"/>
                  </a:lnTo>
                  <a:lnTo>
                    <a:pt x="153924" y="1592453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026376" y="3337451"/>
              <a:ext cx="131947" cy="1407438"/>
            </a:xfrm>
            <a:custGeom>
              <a:avLst/>
              <a:gdLst/>
              <a:ahLst/>
              <a:cxnLst/>
              <a:rect l="l" t="t" r="r" b="b"/>
              <a:pathLst>
                <a:path w="154304" h="1645920">
                  <a:moveTo>
                    <a:pt x="153924" y="0"/>
                  </a:moveTo>
                  <a:lnTo>
                    <a:pt x="0" y="0"/>
                  </a:lnTo>
                  <a:lnTo>
                    <a:pt x="0" y="1645793"/>
                  </a:lnTo>
                  <a:lnTo>
                    <a:pt x="153924" y="1645793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389965" y="3273595"/>
              <a:ext cx="131947" cy="1471511"/>
            </a:xfrm>
            <a:custGeom>
              <a:avLst/>
              <a:gdLst/>
              <a:ahLst/>
              <a:cxnLst/>
              <a:rect l="l" t="t" r="r" b="b"/>
              <a:pathLst>
                <a:path w="154304" h="1720850">
                  <a:moveTo>
                    <a:pt x="153924" y="0"/>
                  </a:moveTo>
                  <a:lnTo>
                    <a:pt x="0" y="0"/>
                  </a:lnTo>
                  <a:lnTo>
                    <a:pt x="0" y="1720469"/>
                  </a:lnTo>
                  <a:lnTo>
                    <a:pt x="153924" y="1720469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752249" y="3196708"/>
              <a:ext cx="133033" cy="1548073"/>
            </a:xfrm>
            <a:custGeom>
              <a:avLst/>
              <a:gdLst/>
              <a:ahLst/>
              <a:cxnLst/>
              <a:rect l="l" t="t" r="r" b="b"/>
              <a:pathLst>
                <a:path w="155575" h="1810385">
                  <a:moveTo>
                    <a:pt x="155448" y="0"/>
                  </a:moveTo>
                  <a:lnTo>
                    <a:pt x="0" y="0"/>
                  </a:lnTo>
                  <a:lnTo>
                    <a:pt x="0" y="1810384"/>
                  </a:lnTo>
                  <a:lnTo>
                    <a:pt x="155448" y="1810384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115837" y="3126336"/>
              <a:ext cx="131947" cy="1618662"/>
            </a:xfrm>
            <a:custGeom>
              <a:avLst/>
              <a:gdLst/>
              <a:ahLst/>
              <a:cxnLst/>
              <a:rect l="l" t="t" r="r" b="b"/>
              <a:pathLst>
                <a:path w="154304" h="1892935">
                  <a:moveTo>
                    <a:pt x="153924" y="0"/>
                  </a:moveTo>
                  <a:lnTo>
                    <a:pt x="0" y="0"/>
                  </a:lnTo>
                  <a:lnTo>
                    <a:pt x="0" y="1892681"/>
                  </a:lnTo>
                  <a:lnTo>
                    <a:pt x="153924" y="1892681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479426" y="3057267"/>
              <a:ext cx="131947" cy="1687622"/>
            </a:xfrm>
            <a:custGeom>
              <a:avLst/>
              <a:gdLst/>
              <a:ahLst/>
              <a:cxnLst/>
              <a:rect l="l" t="t" r="r" b="b"/>
              <a:pathLst>
                <a:path w="154304" h="1973579">
                  <a:moveTo>
                    <a:pt x="153924" y="0"/>
                  </a:moveTo>
                  <a:lnTo>
                    <a:pt x="0" y="0"/>
                  </a:lnTo>
                  <a:lnTo>
                    <a:pt x="0" y="1973453"/>
                  </a:lnTo>
                  <a:lnTo>
                    <a:pt x="153924" y="1973453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841711" y="2986895"/>
              <a:ext cx="133033" cy="1758211"/>
            </a:xfrm>
            <a:custGeom>
              <a:avLst/>
              <a:gdLst/>
              <a:ahLst/>
              <a:cxnLst/>
              <a:rect l="l" t="t" r="r" b="b"/>
              <a:pathLst>
                <a:path w="155575" h="2056129">
                  <a:moveTo>
                    <a:pt x="155448" y="0"/>
                  </a:moveTo>
                  <a:lnTo>
                    <a:pt x="0" y="0"/>
                  </a:lnTo>
                  <a:lnTo>
                    <a:pt x="0" y="2055749"/>
                  </a:lnTo>
                  <a:lnTo>
                    <a:pt x="155448" y="2055749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7205298" y="2924343"/>
              <a:ext cx="133033" cy="1820655"/>
            </a:xfrm>
            <a:custGeom>
              <a:avLst/>
              <a:gdLst/>
              <a:ahLst/>
              <a:cxnLst/>
              <a:rect l="l" t="t" r="r" b="b"/>
              <a:pathLst>
                <a:path w="155575" h="2129154">
                  <a:moveTo>
                    <a:pt x="155448" y="0"/>
                  </a:moveTo>
                  <a:lnTo>
                    <a:pt x="0" y="0"/>
                  </a:lnTo>
                  <a:lnTo>
                    <a:pt x="0" y="2128901"/>
                  </a:lnTo>
                  <a:lnTo>
                    <a:pt x="155448" y="2128901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568887" y="2843545"/>
              <a:ext cx="131947" cy="1901561"/>
            </a:xfrm>
            <a:custGeom>
              <a:avLst/>
              <a:gdLst/>
              <a:ahLst/>
              <a:cxnLst/>
              <a:rect l="l" t="t" r="r" b="b"/>
              <a:pathLst>
                <a:path w="154304" h="2223770">
                  <a:moveTo>
                    <a:pt x="153924" y="0"/>
                  </a:moveTo>
                  <a:lnTo>
                    <a:pt x="0" y="0"/>
                  </a:lnTo>
                  <a:lnTo>
                    <a:pt x="0" y="2223389"/>
                  </a:lnTo>
                  <a:lnTo>
                    <a:pt x="153924" y="2223389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932475" y="2757535"/>
              <a:ext cx="131947" cy="1987354"/>
            </a:xfrm>
            <a:custGeom>
              <a:avLst/>
              <a:gdLst/>
              <a:ahLst/>
              <a:cxnLst/>
              <a:rect l="l" t="t" r="r" b="b"/>
              <a:pathLst>
                <a:path w="154304" h="2324100">
                  <a:moveTo>
                    <a:pt x="153923" y="0"/>
                  </a:moveTo>
                  <a:lnTo>
                    <a:pt x="0" y="0"/>
                  </a:lnTo>
                  <a:lnTo>
                    <a:pt x="0" y="2323972"/>
                  </a:lnTo>
                  <a:lnTo>
                    <a:pt x="153923" y="2323972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393102" y="3629365"/>
              <a:ext cx="133033" cy="1115850"/>
            </a:xfrm>
            <a:custGeom>
              <a:avLst/>
              <a:gdLst/>
              <a:ahLst/>
              <a:cxnLst/>
              <a:rect l="l" t="t" r="r" b="b"/>
              <a:pathLst>
                <a:path w="155575" h="1304925">
                  <a:moveTo>
                    <a:pt x="0" y="0"/>
                  </a:moveTo>
                  <a:lnTo>
                    <a:pt x="155448" y="0"/>
                  </a:lnTo>
                  <a:lnTo>
                    <a:pt x="155448" y="1304417"/>
                  </a:lnTo>
                  <a:lnTo>
                    <a:pt x="0" y="130441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756690" y="3607211"/>
              <a:ext cx="131947" cy="1137570"/>
            </a:xfrm>
            <a:custGeom>
              <a:avLst/>
              <a:gdLst/>
              <a:ahLst/>
              <a:cxnLst/>
              <a:rect l="l" t="t" r="r" b="b"/>
              <a:pathLst>
                <a:path w="154305" h="1330325">
                  <a:moveTo>
                    <a:pt x="0" y="0"/>
                  </a:moveTo>
                  <a:lnTo>
                    <a:pt x="153924" y="0"/>
                  </a:lnTo>
                  <a:lnTo>
                    <a:pt x="153924" y="1330325"/>
                  </a:lnTo>
                  <a:lnTo>
                    <a:pt x="0" y="133032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120279" y="3578540"/>
              <a:ext cx="131947" cy="1166349"/>
            </a:xfrm>
            <a:custGeom>
              <a:avLst/>
              <a:gdLst/>
              <a:ahLst/>
              <a:cxnLst/>
              <a:rect l="l" t="t" r="r" b="b"/>
              <a:pathLst>
                <a:path w="154305" h="1363979">
                  <a:moveTo>
                    <a:pt x="0" y="0"/>
                  </a:moveTo>
                  <a:lnTo>
                    <a:pt x="153924" y="0"/>
                  </a:lnTo>
                  <a:lnTo>
                    <a:pt x="153924" y="1363853"/>
                  </a:lnTo>
                  <a:lnTo>
                    <a:pt x="0" y="136385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483867" y="3544658"/>
              <a:ext cx="131947" cy="1200557"/>
            </a:xfrm>
            <a:custGeom>
              <a:avLst/>
              <a:gdLst/>
              <a:ahLst/>
              <a:cxnLst/>
              <a:rect l="l" t="t" r="r" b="b"/>
              <a:pathLst>
                <a:path w="154305" h="1403985">
                  <a:moveTo>
                    <a:pt x="0" y="0"/>
                  </a:moveTo>
                  <a:lnTo>
                    <a:pt x="153924" y="0"/>
                  </a:lnTo>
                  <a:lnTo>
                    <a:pt x="153924" y="1403477"/>
                  </a:lnTo>
                  <a:lnTo>
                    <a:pt x="0" y="140347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846151" y="3512078"/>
              <a:ext cx="133033" cy="1233137"/>
            </a:xfrm>
            <a:custGeom>
              <a:avLst/>
              <a:gdLst/>
              <a:ahLst/>
              <a:cxnLst/>
              <a:rect l="l" t="t" r="r" b="b"/>
              <a:pathLst>
                <a:path w="155575" h="1442085">
                  <a:moveTo>
                    <a:pt x="0" y="0"/>
                  </a:moveTo>
                  <a:lnTo>
                    <a:pt x="155448" y="0"/>
                  </a:lnTo>
                  <a:lnTo>
                    <a:pt x="155448" y="1441577"/>
                  </a:lnTo>
                  <a:lnTo>
                    <a:pt x="0" y="144157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209739" y="3500349"/>
              <a:ext cx="131947" cy="1244540"/>
            </a:xfrm>
            <a:custGeom>
              <a:avLst/>
              <a:gdLst/>
              <a:ahLst/>
              <a:cxnLst/>
              <a:rect l="l" t="t" r="r" b="b"/>
              <a:pathLst>
                <a:path w="154304" h="1455420">
                  <a:moveTo>
                    <a:pt x="0" y="0"/>
                  </a:moveTo>
                  <a:lnTo>
                    <a:pt x="153924" y="0"/>
                  </a:lnTo>
                  <a:lnTo>
                    <a:pt x="153924" y="1455293"/>
                  </a:lnTo>
                  <a:lnTo>
                    <a:pt x="0" y="145529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573328" y="3454738"/>
              <a:ext cx="131947" cy="1290151"/>
            </a:xfrm>
            <a:custGeom>
              <a:avLst/>
              <a:gdLst/>
              <a:ahLst/>
              <a:cxnLst/>
              <a:rect l="l" t="t" r="r" b="b"/>
              <a:pathLst>
                <a:path w="154304" h="1508760">
                  <a:moveTo>
                    <a:pt x="0" y="0"/>
                  </a:moveTo>
                  <a:lnTo>
                    <a:pt x="153924" y="0"/>
                  </a:lnTo>
                  <a:lnTo>
                    <a:pt x="153924" y="1508633"/>
                  </a:lnTo>
                  <a:lnTo>
                    <a:pt x="0" y="150863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3936915" y="3443009"/>
              <a:ext cx="131947" cy="1302097"/>
            </a:xfrm>
            <a:custGeom>
              <a:avLst/>
              <a:gdLst/>
              <a:ahLst/>
              <a:cxnLst/>
              <a:rect l="l" t="t" r="r" b="b"/>
              <a:pathLst>
                <a:path w="154304" h="1522729">
                  <a:moveTo>
                    <a:pt x="0" y="0"/>
                  </a:moveTo>
                  <a:lnTo>
                    <a:pt x="153924" y="0"/>
                  </a:lnTo>
                  <a:lnTo>
                    <a:pt x="153924" y="1522349"/>
                  </a:lnTo>
                  <a:lnTo>
                    <a:pt x="0" y="152234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299201" y="3413035"/>
              <a:ext cx="133033" cy="1331962"/>
            </a:xfrm>
            <a:custGeom>
              <a:avLst/>
              <a:gdLst/>
              <a:ahLst/>
              <a:cxnLst/>
              <a:rect l="l" t="t" r="r" b="b"/>
              <a:pathLst>
                <a:path w="155575" h="1557654">
                  <a:moveTo>
                    <a:pt x="0" y="0"/>
                  </a:moveTo>
                  <a:lnTo>
                    <a:pt x="155448" y="0"/>
                  </a:lnTo>
                  <a:lnTo>
                    <a:pt x="155448" y="1557401"/>
                  </a:lnTo>
                  <a:lnTo>
                    <a:pt x="0" y="155740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4662788" y="3383063"/>
              <a:ext cx="131947" cy="1361826"/>
            </a:xfrm>
            <a:custGeom>
              <a:avLst/>
              <a:gdLst/>
              <a:ahLst/>
              <a:cxnLst/>
              <a:rect l="l" t="t" r="r" b="b"/>
              <a:pathLst>
                <a:path w="154304" h="1592579">
                  <a:moveTo>
                    <a:pt x="0" y="0"/>
                  </a:moveTo>
                  <a:lnTo>
                    <a:pt x="153924" y="0"/>
                  </a:lnTo>
                  <a:lnTo>
                    <a:pt x="153924" y="1592453"/>
                  </a:lnTo>
                  <a:lnTo>
                    <a:pt x="0" y="159245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026376" y="3337451"/>
              <a:ext cx="131947" cy="1407438"/>
            </a:xfrm>
            <a:custGeom>
              <a:avLst/>
              <a:gdLst/>
              <a:ahLst/>
              <a:cxnLst/>
              <a:rect l="l" t="t" r="r" b="b"/>
              <a:pathLst>
                <a:path w="154304" h="1645920">
                  <a:moveTo>
                    <a:pt x="0" y="0"/>
                  </a:moveTo>
                  <a:lnTo>
                    <a:pt x="153924" y="0"/>
                  </a:lnTo>
                  <a:lnTo>
                    <a:pt x="153924" y="1645793"/>
                  </a:lnTo>
                  <a:lnTo>
                    <a:pt x="0" y="164579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5389965" y="3273595"/>
              <a:ext cx="131947" cy="1471511"/>
            </a:xfrm>
            <a:custGeom>
              <a:avLst/>
              <a:gdLst/>
              <a:ahLst/>
              <a:cxnLst/>
              <a:rect l="l" t="t" r="r" b="b"/>
              <a:pathLst>
                <a:path w="154304" h="1720850">
                  <a:moveTo>
                    <a:pt x="0" y="0"/>
                  </a:moveTo>
                  <a:lnTo>
                    <a:pt x="153924" y="0"/>
                  </a:lnTo>
                  <a:lnTo>
                    <a:pt x="153924" y="1720469"/>
                  </a:lnTo>
                  <a:lnTo>
                    <a:pt x="0" y="172046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752249" y="3196708"/>
              <a:ext cx="133033" cy="1548073"/>
            </a:xfrm>
            <a:custGeom>
              <a:avLst/>
              <a:gdLst/>
              <a:ahLst/>
              <a:cxnLst/>
              <a:rect l="l" t="t" r="r" b="b"/>
              <a:pathLst>
                <a:path w="155575" h="1810385">
                  <a:moveTo>
                    <a:pt x="0" y="0"/>
                  </a:moveTo>
                  <a:lnTo>
                    <a:pt x="155448" y="0"/>
                  </a:lnTo>
                  <a:lnTo>
                    <a:pt x="155448" y="1810384"/>
                  </a:lnTo>
                  <a:lnTo>
                    <a:pt x="0" y="18103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115837" y="3126336"/>
              <a:ext cx="131947" cy="1618662"/>
            </a:xfrm>
            <a:custGeom>
              <a:avLst/>
              <a:gdLst/>
              <a:ahLst/>
              <a:cxnLst/>
              <a:rect l="l" t="t" r="r" b="b"/>
              <a:pathLst>
                <a:path w="154304" h="1892935">
                  <a:moveTo>
                    <a:pt x="0" y="0"/>
                  </a:moveTo>
                  <a:lnTo>
                    <a:pt x="153924" y="0"/>
                  </a:lnTo>
                  <a:lnTo>
                    <a:pt x="153924" y="1892681"/>
                  </a:lnTo>
                  <a:lnTo>
                    <a:pt x="0" y="189268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479426" y="3057267"/>
              <a:ext cx="131947" cy="1687622"/>
            </a:xfrm>
            <a:custGeom>
              <a:avLst/>
              <a:gdLst/>
              <a:ahLst/>
              <a:cxnLst/>
              <a:rect l="l" t="t" r="r" b="b"/>
              <a:pathLst>
                <a:path w="154304" h="1973579">
                  <a:moveTo>
                    <a:pt x="0" y="0"/>
                  </a:moveTo>
                  <a:lnTo>
                    <a:pt x="153924" y="0"/>
                  </a:lnTo>
                  <a:lnTo>
                    <a:pt x="153924" y="1973453"/>
                  </a:lnTo>
                  <a:lnTo>
                    <a:pt x="0" y="197345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841711" y="2986895"/>
              <a:ext cx="133033" cy="1758211"/>
            </a:xfrm>
            <a:custGeom>
              <a:avLst/>
              <a:gdLst/>
              <a:ahLst/>
              <a:cxnLst/>
              <a:rect l="l" t="t" r="r" b="b"/>
              <a:pathLst>
                <a:path w="155575" h="2056129">
                  <a:moveTo>
                    <a:pt x="0" y="0"/>
                  </a:moveTo>
                  <a:lnTo>
                    <a:pt x="155448" y="0"/>
                  </a:lnTo>
                  <a:lnTo>
                    <a:pt x="155448" y="2055749"/>
                  </a:lnTo>
                  <a:lnTo>
                    <a:pt x="0" y="205574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205298" y="2924343"/>
              <a:ext cx="133033" cy="1820655"/>
            </a:xfrm>
            <a:custGeom>
              <a:avLst/>
              <a:gdLst/>
              <a:ahLst/>
              <a:cxnLst/>
              <a:rect l="l" t="t" r="r" b="b"/>
              <a:pathLst>
                <a:path w="155575" h="2129154">
                  <a:moveTo>
                    <a:pt x="0" y="0"/>
                  </a:moveTo>
                  <a:lnTo>
                    <a:pt x="155448" y="0"/>
                  </a:lnTo>
                  <a:lnTo>
                    <a:pt x="155448" y="2128901"/>
                  </a:lnTo>
                  <a:lnTo>
                    <a:pt x="0" y="212890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568887" y="2843545"/>
              <a:ext cx="131947" cy="1901561"/>
            </a:xfrm>
            <a:custGeom>
              <a:avLst/>
              <a:gdLst/>
              <a:ahLst/>
              <a:cxnLst/>
              <a:rect l="l" t="t" r="r" b="b"/>
              <a:pathLst>
                <a:path w="154304" h="2223770">
                  <a:moveTo>
                    <a:pt x="0" y="0"/>
                  </a:moveTo>
                  <a:lnTo>
                    <a:pt x="153924" y="0"/>
                  </a:lnTo>
                  <a:lnTo>
                    <a:pt x="153924" y="2223389"/>
                  </a:lnTo>
                  <a:lnTo>
                    <a:pt x="0" y="222338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932475" y="2757535"/>
              <a:ext cx="131947" cy="1987354"/>
            </a:xfrm>
            <a:custGeom>
              <a:avLst/>
              <a:gdLst/>
              <a:ahLst/>
              <a:cxnLst/>
              <a:rect l="l" t="t" r="r" b="b"/>
              <a:pathLst>
                <a:path w="154304" h="2324100">
                  <a:moveTo>
                    <a:pt x="0" y="0"/>
                  </a:moveTo>
                  <a:lnTo>
                    <a:pt x="153923" y="0"/>
                  </a:lnTo>
                  <a:lnTo>
                    <a:pt x="153923" y="2323972"/>
                  </a:lnTo>
                  <a:lnTo>
                    <a:pt x="0" y="232397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211959" y="4744889"/>
              <a:ext cx="6901982" cy="0"/>
            </a:xfrm>
            <a:custGeom>
              <a:avLst/>
              <a:gdLst/>
              <a:ahLst/>
              <a:cxnLst/>
              <a:rect l="l" t="t" r="r" b="b"/>
              <a:pathLst>
                <a:path w="8071484">
                  <a:moveTo>
                    <a:pt x="0" y="0"/>
                  </a:moveTo>
                  <a:lnTo>
                    <a:pt x="80712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211959" y="4744889"/>
              <a:ext cx="6901982" cy="0"/>
            </a:xfrm>
            <a:custGeom>
              <a:avLst/>
              <a:gdLst/>
              <a:ahLst/>
              <a:cxnLst/>
              <a:rect l="l" t="t" r="r" b="b"/>
              <a:pathLst>
                <a:path w="8071484">
                  <a:moveTo>
                    <a:pt x="0" y="0"/>
                  </a:moveTo>
                  <a:lnTo>
                    <a:pt x="8071231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211959" y="4744889"/>
              <a:ext cx="0" cy="166156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0"/>
                  </a:moveTo>
                  <a:lnTo>
                    <a:pt x="0" y="1943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575548" y="4744889"/>
              <a:ext cx="0" cy="166156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0"/>
                  </a:moveTo>
                  <a:lnTo>
                    <a:pt x="0" y="1943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939135" y="4744889"/>
              <a:ext cx="0" cy="166156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0"/>
                  </a:moveTo>
                  <a:lnTo>
                    <a:pt x="0" y="1943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2301420" y="4744889"/>
              <a:ext cx="0" cy="166156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0"/>
                  </a:moveTo>
                  <a:lnTo>
                    <a:pt x="0" y="1943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2665008" y="4744889"/>
              <a:ext cx="0" cy="166156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0"/>
                  </a:moveTo>
                  <a:lnTo>
                    <a:pt x="0" y="1943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3028597" y="4744889"/>
              <a:ext cx="0" cy="166156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0"/>
                  </a:moveTo>
                  <a:lnTo>
                    <a:pt x="0" y="1943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3390881" y="4744889"/>
              <a:ext cx="0" cy="166156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0"/>
                  </a:moveTo>
                  <a:lnTo>
                    <a:pt x="0" y="1943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3754470" y="4744889"/>
              <a:ext cx="0" cy="166156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0"/>
                  </a:moveTo>
                  <a:lnTo>
                    <a:pt x="0" y="1943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4118058" y="4744889"/>
              <a:ext cx="0" cy="166156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0"/>
                  </a:moveTo>
                  <a:lnTo>
                    <a:pt x="0" y="1943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4481645" y="4744889"/>
              <a:ext cx="0" cy="166156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0"/>
                  </a:moveTo>
                  <a:lnTo>
                    <a:pt x="0" y="1943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4843931" y="4744889"/>
              <a:ext cx="0" cy="166156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0"/>
                  </a:moveTo>
                  <a:lnTo>
                    <a:pt x="0" y="1943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207518" y="4744889"/>
              <a:ext cx="0" cy="166156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0"/>
                  </a:moveTo>
                  <a:lnTo>
                    <a:pt x="0" y="1943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571107" y="4744889"/>
              <a:ext cx="0" cy="166156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0"/>
                  </a:moveTo>
                  <a:lnTo>
                    <a:pt x="0" y="1943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934694" y="4744889"/>
              <a:ext cx="0" cy="166156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0"/>
                  </a:moveTo>
                  <a:lnTo>
                    <a:pt x="0" y="1943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6296980" y="4744889"/>
              <a:ext cx="0" cy="166156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0"/>
                  </a:moveTo>
                  <a:lnTo>
                    <a:pt x="0" y="1943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6660568" y="4744889"/>
              <a:ext cx="0" cy="166156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0"/>
                  </a:moveTo>
                  <a:lnTo>
                    <a:pt x="0" y="1943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024155" y="4744889"/>
              <a:ext cx="0" cy="166156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0"/>
                  </a:moveTo>
                  <a:lnTo>
                    <a:pt x="0" y="1943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387744" y="4744889"/>
              <a:ext cx="0" cy="166156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0"/>
                  </a:moveTo>
                  <a:lnTo>
                    <a:pt x="0" y="1943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750029" y="4744889"/>
              <a:ext cx="0" cy="166156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0"/>
                  </a:moveTo>
                  <a:lnTo>
                    <a:pt x="0" y="1943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113725" y="4744889"/>
              <a:ext cx="0" cy="166156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0"/>
                  </a:moveTo>
                  <a:lnTo>
                    <a:pt x="0" y="1943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 txBox="1"/>
            <p:nvPr/>
          </p:nvSpPr>
          <p:spPr>
            <a:xfrm>
              <a:off x="1250078" y="4747387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2000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69" name="object 169"/>
            <p:cNvSpPr txBox="1"/>
            <p:nvPr/>
          </p:nvSpPr>
          <p:spPr>
            <a:xfrm>
              <a:off x="1613449" y="4747387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70" name="object 170"/>
            <p:cNvSpPr txBox="1"/>
            <p:nvPr/>
          </p:nvSpPr>
          <p:spPr>
            <a:xfrm>
              <a:off x="1976711" y="4747387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2002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71" name="object 171"/>
            <p:cNvSpPr txBox="1"/>
            <p:nvPr/>
          </p:nvSpPr>
          <p:spPr>
            <a:xfrm>
              <a:off x="2340081" y="4747387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72" name="object 172"/>
            <p:cNvSpPr txBox="1"/>
            <p:nvPr/>
          </p:nvSpPr>
          <p:spPr>
            <a:xfrm>
              <a:off x="2703453" y="4747387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2004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73" name="object 173"/>
            <p:cNvSpPr txBox="1"/>
            <p:nvPr/>
          </p:nvSpPr>
          <p:spPr>
            <a:xfrm>
              <a:off x="3066715" y="4747387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2005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74" name="object 174"/>
            <p:cNvSpPr txBox="1"/>
            <p:nvPr/>
          </p:nvSpPr>
          <p:spPr>
            <a:xfrm>
              <a:off x="3430086" y="4747387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75" name="object 175"/>
            <p:cNvSpPr txBox="1"/>
            <p:nvPr/>
          </p:nvSpPr>
          <p:spPr>
            <a:xfrm>
              <a:off x="3793130" y="4747387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76" name="object 176"/>
            <p:cNvSpPr txBox="1"/>
            <p:nvPr/>
          </p:nvSpPr>
          <p:spPr>
            <a:xfrm>
              <a:off x="4156501" y="4747387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2008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77" name="object 177"/>
            <p:cNvSpPr txBox="1"/>
            <p:nvPr/>
          </p:nvSpPr>
          <p:spPr>
            <a:xfrm>
              <a:off x="4519764" y="4747387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78" name="object 178"/>
            <p:cNvSpPr txBox="1"/>
            <p:nvPr/>
          </p:nvSpPr>
          <p:spPr>
            <a:xfrm>
              <a:off x="4883134" y="4747387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2010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79" name="object 179"/>
            <p:cNvSpPr txBox="1"/>
            <p:nvPr/>
          </p:nvSpPr>
          <p:spPr>
            <a:xfrm>
              <a:off x="5246397" y="4747387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80" name="object 180"/>
            <p:cNvSpPr txBox="1"/>
            <p:nvPr/>
          </p:nvSpPr>
          <p:spPr>
            <a:xfrm>
              <a:off x="5609767" y="4747387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2012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81" name="object 181"/>
            <p:cNvSpPr txBox="1"/>
            <p:nvPr/>
          </p:nvSpPr>
          <p:spPr>
            <a:xfrm>
              <a:off x="5973139" y="4747387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82" name="object 182"/>
            <p:cNvSpPr txBox="1"/>
            <p:nvPr/>
          </p:nvSpPr>
          <p:spPr>
            <a:xfrm>
              <a:off x="6336400" y="4747387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2014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83" name="object 183"/>
            <p:cNvSpPr txBox="1"/>
            <p:nvPr/>
          </p:nvSpPr>
          <p:spPr>
            <a:xfrm>
              <a:off x="6699771" y="4747387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2015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84" name="object 184"/>
            <p:cNvSpPr txBox="1"/>
            <p:nvPr/>
          </p:nvSpPr>
          <p:spPr>
            <a:xfrm>
              <a:off x="7062816" y="4747387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85" name="object 185"/>
            <p:cNvSpPr txBox="1"/>
            <p:nvPr/>
          </p:nvSpPr>
          <p:spPr>
            <a:xfrm>
              <a:off x="7426188" y="4747387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86" name="object 186"/>
            <p:cNvSpPr txBox="1"/>
            <p:nvPr/>
          </p:nvSpPr>
          <p:spPr>
            <a:xfrm>
              <a:off x="7789450" y="4747387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2018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87" name="object 187"/>
            <p:cNvSpPr/>
            <p:nvPr/>
          </p:nvSpPr>
          <p:spPr>
            <a:xfrm>
              <a:off x="468190" y="4911045"/>
              <a:ext cx="7645883" cy="0"/>
            </a:xfrm>
            <a:custGeom>
              <a:avLst/>
              <a:gdLst/>
              <a:ahLst/>
              <a:cxnLst/>
              <a:rect l="l" t="t" r="r" b="b"/>
              <a:pathLst>
                <a:path w="8941435">
                  <a:moveTo>
                    <a:pt x="0" y="0"/>
                  </a:moveTo>
                  <a:lnTo>
                    <a:pt x="8941028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468190" y="4911045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211959" y="4911045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211959" y="4911045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575548" y="4911045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575548" y="4911045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939135" y="4911045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939135" y="4911045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2301420" y="4911045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2301420" y="4911045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2665008" y="4911045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2665008" y="4911045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3028597" y="4911045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3028597" y="4911045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3390881" y="4911045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3390881" y="4911045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3754470" y="4911045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3754470" y="4911045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4118058" y="4911045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4118058" y="4911045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4481645" y="4911045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4481645" y="4911045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4843931" y="4911045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4843931" y="4911045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5207518" y="4911045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5207518" y="4911045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5571107" y="4911045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5571107" y="4911045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5934694" y="4911045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5934694" y="4911045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6296980" y="4911045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6296980" y="4911045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6660568" y="4911045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6660568" y="4911045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7024155" y="4911045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7024155" y="4911045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7387744" y="4911045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7387744" y="4911045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7750029" y="4911045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7750029" y="4911045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113725" y="4911045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113725" y="4911045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06362" y="4963384"/>
              <a:ext cx="60272" cy="60272"/>
            </a:xfrm>
            <a:custGeom>
              <a:avLst/>
              <a:gdLst/>
              <a:ahLst/>
              <a:cxnLst/>
              <a:rect l="l" t="t" r="r" b="b"/>
              <a:pathLst>
                <a:path w="70484" h="70485">
                  <a:moveTo>
                    <a:pt x="0" y="70237"/>
                  </a:moveTo>
                  <a:lnTo>
                    <a:pt x="70237" y="70237"/>
                  </a:lnTo>
                  <a:lnTo>
                    <a:pt x="70237" y="0"/>
                  </a:lnTo>
                  <a:lnTo>
                    <a:pt x="0" y="0"/>
                  </a:lnTo>
                  <a:lnTo>
                    <a:pt x="0" y="70237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 txBox="1"/>
            <p:nvPr/>
          </p:nvSpPr>
          <p:spPr>
            <a:xfrm>
              <a:off x="581828" y="4912891"/>
              <a:ext cx="613582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Mäntyharju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31" name="object 231"/>
            <p:cNvSpPr txBox="1"/>
            <p:nvPr/>
          </p:nvSpPr>
          <p:spPr>
            <a:xfrm>
              <a:off x="1266802" y="491549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5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32" name="object 232"/>
            <p:cNvSpPr txBox="1"/>
            <p:nvPr/>
          </p:nvSpPr>
          <p:spPr>
            <a:xfrm>
              <a:off x="1630064" y="491549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6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5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33" name="object 233"/>
            <p:cNvSpPr txBox="1"/>
            <p:nvPr/>
          </p:nvSpPr>
          <p:spPr>
            <a:xfrm>
              <a:off x="1993434" y="491549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7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34" name="object 234"/>
            <p:cNvSpPr txBox="1"/>
            <p:nvPr/>
          </p:nvSpPr>
          <p:spPr>
            <a:xfrm>
              <a:off x="2356806" y="491549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8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35" name="object 235"/>
            <p:cNvSpPr txBox="1"/>
            <p:nvPr/>
          </p:nvSpPr>
          <p:spPr>
            <a:xfrm>
              <a:off x="2720068" y="491549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9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36" name="object 236"/>
            <p:cNvSpPr txBox="1"/>
            <p:nvPr/>
          </p:nvSpPr>
          <p:spPr>
            <a:xfrm>
              <a:off x="3083113" y="491549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9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8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37" name="object 237"/>
            <p:cNvSpPr txBox="1"/>
            <p:nvPr/>
          </p:nvSpPr>
          <p:spPr>
            <a:xfrm>
              <a:off x="3446483" y="491549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0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38" name="object 238"/>
            <p:cNvSpPr txBox="1"/>
            <p:nvPr/>
          </p:nvSpPr>
          <p:spPr>
            <a:xfrm>
              <a:off x="3809855" y="491549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1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39" name="object 239"/>
            <p:cNvSpPr txBox="1"/>
            <p:nvPr/>
          </p:nvSpPr>
          <p:spPr>
            <a:xfrm>
              <a:off x="4173116" y="491549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2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4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40" name="object 240"/>
            <p:cNvSpPr txBox="1"/>
            <p:nvPr/>
          </p:nvSpPr>
          <p:spPr>
            <a:xfrm>
              <a:off x="4536488" y="491549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2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41" name="object 241"/>
            <p:cNvSpPr txBox="1"/>
            <p:nvPr/>
          </p:nvSpPr>
          <p:spPr>
            <a:xfrm>
              <a:off x="4899749" y="491549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4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0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42" name="object 242"/>
            <p:cNvSpPr txBox="1"/>
            <p:nvPr/>
          </p:nvSpPr>
          <p:spPr>
            <a:xfrm>
              <a:off x="5263121" y="491549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5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43" name="object 243"/>
            <p:cNvSpPr txBox="1"/>
            <p:nvPr/>
          </p:nvSpPr>
          <p:spPr>
            <a:xfrm>
              <a:off x="5626491" y="491549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9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0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44" name="object 244"/>
            <p:cNvSpPr txBox="1"/>
            <p:nvPr/>
          </p:nvSpPr>
          <p:spPr>
            <a:xfrm>
              <a:off x="5989753" y="491549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5</a:t>
              </a:r>
              <a:r>
                <a:rPr sz="941" spc="-4" dirty="0">
                  <a:latin typeface="Arial"/>
                  <a:cs typeface="Arial"/>
                </a:rPr>
                <a:t>1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45" name="object 245"/>
            <p:cNvSpPr txBox="1"/>
            <p:nvPr/>
          </p:nvSpPr>
          <p:spPr>
            <a:xfrm>
              <a:off x="6353125" y="491549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5</a:t>
              </a:r>
              <a:r>
                <a:rPr sz="941" spc="-4" dirty="0">
                  <a:latin typeface="Arial"/>
                  <a:cs typeface="Arial"/>
                </a:rPr>
                <a:t>4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46" name="object 246"/>
            <p:cNvSpPr txBox="1"/>
            <p:nvPr/>
          </p:nvSpPr>
          <p:spPr>
            <a:xfrm>
              <a:off x="6716170" y="491549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5</a:t>
              </a:r>
              <a:r>
                <a:rPr sz="941" spc="-4" dirty="0">
                  <a:latin typeface="Arial"/>
                  <a:cs typeface="Arial"/>
                </a:rPr>
                <a:t>8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8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47" name="object 247"/>
            <p:cNvSpPr txBox="1"/>
            <p:nvPr/>
          </p:nvSpPr>
          <p:spPr>
            <a:xfrm>
              <a:off x="7079541" y="491549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6</a:t>
              </a:r>
              <a:r>
                <a:rPr sz="941" spc="-4" dirty="0">
                  <a:latin typeface="Arial"/>
                  <a:cs typeface="Arial"/>
                </a:rPr>
                <a:t>0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48" name="object 248"/>
            <p:cNvSpPr txBox="1"/>
            <p:nvPr/>
          </p:nvSpPr>
          <p:spPr>
            <a:xfrm>
              <a:off x="7442802" y="491549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6</a:t>
              </a:r>
              <a:r>
                <a:rPr sz="941" spc="-4" dirty="0">
                  <a:latin typeface="Arial"/>
                  <a:cs typeface="Arial"/>
                </a:rPr>
                <a:t>4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5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49" name="object 249"/>
            <p:cNvSpPr txBox="1"/>
            <p:nvPr/>
          </p:nvSpPr>
          <p:spPr>
            <a:xfrm>
              <a:off x="7806173" y="491549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6</a:t>
              </a:r>
              <a:r>
                <a:rPr sz="941" spc="-4" dirty="0">
                  <a:latin typeface="Arial"/>
                  <a:cs typeface="Arial"/>
                </a:rPr>
                <a:t>7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4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50" name="object 250"/>
            <p:cNvSpPr/>
            <p:nvPr/>
          </p:nvSpPr>
          <p:spPr>
            <a:xfrm>
              <a:off x="468190" y="5081219"/>
              <a:ext cx="7645883" cy="0"/>
            </a:xfrm>
            <a:custGeom>
              <a:avLst/>
              <a:gdLst/>
              <a:ahLst/>
              <a:cxnLst/>
              <a:rect l="l" t="t" r="r" b="b"/>
              <a:pathLst>
                <a:path w="8941435">
                  <a:moveTo>
                    <a:pt x="0" y="0"/>
                  </a:moveTo>
                  <a:lnTo>
                    <a:pt x="8941028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68190" y="508121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468190" y="5251284"/>
              <a:ext cx="7645883" cy="0"/>
            </a:xfrm>
            <a:custGeom>
              <a:avLst/>
              <a:gdLst/>
              <a:ahLst/>
              <a:cxnLst/>
              <a:rect l="l" t="t" r="r" b="b"/>
              <a:pathLst>
                <a:path w="8941435">
                  <a:moveTo>
                    <a:pt x="0" y="0"/>
                  </a:moveTo>
                  <a:lnTo>
                    <a:pt x="8941028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1211959" y="508121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1211959" y="508121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1575548" y="508121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1575548" y="508121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1939135" y="508121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1939135" y="508121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2301420" y="508121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2301420" y="508121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2665008" y="508121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2665008" y="508121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028597" y="508121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028597" y="508121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390881" y="508121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390881" y="508121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754470" y="508121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754470" y="508121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4118058" y="508121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4118058" y="508121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4481645" y="508121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4481645" y="508121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4843931" y="508121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4843931" y="508121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5207518" y="508121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5207518" y="508121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5571107" y="508121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5571107" y="508121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5934694" y="508121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5934694" y="508121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6296980" y="508121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6296980" y="508121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6660568" y="508121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6660568" y="508121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7024155" y="508121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7024155" y="508121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7387744" y="508121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7387744" y="508121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7750029" y="508121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7750029" y="508121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113725" y="508121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113725" y="508121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506362" y="5133558"/>
              <a:ext cx="60272" cy="60272"/>
            </a:xfrm>
            <a:custGeom>
              <a:avLst/>
              <a:gdLst/>
              <a:ahLst/>
              <a:cxnLst/>
              <a:rect l="l" t="t" r="r" b="b"/>
              <a:pathLst>
                <a:path w="70484" h="70485">
                  <a:moveTo>
                    <a:pt x="0" y="70237"/>
                  </a:moveTo>
                  <a:lnTo>
                    <a:pt x="70237" y="70237"/>
                  </a:lnTo>
                  <a:lnTo>
                    <a:pt x="70237" y="0"/>
                  </a:lnTo>
                  <a:lnTo>
                    <a:pt x="0" y="0"/>
                  </a:lnTo>
                  <a:lnTo>
                    <a:pt x="0" y="70237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506362" y="5133558"/>
              <a:ext cx="60272" cy="60272"/>
            </a:xfrm>
            <a:custGeom>
              <a:avLst/>
              <a:gdLst/>
              <a:ahLst/>
              <a:cxnLst/>
              <a:rect l="l" t="t" r="r" b="b"/>
              <a:pathLst>
                <a:path w="70484" h="70485">
                  <a:moveTo>
                    <a:pt x="0" y="70237"/>
                  </a:moveTo>
                  <a:lnTo>
                    <a:pt x="70237" y="70237"/>
                  </a:lnTo>
                  <a:lnTo>
                    <a:pt x="70237" y="0"/>
                  </a:lnTo>
                  <a:lnTo>
                    <a:pt x="0" y="0"/>
                  </a:lnTo>
                  <a:lnTo>
                    <a:pt x="0" y="70237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 txBox="1"/>
            <p:nvPr/>
          </p:nvSpPr>
          <p:spPr>
            <a:xfrm>
              <a:off x="581828" y="5083064"/>
              <a:ext cx="605980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Etelä-Savo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25" name="object 325"/>
            <p:cNvSpPr txBox="1"/>
            <p:nvPr/>
          </p:nvSpPr>
          <p:spPr>
            <a:xfrm>
              <a:off x="200516" y="5608916"/>
              <a:ext cx="3570178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</a:t>
              </a:r>
              <a:r>
                <a:rPr sz="941" spc="81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Statfin</a:t>
              </a:r>
            </a:p>
          </p:txBody>
        </p:sp>
        <p:sp>
          <p:nvSpPr>
            <p:cNvPr id="296" name="object 296"/>
            <p:cNvSpPr txBox="1"/>
            <p:nvPr/>
          </p:nvSpPr>
          <p:spPr>
            <a:xfrm>
              <a:off x="1266802" y="5085672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2</a:t>
              </a:r>
              <a:r>
                <a:rPr sz="941" spc="-4" dirty="0">
                  <a:latin typeface="Arial"/>
                  <a:cs typeface="Arial"/>
                </a:rPr>
                <a:t>9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97" name="object 297"/>
            <p:cNvSpPr txBox="1"/>
            <p:nvPr/>
          </p:nvSpPr>
          <p:spPr>
            <a:xfrm>
              <a:off x="1630064" y="5085672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0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98" name="object 298"/>
            <p:cNvSpPr txBox="1"/>
            <p:nvPr/>
          </p:nvSpPr>
          <p:spPr>
            <a:xfrm>
              <a:off x="1993434" y="5085672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0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99" name="object 299"/>
            <p:cNvSpPr txBox="1"/>
            <p:nvPr/>
          </p:nvSpPr>
          <p:spPr>
            <a:xfrm>
              <a:off x="2356806" y="5085672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1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8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00" name="object 300"/>
            <p:cNvSpPr txBox="1"/>
            <p:nvPr/>
          </p:nvSpPr>
          <p:spPr>
            <a:xfrm>
              <a:off x="2720068" y="5085672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2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01" name="object 301"/>
            <p:cNvSpPr txBox="1"/>
            <p:nvPr/>
          </p:nvSpPr>
          <p:spPr>
            <a:xfrm>
              <a:off x="3083113" y="5085672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3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0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02" name="object 302"/>
            <p:cNvSpPr txBox="1"/>
            <p:nvPr/>
          </p:nvSpPr>
          <p:spPr>
            <a:xfrm>
              <a:off x="3446483" y="5085672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4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2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03" name="object 303"/>
            <p:cNvSpPr txBox="1"/>
            <p:nvPr/>
          </p:nvSpPr>
          <p:spPr>
            <a:xfrm>
              <a:off x="3809855" y="5085672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4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5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04" name="object 304"/>
            <p:cNvSpPr txBox="1"/>
            <p:nvPr/>
          </p:nvSpPr>
          <p:spPr>
            <a:xfrm>
              <a:off x="4173116" y="5085672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5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05" name="object 305"/>
            <p:cNvSpPr txBox="1"/>
            <p:nvPr/>
          </p:nvSpPr>
          <p:spPr>
            <a:xfrm>
              <a:off x="4536488" y="5085672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6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06" name="object 306"/>
            <p:cNvSpPr txBox="1"/>
            <p:nvPr/>
          </p:nvSpPr>
          <p:spPr>
            <a:xfrm>
              <a:off x="4899749" y="5085672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7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07" name="object 307"/>
            <p:cNvSpPr txBox="1"/>
            <p:nvPr/>
          </p:nvSpPr>
          <p:spPr>
            <a:xfrm>
              <a:off x="5263121" y="5085672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9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0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08" name="object 308"/>
            <p:cNvSpPr txBox="1"/>
            <p:nvPr/>
          </p:nvSpPr>
          <p:spPr>
            <a:xfrm>
              <a:off x="5626491" y="5085672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1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0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09" name="object 309"/>
            <p:cNvSpPr txBox="1"/>
            <p:nvPr/>
          </p:nvSpPr>
          <p:spPr>
            <a:xfrm>
              <a:off x="5989753" y="5085672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2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10" name="object 310"/>
            <p:cNvSpPr txBox="1"/>
            <p:nvPr/>
          </p:nvSpPr>
          <p:spPr>
            <a:xfrm>
              <a:off x="6353125" y="5085672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4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11" name="object 311"/>
            <p:cNvSpPr txBox="1"/>
            <p:nvPr/>
          </p:nvSpPr>
          <p:spPr>
            <a:xfrm>
              <a:off x="6716170" y="5085672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6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12" name="object 312"/>
            <p:cNvSpPr txBox="1"/>
            <p:nvPr/>
          </p:nvSpPr>
          <p:spPr>
            <a:xfrm>
              <a:off x="7079541" y="5085672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8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13" name="object 313"/>
            <p:cNvSpPr txBox="1"/>
            <p:nvPr/>
          </p:nvSpPr>
          <p:spPr>
            <a:xfrm>
              <a:off x="7442802" y="5085672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5</a:t>
              </a:r>
              <a:r>
                <a:rPr sz="941" spc="-4" dirty="0">
                  <a:latin typeface="Arial"/>
                  <a:cs typeface="Arial"/>
                </a:rPr>
                <a:t>0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4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14" name="object 314"/>
            <p:cNvSpPr txBox="1"/>
            <p:nvPr/>
          </p:nvSpPr>
          <p:spPr>
            <a:xfrm>
              <a:off x="7806173" y="5085672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5</a:t>
              </a:r>
              <a:r>
                <a:rPr sz="941" spc="-4" dirty="0">
                  <a:latin typeface="Arial"/>
                  <a:cs typeface="Arial"/>
                </a:rPr>
                <a:t>2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15" name="object 315"/>
            <p:cNvSpPr txBox="1"/>
            <p:nvPr/>
          </p:nvSpPr>
          <p:spPr>
            <a:xfrm>
              <a:off x="1006353" y="4685919"/>
              <a:ext cx="142264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16" name="object 316"/>
            <p:cNvSpPr txBox="1"/>
            <p:nvPr/>
          </p:nvSpPr>
          <p:spPr>
            <a:xfrm>
              <a:off x="958136" y="4308539"/>
              <a:ext cx="190590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17" name="object 317"/>
            <p:cNvSpPr txBox="1"/>
            <p:nvPr/>
          </p:nvSpPr>
          <p:spPr>
            <a:xfrm>
              <a:off x="958136" y="3931052"/>
              <a:ext cx="190590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18" name="object 318"/>
            <p:cNvSpPr txBox="1"/>
            <p:nvPr/>
          </p:nvSpPr>
          <p:spPr>
            <a:xfrm>
              <a:off x="958136" y="3553672"/>
              <a:ext cx="190590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30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19" name="object 319"/>
            <p:cNvSpPr txBox="1"/>
            <p:nvPr/>
          </p:nvSpPr>
          <p:spPr>
            <a:xfrm>
              <a:off x="958136" y="3176292"/>
              <a:ext cx="190590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40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20" name="object 320"/>
            <p:cNvSpPr txBox="1"/>
            <p:nvPr/>
          </p:nvSpPr>
          <p:spPr>
            <a:xfrm>
              <a:off x="958136" y="2798911"/>
              <a:ext cx="190590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50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21" name="object 321"/>
            <p:cNvSpPr txBox="1"/>
            <p:nvPr/>
          </p:nvSpPr>
          <p:spPr>
            <a:xfrm>
              <a:off x="958136" y="2421531"/>
              <a:ext cx="190590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60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22" name="object 322"/>
            <p:cNvSpPr txBox="1"/>
            <p:nvPr/>
          </p:nvSpPr>
          <p:spPr>
            <a:xfrm>
              <a:off x="958136" y="2044043"/>
              <a:ext cx="190590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70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23" name="object 323"/>
            <p:cNvSpPr txBox="1"/>
            <p:nvPr/>
          </p:nvSpPr>
          <p:spPr>
            <a:xfrm>
              <a:off x="958136" y="1666446"/>
              <a:ext cx="190590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80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24" name="object 324"/>
            <p:cNvSpPr txBox="1"/>
            <p:nvPr/>
          </p:nvSpPr>
          <p:spPr>
            <a:xfrm>
              <a:off x="2118759" y="1072412"/>
              <a:ext cx="4245661" cy="41036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535571" marR="4344" indent="-1525254">
                <a:lnSpc>
                  <a:spcPts val="1573"/>
                </a:lnSpc>
              </a:pPr>
              <a:r>
                <a:rPr sz="1368" b="1" spc="-9" dirty="0">
                  <a:latin typeface="Arial"/>
                  <a:cs typeface="Arial"/>
                </a:rPr>
                <a:t>Vanhushuoltosuhde </a:t>
              </a:r>
              <a:r>
                <a:rPr sz="1368" b="1" spc="-13" dirty="0">
                  <a:latin typeface="Arial"/>
                  <a:cs typeface="Arial"/>
                </a:rPr>
                <a:t>(yli </a:t>
              </a:r>
              <a:r>
                <a:rPr sz="1368" b="1" spc="-4" dirty="0">
                  <a:latin typeface="Arial"/>
                  <a:cs typeface="Arial"/>
                </a:rPr>
                <a:t>65-v/15-64-v) Mäntyharjulla  2000 - 2018,</a:t>
              </a:r>
              <a:r>
                <a:rPr sz="1368" b="1" spc="-43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%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Ryhmä 189">
            <a:extLst>
              <a:ext uri="{FF2B5EF4-FFF2-40B4-BE49-F238E27FC236}">
                <a16:creationId xmlns:a16="http://schemas.microsoft.com/office/drawing/2014/main" id="{C214A886-FEC5-46E5-B043-FCC97D43D975}"/>
              </a:ext>
            </a:extLst>
          </p:cNvPr>
          <p:cNvGrpSpPr/>
          <p:nvPr/>
        </p:nvGrpSpPr>
        <p:grpSpPr>
          <a:xfrm>
            <a:off x="467544" y="620688"/>
            <a:ext cx="7971884" cy="4549452"/>
            <a:chOff x="200516" y="1106728"/>
            <a:chExt cx="7971884" cy="4549452"/>
          </a:xfrm>
        </p:grpSpPr>
        <p:sp>
          <p:nvSpPr>
            <p:cNvPr id="2" name="object 2"/>
            <p:cNvSpPr/>
            <p:nvPr/>
          </p:nvSpPr>
          <p:spPr>
            <a:xfrm>
              <a:off x="8035425" y="4449066"/>
              <a:ext cx="72218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7697902" y="444906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60377" y="444906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22852" y="444906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85328" y="444906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47804" y="444906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10280" y="444906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72755" y="444906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35230" y="444906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97707" y="444906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60182" y="444906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22658" y="444906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85133" y="444906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47609" y="444906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10084" y="444906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72561" y="444906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35035" y="444906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97511" y="444906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959987" y="444906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22462" y="444906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84938" y="444906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47414" y="444906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82879" y="4449066"/>
              <a:ext cx="73304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035425" y="3969495"/>
              <a:ext cx="72218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697902" y="396949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360377" y="396949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022852" y="396949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685328" y="396949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47804" y="396949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010280" y="396949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672755" y="396949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335230" y="396949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997707" y="396949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660182" y="396949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322658" y="396949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985133" y="396949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647609" y="396949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310084" y="396949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972561" y="396949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635035" y="396949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297511" y="396949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959987" y="396949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22462" y="396949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84938" y="396949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47414" y="396949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82879" y="3969495"/>
              <a:ext cx="73304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035425" y="3488621"/>
              <a:ext cx="72218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697902" y="348862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360377" y="348862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022852" y="348862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685328" y="348862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347804" y="348862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010280" y="348862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672755" y="348862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335230" y="348862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997707" y="348862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660182" y="348862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322658" y="348862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985133" y="348862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647609" y="348862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310084" y="348862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972561" y="348862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635035" y="348862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297511" y="348862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959987" y="348862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622462" y="348862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284938" y="348862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947414" y="348862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82879" y="3488621"/>
              <a:ext cx="73304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035425" y="3009049"/>
              <a:ext cx="72218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697902" y="300904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360377" y="300904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022852" y="300904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685328" y="300904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347804" y="300904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010280" y="300904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672755" y="300904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335230" y="300904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997707" y="300904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660182" y="300904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322658" y="300904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985133" y="300904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647609" y="300904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310084" y="300904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972561" y="300904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635035" y="300904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297511" y="300904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959987" y="300904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622462" y="300904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284938" y="300904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947414" y="300904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82879" y="3009049"/>
              <a:ext cx="73304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335230" y="2528175"/>
              <a:ext cx="2772522" cy="0"/>
            </a:xfrm>
            <a:custGeom>
              <a:avLst/>
              <a:gdLst/>
              <a:ahLst/>
              <a:cxnLst/>
              <a:rect l="l" t="t" r="r" b="b"/>
              <a:pathLst>
                <a:path w="3242309">
                  <a:moveTo>
                    <a:pt x="0" y="0"/>
                  </a:moveTo>
                  <a:lnTo>
                    <a:pt x="32421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997707" y="252817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660182" y="252817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322658" y="252817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985133" y="252817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647609" y="252817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310084" y="252817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972561" y="252817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635035" y="252817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297511" y="252817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959987" y="252817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622462" y="252817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284938" y="252817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947414" y="252817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82879" y="2528175"/>
              <a:ext cx="73304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82878" y="2047300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82878" y="1567512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82878" y="1567512"/>
              <a:ext cx="7424885" cy="3362212"/>
            </a:xfrm>
            <a:custGeom>
              <a:avLst/>
              <a:gdLst/>
              <a:ahLst/>
              <a:cxnLst/>
              <a:rect l="l" t="t" r="r" b="b"/>
              <a:pathLst>
                <a:path w="8682990" h="3931920">
                  <a:moveTo>
                    <a:pt x="0" y="3931920"/>
                  </a:moveTo>
                  <a:lnTo>
                    <a:pt x="8682863" y="3931920"/>
                  </a:lnTo>
                  <a:lnTo>
                    <a:pt x="8682863" y="0"/>
                  </a:lnTo>
                  <a:lnTo>
                    <a:pt x="0" y="0"/>
                  </a:lnTo>
                  <a:lnTo>
                    <a:pt x="0" y="393192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55845" y="2124189"/>
              <a:ext cx="191676" cy="2805644"/>
            </a:xfrm>
            <a:custGeom>
              <a:avLst/>
              <a:gdLst/>
              <a:ahLst/>
              <a:cxnLst/>
              <a:rect l="l" t="t" r="r" b="b"/>
              <a:pathLst>
                <a:path w="224155" h="3281045">
                  <a:moveTo>
                    <a:pt x="224028" y="0"/>
                  </a:moveTo>
                  <a:lnTo>
                    <a:pt x="0" y="0"/>
                  </a:lnTo>
                  <a:lnTo>
                    <a:pt x="0" y="3280918"/>
                  </a:lnTo>
                  <a:lnTo>
                    <a:pt x="224028" y="3280918"/>
                  </a:lnTo>
                  <a:lnTo>
                    <a:pt x="224028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092067" y="2163284"/>
              <a:ext cx="193305" cy="2766549"/>
            </a:xfrm>
            <a:custGeom>
              <a:avLst/>
              <a:gdLst/>
              <a:ahLst/>
              <a:cxnLst/>
              <a:rect l="l" t="t" r="r" b="b"/>
              <a:pathLst>
                <a:path w="226059" h="3235325">
                  <a:moveTo>
                    <a:pt x="225551" y="0"/>
                  </a:moveTo>
                  <a:lnTo>
                    <a:pt x="0" y="0"/>
                  </a:lnTo>
                  <a:lnTo>
                    <a:pt x="0" y="3235198"/>
                  </a:lnTo>
                  <a:lnTo>
                    <a:pt x="225551" y="3235198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429591" y="2198470"/>
              <a:ext cx="193305" cy="2731254"/>
            </a:xfrm>
            <a:custGeom>
              <a:avLst/>
              <a:gdLst/>
              <a:ahLst/>
              <a:cxnLst/>
              <a:rect l="l" t="t" r="r" b="b"/>
              <a:pathLst>
                <a:path w="226060" h="3194050">
                  <a:moveTo>
                    <a:pt x="225552" y="0"/>
                  </a:moveTo>
                  <a:lnTo>
                    <a:pt x="0" y="0"/>
                  </a:lnTo>
                  <a:lnTo>
                    <a:pt x="0" y="3194050"/>
                  </a:lnTo>
                  <a:lnTo>
                    <a:pt x="225552" y="3194050"/>
                  </a:lnTo>
                  <a:lnTo>
                    <a:pt x="225552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767116" y="2232352"/>
              <a:ext cx="193305" cy="2697589"/>
            </a:xfrm>
            <a:custGeom>
              <a:avLst/>
              <a:gdLst/>
              <a:ahLst/>
              <a:cxnLst/>
              <a:rect l="l" t="t" r="r" b="b"/>
              <a:pathLst>
                <a:path w="226060" h="3154679">
                  <a:moveTo>
                    <a:pt x="225551" y="0"/>
                  </a:moveTo>
                  <a:lnTo>
                    <a:pt x="0" y="0"/>
                  </a:lnTo>
                  <a:lnTo>
                    <a:pt x="0" y="3154426"/>
                  </a:lnTo>
                  <a:lnTo>
                    <a:pt x="225551" y="3154426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104641" y="2263629"/>
              <a:ext cx="193305" cy="2666095"/>
            </a:xfrm>
            <a:custGeom>
              <a:avLst/>
              <a:gdLst/>
              <a:ahLst/>
              <a:cxnLst/>
              <a:rect l="l" t="t" r="r" b="b"/>
              <a:pathLst>
                <a:path w="226060" h="3117850">
                  <a:moveTo>
                    <a:pt x="225551" y="0"/>
                  </a:moveTo>
                  <a:lnTo>
                    <a:pt x="0" y="0"/>
                  </a:lnTo>
                  <a:lnTo>
                    <a:pt x="0" y="3117850"/>
                  </a:lnTo>
                  <a:lnTo>
                    <a:pt x="225551" y="3117850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442165" y="2293603"/>
              <a:ext cx="193305" cy="2636230"/>
            </a:xfrm>
            <a:custGeom>
              <a:avLst/>
              <a:gdLst/>
              <a:ahLst/>
              <a:cxnLst/>
              <a:rect l="l" t="t" r="r" b="b"/>
              <a:pathLst>
                <a:path w="226060" h="3082925">
                  <a:moveTo>
                    <a:pt x="225551" y="0"/>
                  </a:moveTo>
                  <a:lnTo>
                    <a:pt x="0" y="0"/>
                  </a:lnTo>
                  <a:lnTo>
                    <a:pt x="0" y="3082798"/>
                  </a:lnTo>
                  <a:lnTo>
                    <a:pt x="225551" y="3082798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779689" y="2323575"/>
              <a:ext cx="193305" cy="2606366"/>
            </a:xfrm>
            <a:custGeom>
              <a:avLst/>
              <a:gdLst/>
              <a:ahLst/>
              <a:cxnLst/>
              <a:rect l="l" t="t" r="r" b="b"/>
              <a:pathLst>
                <a:path w="226060" h="3048000">
                  <a:moveTo>
                    <a:pt x="225552" y="0"/>
                  </a:moveTo>
                  <a:lnTo>
                    <a:pt x="0" y="0"/>
                  </a:lnTo>
                  <a:lnTo>
                    <a:pt x="0" y="3047746"/>
                  </a:lnTo>
                  <a:lnTo>
                    <a:pt x="225552" y="3047746"/>
                  </a:lnTo>
                  <a:lnTo>
                    <a:pt x="225552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117214" y="2350942"/>
              <a:ext cx="193305" cy="2579216"/>
            </a:xfrm>
            <a:custGeom>
              <a:avLst/>
              <a:gdLst/>
              <a:ahLst/>
              <a:cxnLst/>
              <a:rect l="l" t="t" r="r" b="b"/>
              <a:pathLst>
                <a:path w="226060" h="3016250">
                  <a:moveTo>
                    <a:pt x="225551" y="0"/>
                  </a:moveTo>
                  <a:lnTo>
                    <a:pt x="0" y="0"/>
                  </a:lnTo>
                  <a:lnTo>
                    <a:pt x="0" y="3015742"/>
                  </a:lnTo>
                  <a:lnTo>
                    <a:pt x="225551" y="3015742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3454737" y="2378309"/>
              <a:ext cx="193305" cy="2551524"/>
            </a:xfrm>
            <a:custGeom>
              <a:avLst/>
              <a:gdLst/>
              <a:ahLst/>
              <a:cxnLst/>
              <a:rect l="l" t="t" r="r" b="b"/>
              <a:pathLst>
                <a:path w="226060" h="2983865">
                  <a:moveTo>
                    <a:pt x="225551" y="0"/>
                  </a:moveTo>
                  <a:lnTo>
                    <a:pt x="0" y="0"/>
                  </a:lnTo>
                  <a:lnTo>
                    <a:pt x="0" y="2983738"/>
                  </a:lnTo>
                  <a:lnTo>
                    <a:pt x="225551" y="2983738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792262" y="2405676"/>
              <a:ext cx="193305" cy="2524374"/>
            </a:xfrm>
            <a:custGeom>
              <a:avLst/>
              <a:gdLst/>
              <a:ahLst/>
              <a:cxnLst/>
              <a:rect l="l" t="t" r="r" b="b"/>
              <a:pathLst>
                <a:path w="226060" h="2952115">
                  <a:moveTo>
                    <a:pt x="225551" y="0"/>
                  </a:moveTo>
                  <a:lnTo>
                    <a:pt x="0" y="0"/>
                  </a:lnTo>
                  <a:lnTo>
                    <a:pt x="0" y="2951734"/>
                  </a:lnTo>
                  <a:lnTo>
                    <a:pt x="225551" y="2951734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129786" y="2430437"/>
              <a:ext cx="193305" cy="2499396"/>
            </a:xfrm>
            <a:custGeom>
              <a:avLst/>
              <a:gdLst/>
              <a:ahLst/>
              <a:cxnLst/>
              <a:rect l="l" t="t" r="r" b="b"/>
              <a:pathLst>
                <a:path w="226060" h="2922904">
                  <a:moveTo>
                    <a:pt x="225552" y="0"/>
                  </a:moveTo>
                  <a:lnTo>
                    <a:pt x="0" y="0"/>
                  </a:lnTo>
                  <a:lnTo>
                    <a:pt x="0" y="2922778"/>
                  </a:lnTo>
                  <a:lnTo>
                    <a:pt x="225552" y="2922778"/>
                  </a:lnTo>
                  <a:lnTo>
                    <a:pt x="225552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467310" y="2455196"/>
              <a:ext cx="193305" cy="2474962"/>
            </a:xfrm>
            <a:custGeom>
              <a:avLst/>
              <a:gdLst/>
              <a:ahLst/>
              <a:cxnLst/>
              <a:rect l="l" t="t" r="r" b="b"/>
              <a:pathLst>
                <a:path w="226060" h="2894329">
                  <a:moveTo>
                    <a:pt x="225551" y="0"/>
                  </a:moveTo>
                  <a:lnTo>
                    <a:pt x="0" y="0"/>
                  </a:lnTo>
                  <a:lnTo>
                    <a:pt x="0" y="2893822"/>
                  </a:lnTo>
                  <a:lnTo>
                    <a:pt x="225551" y="2893822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804836" y="2479957"/>
              <a:ext cx="193305" cy="2449984"/>
            </a:xfrm>
            <a:custGeom>
              <a:avLst/>
              <a:gdLst/>
              <a:ahLst/>
              <a:cxnLst/>
              <a:rect l="l" t="t" r="r" b="b"/>
              <a:pathLst>
                <a:path w="226060" h="2865120">
                  <a:moveTo>
                    <a:pt x="225551" y="0"/>
                  </a:moveTo>
                  <a:lnTo>
                    <a:pt x="0" y="0"/>
                  </a:lnTo>
                  <a:lnTo>
                    <a:pt x="0" y="2864866"/>
                  </a:lnTo>
                  <a:lnTo>
                    <a:pt x="225551" y="2864866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142359" y="2503415"/>
              <a:ext cx="193305" cy="2426635"/>
            </a:xfrm>
            <a:custGeom>
              <a:avLst/>
              <a:gdLst/>
              <a:ahLst/>
              <a:cxnLst/>
              <a:rect l="l" t="t" r="r" b="b"/>
              <a:pathLst>
                <a:path w="226060" h="2837815">
                  <a:moveTo>
                    <a:pt x="225551" y="0"/>
                  </a:moveTo>
                  <a:lnTo>
                    <a:pt x="0" y="0"/>
                  </a:lnTo>
                  <a:lnTo>
                    <a:pt x="0" y="2837434"/>
                  </a:lnTo>
                  <a:lnTo>
                    <a:pt x="225551" y="2837434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479884" y="2526872"/>
              <a:ext cx="193305" cy="2403286"/>
            </a:xfrm>
            <a:custGeom>
              <a:avLst/>
              <a:gdLst/>
              <a:ahLst/>
              <a:cxnLst/>
              <a:rect l="l" t="t" r="r" b="b"/>
              <a:pathLst>
                <a:path w="226059" h="2810510">
                  <a:moveTo>
                    <a:pt x="225551" y="0"/>
                  </a:moveTo>
                  <a:lnTo>
                    <a:pt x="0" y="0"/>
                  </a:lnTo>
                  <a:lnTo>
                    <a:pt x="0" y="2810002"/>
                  </a:lnTo>
                  <a:lnTo>
                    <a:pt x="225551" y="2810002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817408" y="2550329"/>
              <a:ext cx="193305" cy="2379395"/>
            </a:xfrm>
            <a:custGeom>
              <a:avLst/>
              <a:gdLst/>
              <a:ahLst/>
              <a:cxnLst/>
              <a:rect l="l" t="t" r="r" b="b"/>
              <a:pathLst>
                <a:path w="226059" h="2782570">
                  <a:moveTo>
                    <a:pt x="225552" y="0"/>
                  </a:moveTo>
                  <a:lnTo>
                    <a:pt x="0" y="0"/>
                  </a:lnTo>
                  <a:lnTo>
                    <a:pt x="0" y="2782570"/>
                  </a:lnTo>
                  <a:lnTo>
                    <a:pt x="225552" y="2782570"/>
                  </a:lnTo>
                  <a:lnTo>
                    <a:pt x="225552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154933" y="2572483"/>
              <a:ext cx="193305" cy="2357675"/>
            </a:xfrm>
            <a:custGeom>
              <a:avLst/>
              <a:gdLst/>
              <a:ahLst/>
              <a:cxnLst/>
              <a:rect l="l" t="t" r="r" b="b"/>
              <a:pathLst>
                <a:path w="226059" h="2757170">
                  <a:moveTo>
                    <a:pt x="225551" y="0"/>
                  </a:moveTo>
                  <a:lnTo>
                    <a:pt x="0" y="0"/>
                  </a:lnTo>
                  <a:lnTo>
                    <a:pt x="0" y="2756662"/>
                  </a:lnTo>
                  <a:lnTo>
                    <a:pt x="225551" y="2756662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492457" y="2594638"/>
              <a:ext cx="193305" cy="2335412"/>
            </a:xfrm>
            <a:custGeom>
              <a:avLst/>
              <a:gdLst/>
              <a:ahLst/>
              <a:cxnLst/>
              <a:rect l="l" t="t" r="r" b="b"/>
              <a:pathLst>
                <a:path w="226059" h="2731135">
                  <a:moveTo>
                    <a:pt x="225551" y="0"/>
                  </a:moveTo>
                  <a:lnTo>
                    <a:pt x="0" y="0"/>
                  </a:lnTo>
                  <a:lnTo>
                    <a:pt x="0" y="2730754"/>
                  </a:lnTo>
                  <a:lnTo>
                    <a:pt x="225551" y="2730754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829981" y="2615488"/>
              <a:ext cx="193305" cy="2314236"/>
            </a:xfrm>
            <a:custGeom>
              <a:avLst/>
              <a:gdLst/>
              <a:ahLst/>
              <a:cxnLst/>
              <a:rect l="l" t="t" r="r" b="b"/>
              <a:pathLst>
                <a:path w="226059" h="2706370">
                  <a:moveTo>
                    <a:pt x="225551" y="0"/>
                  </a:moveTo>
                  <a:lnTo>
                    <a:pt x="0" y="0"/>
                  </a:lnTo>
                  <a:lnTo>
                    <a:pt x="0" y="2706370"/>
                  </a:lnTo>
                  <a:lnTo>
                    <a:pt x="225551" y="2706370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7167506" y="2637642"/>
              <a:ext cx="193305" cy="2292516"/>
            </a:xfrm>
            <a:custGeom>
              <a:avLst/>
              <a:gdLst/>
              <a:ahLst/>
              <a:cxnLst/>
              <a:rect l="l" t="t" r="r" b="b"/>
              <a:pathLst>
                <a:path w="226059" h="2680970">
                  <a:moveTo>
                    <a:pt x="225551" y="0"/>
                  </a:moveTo>
                  <a:lnTo>
                    <a:pt x="0" y="0"/>
                  </a:lnTo>
                  <a:lnTo>
                    <a:pt x="0" y="2680462"/>
                  </a:lnTo>
                  <a:lnTo>
                    <a:pt x="225551" y="2680462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505031" y="2657190"/>
              <a:ext cx="193305" cy="2272968"/>
            </a:xfrm>
            <a:custGeom>
              <a:avLst/>
              <a:gdLst/>
              <a:ahLst/>
              <a:cxnLst/>
              <a:rect l="l" t="t" r="r" b="b"/>
              <a:pathLst>
                <a:path w="226059" h="2658110">
                  <a:moveTo>
                    <a:pt x="225551" y="0"/>
                  </a:moveTo>
                  <a:lnTo>
                    <a:pt x="0" y="0"/>
                  </a:lnTo>
                  <a:lnTo>
                    <a:pt x="0" y="2657602"/>
                  </a:lnTo>
                  <a:lnTo>
                    <a:pt x="225551" y="2657602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842554" y="2678042"/>
              <a:ext cx="193305" cy="2251791"/>
            </a:xfrm>
            <a:custGeom>
              <a:avLst/>
              <a:gdLst/>
              <a:ahLst/>
              <a:cxnLst/>
              <a:rect l="l" t="t" r="r" b="b"/>
              <a:pathLst>
                <a:path w="226059" h="2633345">
                  <a:moveTo>
                    <a:pt x="225551" y="0"/>
                  </a:moveTo>
                  <a:lnTo>
                    <a:pt x="0" y="0"/>
                  </a:lnTo>
                  <a:lnTo>
                    <a:pt x="0" y="2633218"/>
                  </a:lnTo>
                  <a:lnTo>
                    <a:pt x="225551" y="2633218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55845" y="2124189"/>
              <a:ext cx="191676" cy="2805644"/>
            </a:xfrm>
            <a:custGeom>
              <a:avLst/>
              <a:gdLst/>
              <a:ahLst/>
              <a:cxnLst/>
              <a:rect l="l" t="t" r="r" b="b"/>
              <a:pathLst>
                <a:path w="224155" h="3281045">
                  <a:moveTo>
                    <a:pt x="0" y="0"/>
                  </a:moveTo>
                  <a:lnTo>
                    <a:pt x="224028" y="0"/>
                  </a:lnTo>
                  <a:lnTo>
                    <a:pt x="224028" y="3280918"/>
                  </a:lnTo>
                  <a:lnTo>
                    <a:pt x="0" y="328091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092067" y="2163284"/>
              <a:ext cx="193305" cy="2766549"/>
            </a:xfrm>
            <a:custGeom>
              <a:avLst/>
              <a:gdLst/>
              <a:ahLst/>
              <a:cxnLst/>
              <a:rect l="l" t="t" r="r" b="b"/>
              <a:pathLst>
                <a:path w="226059" h="3235325">
                  <a:moveTo>
                    <a:pt x="0" y="0"/>
                  </a:moveTo>
                  <a:lnTo>
                    <a:pt x="225551" y="0"/>
                  </a:lnTo>
                  <a:lnTo>
                    <a:pt x="225551" y="3235198"/>
                  </a:lnTo>
                  <a:lnTo>
                    <a:pt x="0" y="323519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429591" y="2198470"/>
              <a:ext cx="193305" cy="2731254"/>
            </a:xfrm>
            <a:custGeom>
              <a:avLst/>
              <a:gdLst/>
              <a:ahLst/>
              <a:cxnLst/>
              <a:rect l="l" t="t" r="r" b="b"/>
              <a:pathLst>
                <a:path w="226060" h="3194050">
                  <a:moveTo>
                    <a:pt x="0" y="0"/>
                  </a:moveTo>
                  <a:lnTo>
                    <a:pt x="225552" y="0"/>
                  </a:lnTo>
                  <a:lnTo>
                    <a:pt x="225552" y="3194050"/>
                  </a:lnTo>
                  <a:lnTo>
                    <a:pt x="0" y="319405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67116" y="2232352"/>
              <a:ext cx="193305" cy="2697589"/>
            </a:xfrm>
            <a:custGeom>
              <a:avLst/>
              <a:gdLst/>
              <a:ahLst/>
              <a:cxnLst/>
              <a:rect l="l" t="t" r="r" b="b"/>
              <a:pathLst>
                <a:path w="226060" h="3154679">
                  <a:moveTo>
                    <a:pt x="0" y="0"/>
                  </a:moveTo>
                  <a:lnTo>
                    <a:pt x="225551" y="0"/>
                  </a:lnTo>
                  <a:lnTo>
                    <a:pt x="225551" y="3154426"/>
                  </a:lnTo>
                  <a:lnTo>
                    <a:pt x="0" y="31544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104641" y="2263629"/>
              <a:ext cx="193305" cy="2666095"/>
            </a:xfrm>
            <a:custGeom>
              <a:avLst/>
              <a:gdLst/>
              <a:ahLst/>
              <a:cxnLst/>
              <a:rect l="l" t="t" r="r" b="b"/>
              <a:pathLst>
                <a:path w="226060" h="3117850">
                  <a:moveTo>
                    <a:pt x="0" y="0"/>
                  </a:moveTo>
                  <a:lnTo>
                    <a:pt x="225551" y="0"/>
                  </a:lnTo>
                  <a:lnTo>
                    <a:pt x="225551" y="3117850"/>
                  </a:lnTo>
                  <a:lnTo>
                    <a:pt x="0" y="311785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442165" y="2293603"/>
              <a:ext cx="193305" cy="2636230"/>
            </a:xfrm>
            <a:custGeom>
              <a:avLst/>
              <a:gdLst/>
              <a:ahLst/>
              <a:cxnLst/>
              <a:rect l="l" t="t" r="r" b="b"/>
              <a:pathLst>
                <a:path w="226060" h="3082925">
                  <a:moveTo>
                    <a:pt x="0" y="0"/>
                  </a:moveTo>
                  <a:lnTo>
                    <a:pt x="225551" y="0"/>
                  </a:lnTo>
                  <a:lnTo>
                    <a:pt x="225551" y="3082798"/>
                  </a:lnTo>
                  <a:lnTo>
                    <a:pt x="0" y="308279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779689" y="2323575"/>
              <a:ext cx="193305" cy="2606366"/>
            </a:xfrm>
            <a:custGeom>
              <a:avLst/>
              <a:gdLst/>
              <a:ahLst/>
              <a:cxnLst/>
              <a:rect l="l" t="t" r="r" b="b"/>
              <a:pathLst>
                <a:path w="226060" h="3048000">
                  <a:moveTo>
                    <a:pt x="0" y="0"/>
                  </a:moveTo>
                  <a:lnTo>
                    <a:pt x="225552" y="0"/>
                  </a:lnTo>
                  <a:lnTo>
                    <a:pt x="225552" y="3047746"/>
                  </a:lnTo>
                  <a:lnTo>
                    <a:pt x="0" y="304774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3117214" y="2350942"/>
              <a:ext cx="193305" cy="2579216"/>
            </a:xfrm>
            <a:custGeom>
              <a:avLst/>
              <a:gdLst/>
              <a:ahLst/>
              <a:cxnLst/>
              <a:rect l="l" t="t" r="r" b="b"/>
              <a:pathLst>
                <a:path w="226060" h="3016250">
                  <a:moveTo>
                    <a:pt x="0" y="0"/>
                  </a:moveTo>
                  <a:lnTo>
                    <a:pt x="225551" y="0"/>
                  </a:lnTo>
                  <a:lnTo>
                    <a:pt x="225551" y="3015742"/>
                  </a:lnTo>
                  <a:lnTo>
                    <a:pt x="0" y="301574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3454737" y="2378309"/>
              <a:ext cx="193305" cy="2551524"/>
            </a:xfrm>
            <a:custGeom>
              <a:avLst/>
              <a:gdLst/>
              <a:ahLst/>
              <a:cxnLst/>
              <a:rect l="l" t="t" r="r" b="b"/>
              <a:pathLst>
                <a:path w="226060" h="2983865">
                  <a:moveTo>
                    <a:pt x="0" y="0"/>
                  </a:moveTo>
                  <a:lnTo>
                    <a:pt x="225551" y="0"/>
                  </a:lnTo>
                  <a:lnTo>
                    <a:pt x="225551" y="2983738"/>
                  </a:lnTo>
                  <a:lnTo>
                    <a:pt x="0" y="298373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3792262" y="2405676"/>
              <a:ext cx="193305" cy="2524374"/>
            </a:xfrm>
            <a:custGeom>
              <a:avLst/>
              <a:gdLst/>
              <a:ahLst/>
              <a:cxnLst/>
              <a:rect l="l" t="t" r="r" b="b"/>
              <a:pathLst>
                <a:path w="226060" h="2952115">
                  <a:moveTo>
                    <a:pt x="0" y="0"/>
                  </a:moveTo>
                  <a:lnTo>
                    <a:pt x="225551" y="0"/>
                  </a:lnTo>
                  <a:lnTo>
                    <a:pt x="225551" y="2951734"/>
                  </a:lnTo>
                  <a:lnTo>
                    <a:pt x="0" y="295173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4129786" y="2430437"/>
              <a:ext cx="193305" cy="2499396"/>
            </a:xfrm>
            <a:custGeom>
              <a:avLst/>
              <a:gdLst/>
              <a:ahLst/>
              <a:cxnLst/>
              <a:rect l="l" t="t" r="r" b="b"/>
              <a:pathLst>
                <a:path w="226060" h="2922904">
                  <a:moveTo>
                    <a:pt x="0" y="0"/>
                  </a:moveTo>
                  <a:lnTo>
                    <a:pt x="225552" y="0"/>
                  </a:lnTo>
                  <a:lnTo>
                    <a:pt x="225552" y="2922778"/>
                  </a:lnTo>
                  <a:lnTo>
                    <a:pt x="0" y="292277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467310" y="2455196"/>
              <a:ext cx="193305" cy="2474962"/>
            </a:xfrm>
            <a:custGeom>
              <a:avLst/>
              <a:gdLst/>
              <a:ahLst/>
              <a:cxnLst/>
              <a:rect l="l" t="t" r="r" b="b"/>
              <a:pathLst>
                <a:path w="226060" h="2894329">
                  <a:moveTo>
                    <a:pt x="0" y="0"/>
                  </a:moveTo>
                  <a:lnTo>
                    <a:pt x="225551" y="0"/>
                  </a:lnTo>
                  <a:lnTo>
                    <a:pt x="225551" y="2893822"/>
                  </a:lnTo>
                  <a:lnTo>
                    <a:pt x="0" y="28938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804836" y="2479957"/>
              <a:ext cx="193305" cy="2449984"/>
            </a:xfrm>
            <a:custGeom>
              <a:avLst/>
              <a:gdLst/>
              <a:ahLst/>
              <a:cxnLst/>
              <a:rect l="l" t="t" r="r" b="b"/>
              <a:pathLst>
                <a:path w="226060" h="2865120">
                  <a:moveTo>
                    <a:pt x="0" y="0"/>
                  </a:moveTo>
                  <a:lnTo>
                    <a:pt x="225551" y="0"/>
                  </a:lnTo>
                  <a:lnTo>
                    <a:pt x="225551" y="2864866"/>
                  </a:lnTo>
                  <a:lnTo>
                    <a:pt x="0" y="286486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142359" y="2503415"/>
              <a:ext cx="193305" cy="2426635"/>
            </a:xfrm>
            <a:custGeom>
              <a:avLst/>
              <a:gdLst/>
              <a:ahLst/>
              <a:cxnLst/>
              <a:rect l="l" t="t" r="r" b="b"/>
              <a:pathLst>
                <a:path w="226060" h="2837815">
                  <a:moveTo>
                    <a:pt x="0" y="0"/>
                  </a:moveTo>
                  <a:lnTo>
                    <a:pt x="225551" y="0"/>
                  </a:lnTo>
                  <a:lnTo>
                    <a:pt x="225551" y="2837434"/>
                  </a:lnTo>
                  <a:lnTo>
                    <a:pt x="0" y="283743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479884" y="2526872"/>
              <a:ext cx="193305" cy="2403286"/>
            </a:xfrm>
            <a:custGeom>
              <a:avLst/>
              <a:gdLst/>
              <a:ahLst/>
              <a:cxnLst/>
              <a:rect l="l" t="t" r="r" b="b"/>
              <a:pathLst>
                <a:path w="226059" h="2810510">
                  <a:moveTo>
                    <a:pt x="0" y="0"/>
                  </a:moveTo>
                  <a:lnTo>
                    <a:pt x="225551" y="0"/>
                  </a:lnTo>
                  <a:lnTo>
                    <a:pt x="225551" y="2810002"/>
                  </a:lnTo>
                  <a:lnTo>
                    <a:pt x="0" y="281000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817408" y="2550329"/>
              <a:ext cx="193305" cy="2379395"/>
            </a:xfrm>
            <a:custGeom>
              <a:avLst/>
              <a:gdLst/>
              <a:ahLst/>
              <a:cxnLst/>
              <a:rect l="l" t="t" r="r" b="b"/>
              <a:pathLst>
                <a:path w="226059" h="2782570">
                  <a:moveTo>
                    <a:pt x="0" y="0"/>
                  </a:moveTo>
                  <a:lnTo>
                    <a:pt x="225552" y="0"/>
                  </a:lnTo>
                  <a:lnTo>
                    <a:pt x="225552" y="2782570"/>
                  </a:lnTo>
                  <a:lnTo>
                    <a:pt x="0" y="278257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154933" y="2572483"/>
              <a:ext cx="193305" cy="2357675"/>
            </a:xfrm>
            <a:custGeom>
              <a:avLst/>
              <a:gdLst/>
              <a:ahLst/>
              <a:cxnLst/>
              <a:rect l="l" t="t" r="r" b="b"/>
              <a:pathLst>
                <a:path w="226059" h="2757170">
                  <a:moveTo>
                    <a:pt x="0" y="0"/>
                  </a:moveTo>
                  <a:lnTo>
                    <a:pt x="225551" y="0"/>
                  </a:lnTo>
                  <a:lnTo>
                    <a:pt x="225551" y="2756662"/>
                  </a:lnTo>
                  <a:lnTo>
                    <a:pt x="0" y="275666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492457" y="2594638"/>
              <a:ext cx="193305" cy="2335412"/>
            </a:xfrm>
            <a:custGeom>
              <a:avLst/>
              <a:gdLst/>
              <a:ahLst/>
              <a:cxnLst/>
              <a:rect l="l" t="t" r="r" b="b"/>
              <a:pathLst>
                <a:path w="226059" h="2731135">
                  <a:moveTo>
                    <a:pt x="0" y="0"/>
                  </a:moveTo>
                  <a:lnTo>
                    <a:pt x="225551" y="0"/>
                  </a:lnTo>
                  <a:lnTo>
                    <a:pt x="225551" y="2730754"/>
                  </a:lnTo>
                  <a:lnTo>
                    <a:pt x="0" y="273075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6829981" y="2615488"/>
              <a:ext cx="193305" cy="2314236"/>
            </a:xfrm>
            <a:custGeom>
              <a:avLst/>
              <a:gdLst/>
              <a:ahLst/>
              <a:cxnLst/>
              <a:rect l="l" t="t" r="r" b="b"/>
              <a:pathLst>
                <a:path w="226059" h="2706370">
                  <a:moveTo>
                    <a:pt x="0" y="0"/>
                  </a:moveTo>
                  <a:lnTo>
                    <a:pt x="225551" y="0"/>
                  </a:lnTo>
                  <a:lnTo>
                    <a:pt x="225551" y="2706370"/>
                  </a:lnTo>
                  <a:lnTo>
                    <a:pt x="0" y="270637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167506" y="2637642"/>
              <a:ext cx="193305" cy="2292516"/>
            </a:xfrm>
            <a:custGeom>
              <a:avLst/>
              <a:gdLst/>
              <a:ahLst/>
              <a:cxnLst/>
              <a:rect l="l" t="t" r="r" b="b"/>
              <a:pathLst>
                <a:path w="226059" h="2680970">
                  <a:moveTo>
                    <a:pt x="0" y="0"/>
                  </a:moveTo>
                  <a:lnTo>
                    <a:pt x="225551" y="0"/>
                  </a:lnTo>
                  <a:lnTo>
                    <a:pt x="225551" y="2680462"/>
                  </a:lnTo>
                  <a:lnTo>
                    <a:pt x="0" y="268046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505031" y="2657190"/>
              <a:ext cx="193305" cy="2272968"/>
            </a:xfrm>
            <a:custGeom>
              <a:avLst/>
              <a:gdLst/>
              <a:ahLst/>
              <a:cxnLst/>
              <a:rect l="l" t="t" r="r" b="b"/>
              <a:pathLst>
                <a:path w="226059" h="2658110">
                  <a:moveTo>
                    <a:pt x="0" y="0"/>
                  </a:moveTo>
                  <a:lnTo>
                    <a:pt x="225551" y="0"/>
                  </a:lnTo>
                  <a:lnTo>
                    <a:pt x="225551" y="2657602"/>
                  </a:lnTo>
                  <a:lnTo>
                    <a:pt x="0" y="265760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842554" y="2678042"/>
              <a:ext cx="193305" cy="2251791"/>
            </a:xfrm>
            <a:custGeom>
              <a:avLst/>
              <a:gdLst/>
              <a:ahLst/>
              <a:cxnLst/>
              <a:rect l="l" t="t" r="r" b="b"/>
              <a:pathLst>
                <a:path w="226059" h="2633345">
                  <a:moveTo>
                    <a:pt x="0" y="0"/>
                  </a:moveTo>
                  <a:lnTo>
                    <a:pt x="225551" y="0"/>
                  </a:lnTo>
                  <a:lnTo>
                    <a:pt x="225551" y="2633218"/>
                  </a:lnTo>
                  <a:lnTo>
                    <a:pt x="0" y="263321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682878" y="4929724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 txBox="1"/>
            <p:nvPr/>
          </p:nvSpPr>
          <p:spPr>
            <a:xfrm>
              <a:off x="757604" y="3326591"/>
              <a:ext cx="179536" cy="40290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5</a:t>
              </a:r>
              <a:r>
                <a:rPr sz="1197" spc="-4" dirty="0">
                  <a:latin typeface="Arial"/>
                  <a:cs typeface="Arial"/>
                </a:rPr>
                <a:t> 840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89" name="object 189"/>
            <p:cNvSpPr txBox="1"/>
            <p:nvPr/>
          </p:nvSpPr>
          <p:spPr>
            <a:xfrm>
              <a:off x="200516" y="5511397"/>
              <a:ext cx="5109020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Statfin/Väestö/Väestöennuste</a:t>
              </a:r>
              <a:r>
                <a:rPr sz="941" spc="107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2019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8" name="object 158"/>
            <p:cNvSpPr txBox="1"/>
            <p:nvPr/>
          </p:nvSpPr>
          <p:spPr>
            <a:xfrm>
              <a:off x="1095107" y="3345596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5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761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9" name="object 159"/>
            <p:cNvSpPr txBox="1"/>
            <p:nvPr/>
          </p:nvSpPr>
          <p:spPr>
            <a:xfrm>
              <a:off x="1432632" y="3363298"/>
              <a:ext cx="179536" cy="40290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5</a:t>
              </a:r>
              <a:r>
                <a:rPr sz="1197" spc="-4" dirty="0">
                  <a:latin typeface="Arial"/>
                  <a:cs typeface="Arial"/>
                </a:rPr>
                <a:t> 687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0" name="object 160"/>
            <p:cNvSpPr txBox="1"/>
            <p:nvPr/>
          </p:nvSpPr>
          <p:spPr>
            <a:xfrm>
              <a:off x="1770156" y="3380565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5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616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1" name="object 161"/>
            <p:cNvSpPr txBox="1"/>
            <p:nvPr/>
          </p:nvSpPr>
          <p:spPr>
            <a:xfrm>
              <a:off x="2107681" y="3396420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5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550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2" name="object 162"/>
            <p:cNvSpPr txBox="1"/>
            <p:nvPr/>
          </p:nvSpPr>
          <p:spPr>
            <a:xfrm>
              <a:off x="2445205" y="3411298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5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488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3" name="object 163"/>
            <p:cNvSpPr txBox="1"/>
            <p:nvPr/>
          </p:nvSpPr>
          <p:spPr>
            <a:xfrm>
              <a:off x="2782729" y="3425851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5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427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4" name="object 164"/>
            <p:cNvSpPr txBox="1"/>
            <p:nvPr/>
          </p:nvSpPr>
          <p:spPr>
            <a:xfrm>
              <a:off x="3120254" y="3439751"/>
              <a:ext cx="179536" cy="40290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5</a:t>
              </a:r>
              <a:r>
                <a:rPr sz="1197" spc="-4" dirty="0">
                  <a:latin typeface="Arial"/>
                  <a:cs typeface="Arial"/>
                </a:rPr>
                <a:t> 369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5" name="object 165"/>
            <p:cNvSpPr txBox="1"/>
            <p:nvPr/>
          </p:nvSpPr>
          <p:spPr>
            <a:xfrm>
              <a:off x="3457778" y="3453217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5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313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6" name="object 166"/>
            <p:cNvSpPr txBox="1"/>
            <p:nvPr/>
          </p:nvSpPr>
          <p:spPr>
            <a:xfrm>
              <a:off x="3795066" y="3467118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5"/>
                </a:lnSpc>
              </a:pPr>
              <a:r>
                <a:rPr sz="1197" dirty="0">
                  <a:latin typeface="Arial"/>
                  <a:cs typeface="Arial"/>
                </a:rPr>
                <a:t>5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256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7" name="object 167"/>
            <p:cNvSpPr txBox="1"/>
            <p:nvPr/>
          </p:nvSpPr>
          <p:spPr>
            <a:xfrm>
              <a:off x="4133153" y="3479607"/>
              <a:ext cx="179536" cy="40290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5</a:t>
              </a:r>
              <a:r>
                <a:rPr sz="1197" spc="-4" dirty="0">
                  <a:latin typeface="Arial"/>
                  <a:cs typeface="Arial"/>
                </a:rPr>
                <a:t> 203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8" name="object 168"/>
            <p:cNvSpPr txBox="1"/>
            <p:nvPr/>
          </p:nvSpPr>
          <p:spPr>
            <a:xfrm>
              <a:off x="4470677" y="3491878"/>
              <a:ext cx="179536" cy="40290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5</a:t>
              </a:r>
              <a:r>
                <a:rPr sz="1197" spc="-4" dirty="0">
                  <a:latin typeface="Arial"/>
                  <a:cs typeface="Arial"/>
                </a:rPr>
                <a:t> 152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9" name="object 169"/>
            <p:cNvSpPr txBox="1"/>
            <p:nvPr/>
          </p:nvSpPr>
          <p:spPr>
            <a:xfrm>
              <a:off x="4808201" y="3504041"/>
              <a:ext cx="179536" cy="40290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5</a:t>
              </a:r>
              <a:r>
                <a:rPr sz="1197" spc="-4" dirty="0">
                  <a:latin typeface="Arial"/>
                  <a:cs typeface="Arial"/>
                </a:rPr>
                <a:t> 101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70" name="object 170"/>
            <p:cNvSpPr txBox="1"/>
            <p:nvPr/>
          </p:nvSpPr>
          <p:spPr>
            <a:xfrm>
              <a:off x="5145726" y="3516096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5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052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71" name="object 171"/>
            <p:cNvSpPr txBox="1"/>
            <p:nvPr/>
          </p:nvSpPr>
          <p:spPr>
            <a:xfrm>
              <a:off x="5483250" y="3527825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5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003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72" name="object 172"/>
            <p:cNvSpPr txBox="1"/>
            <p:nvPr/>
          </p:nvSpPr>
          <p:spPr>
            <a:xfrm>
              <a:off x="5820774" y="3539227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4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955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73" name="object 173"/>
            <p:cNvSpPr txBox="1"/>
            <p:nvPr/>
          </p:nvSpPr>
          <p:spPr>
            <a:xfrm>
              <a:off x="6158299" y="3550522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4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908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74" name="object 174"/>
            <p:cNvSpPr txBox="1"/>
            <p:nvPr/>
          </p:nvSpPr>
          <p:spPr>
            <a:xfrm>
              <a:off x="6495823" y="3561707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4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862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75" name="object 175"/>
            <p:cNvSpPr txBox="1"/>
            <p:nvPr/>
          </p:nvSpPr>
          <p:spPr>
            <a:xfrm>
              <a:off x="6833348" y="3572350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4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817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76" name="object 176"/>
            <p:cNvSpPr txBox="1"/>
            <p:nvPr/>
          </p:nvSpPr>
          <p:spPr>
            <a:xfrm>
              <a:off x="7170872" y="3583101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4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773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77" name="object 177"/>
            <p:cNvSpPr txBox="1"/>
            <p:nvPr/>
          </p:nvSpPr>
          <p:spPr>
            <a:xfrm>
              <a:off x="7508396" y="3592984"/>
              <a:ext cx="179536" cy="40290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4</a:t>
              </a:r>
              <a:r>
                <a:rPr sz="1197" spc="-4" dirty="0">
                  <a:latin typeface="Arial"/>
                  <a:cs typeface="Arial"/>
                </a:rPr>
                <a:t> 731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78" name="object 178"/>
            <p:cNvSpPr txBox="1"/>
            <p:nvPr/>
          </p:nvSpPr>
          <p:spPr>
            <a:xfrm>
              <a:off x="7845921" y="3603408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4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688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79" name="object 179"/>
            <p:cNvSpPr txBox="1"/>
            <p:nvPr/>
          </p:nvSpPr>
          <p:spPr>
            <a:xfrm>
              <a:off x="549248" y="4870972"/>
              <a:ext cx="7058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80" name="object 180"/>
            <p:cNvSpPr txBox="1"/>
            <p:nvPr/>
          </p:nvSpPr>
          <p:spPr>
            <a:xfrm>
              <a:off x="380095" y="4390641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1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81" name="object 181"/>
            <p:cNvSpPr txBox="1"/>
            <p:nvPr/>
          </p:nvSpPr>
          <p:spPr>
            <a:xfrm>
              <a:off x="380095" y="3909983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2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82" name="object 182"/>
            <p:cNvSpPr txBox="1"/>
            <p:nvPr/>
          </p:nvSpPr>
          <p:spPr>
            <a:xfrm>
              <a:off x="380095" y="3429651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3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83" name="object 183"/>
            <p:cNvSpPr txBox="1"/>
            <p:nvPr/>
          </p:nvSpPr>
          <p:spPr>
            <a:xfrm>
              <a:off x="380095" y="2949320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4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84" name="object 184"/>
            <p:cNvSpPr txBox="1"/>
            <p:nvPr/>
          </p:nvSpPr>
          <p:spPr>
            <a:xfrm>
              <a:off x="380095" y="2468880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5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85" name="object 185"/>
            <p:cNvSpPr txBox="1"/>
            <p:nvPr/>
          </p:nvSpPr>
          <p:spPr>
            <a:xfrm>
              <a:off x="380095" y="1988332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6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86" name="object 186"/>
            <p:cNvSpPr txBox="1"/>
            <p:nvPr/>
          </p:nvSpPr>
          <p:spPr>
            <a:xfrm>
              <a:off x="380095" y="1508000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7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87" name="object 187"/>
            <p:cNvSpPr txBox="1"/>
            <p:nvPr/>
          </p:nvSpPr>
          <p:spPr>
            <a:xfrm>
              <a:off x="695986" y="4997706"/>
              <a:ext cx="747641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2019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2020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2021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2022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2023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2024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2025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2026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2027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2028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2029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2030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2031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2032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2033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2034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2035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2036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2037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2038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2039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2040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88" name="object 188"/>
            <p:cNvSpPr txBox="1"/>
            <p:nvPr/>
          </p:nvSpPr>
          <p:spPr>
            <a:xfrm>
              <a:off x="2532193" y="1106728"/>
              <a:ext cx="346809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Mäntyharjun </a:t>
              </a:r>
              <a:r>
                <a:rPr sz="1368" b="1" spc="-9" dirty="0">
                  <a:latin typeface="Arial"/>
                  <a:cs typeface="Arial"/>
                </a:rPr>
                <a:t>väestöennuste vuoteen</a:t>
              </a:r>
              <a:r>
                <a:rPr sz="1368" b="1" spc="124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2040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Ryhmä 27">
            <a:extLst>
              <a:ext uri="{FF2B5EF4-FFF2-40B4-BE49-F238E27FC236}">
                <a16:creationId xmlns:a16="http://schemas.microsoft.com/office/drawing/2014/main" id="{99063A53-F760-4A53-8523-ED2A544DC6BD}"/>
              </a:ext>
            </a:extLst>
          </p:cNvPr>
          <p:cNvGrpSpPr/>
          <p:nvPr/>
        </p:nvGrpSpPr>
        <p:grpSpPr>
          <a:xfrm>
            <a:off x="539552" y="548680"/>
            <a:ext cx="7731247" cy="4891476"/>
            <a:chOff x="33939" y="764704"/>
            <a:chExt cx="7731247" cy="4891476"/>
          </a:xfrm>
        </p:grpSpPr>
        <p:sp>
          <p:nvSpPr>
            <p:cNvPr id="23" name="object 23"/>
            <p:cNvSpPr txBox="1"/>
            <p:nvPr/>
          </p:nvSpPr>
          <p:spPr>
            <a:xfrm>
              <a:off x="200516" y="5511397"/>
              <a:ext cx="5109020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Statfin/Väestö/Väestöennuste</a:t>
              </a:r>
              <a:r>
                <a:rPr sz="941" spc="107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2019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24" name="Kuva 23">
              <a:extLst>
                <a:ext uri="{FF2B5EF4-FFF2-40B4-BE49-F238E27FC236}">
                  <a16:creationId xmlns:a16="http://schemas.microsoft.com/office/drawing/2014/main" id="{C777F1E5-BAC9-4DB0-A822-25CCA1AD8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939" y="764704"/>
              <a:ext cx="7731247" cy="47066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Ryhmä 25">
            <a:extLst>
              <a:ext uri="{FF2B5EF4-FFF2-40B4-BE49-F238E27FC236}">
                <a16:creationId xmlns:a16="http://schemas.microsoft.com/office/drawing/2014/main" id="{7C50358F-2B4A-461E-81D2-47A3A1C0DDBB}"/>
              </a:ext>
            </a:extLst>
          </p:cNvPr>
          <p:cNvGrpSpPr/>
          <p:nvPr/>
        </p:nvGrpSpPr>
        <p:grpSpPr>
          <a:xfrm>
            <a:off x="467544" y="404664"/>
            <a:ext cx="8043101" cy="5179508"/>
            <a:chOff x="26996" y="476672"/>
            <a:chExt cx="8043101" cy="5179508"/>
          </a:xfrm>
        </p:grpSpPr>
        <p:sp>
          <p:nvSpPr>
            <p:cNvPr id="24" name="object 24"/>
            <p:cNvSpPr txBox="1"/>
            <p:nvPr/>
          </p:nvSpPr>
          <p:spPr>
            <a:xfrm>
              <a:off x="200516" y="5511397"/>
              <a:ext cx="5109020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Statfin/Väestö/Väestöennuste</a:t>
              </a:r>
              <a:r>
                <a:rPr sz="941" spc="107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2019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25" name="Kuva 24">
              <a:extLst>
                <a:ext uri="{FF2B5EF4-FFF2-40B4-BE49-F238E27FC236}">
                  <a16:creationId xmlns:a16="http://schemas.microsoft.com/office/drawing/2014/main" id="{AD2E392C-C3AD-4AC5-80AC-2FA41FD5D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996" y="476672"/>
              <a:ext cx="8043101" cy="48965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1_ES_maakuntaliitto">
  <a:themeElements>
    <a:clrScheme name="ES Maakuntaliitto">
      <a:dk1>
        <a:srgbClr val="000000"/>
      </a:dk1>
      <a:lt1>
        <a:srgbClr val="FFFFFF"/>
      </a:lt1>
      <a:dk2>
        <a:srgbClr val="787E84"/>
      </a:dk2>
      <a:lt2>
        <a:srgbClr val="CCD6DF"/>
      </a:lt2>
      <a:accent1>
        <a:srgbClr val="D2D249"/>
      </a:accent1>
      <a:accent2>
        <a:srgbClr val="DA2969"/>
      </a:accent2>
      <a:accent3>
        <a:srgbClr val="FFFFFF"/>
      </a:accent3>
      <a:accent4>
        <a:srgbClr val="000000"/>
      </a:accent4>
      <a:accent5>
        <a:srgbClr val="E7EDB2"/>
      </a:accent5>
      <a:accent6>
        <a:srgbClr val="8564A0"/>
      </a:accent6>
      <a:hlink>
        <a:srgbClr val="DA2969"/>
      </a:hlink>
      <a:folHlink>
        <a:srgbClr val="F89D57"/>
      </a:folHlink>
    </a:clrScheme>
    <a:fontScheme name="ES_maakuntaliitto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S_maakuntaliitto 1">
        <a:dk1>
          <a:srgbClr val="000000"/>
        </a:dk1>
        <a:lt1>
          <a:srgbClr val="FFFFFF"/>
        </a:lt1>
        <a:dk2>
          <a:srgbClr val="787E84"/>
        </a:dk2>
        <a:lt2>
          <a:srgbClr val="CCD6DF"/>
        </a:lt2>
        <a:accent1>
          <a:srgbClr val="D5E04D"/>
        </a:accent1>
        <a:accent2>
          <a:srgbClr val="936FB1"/>
        </a:accent2>
        <a:accent3>
          <a:srgbClr val="FFFFFF"/>
        </a:accent3>
        <a:accent4>
          <a:srgbClr val="000000"/>
        </a:accent4>
        <a:accent5>
          <a:srgbClr val="E7EDB2"/>
        </a:accent5>
        <a:accent6>
          <a:srgbClr val="8564A0"/>
        </a:accent6>
        <a:hlink>
          <a:srgbClr val="EE2C74"/>
        </a:hlink>
        <a:folHlink>
          <a:srgbClr val="F89D5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787E84"/>
      </a:dk2>
      <a:lt2>
        <a:srgbClr val="CCD6DF"/>
      </a:lt2>
      <a:accent1>
        <a:srgbClr val="D5E04D"/>
      </a:accent1>
      <a:accent2>
        <a:srgbClr val="936FB1"/>
      </a:accent2>
      <a:accent3>
        <a:srgbClr val="FFFFFF"/>
      </a:accent3>
      <a:accent4>
        <a:srgbClr val="000000"/>
      </a:accent4>
      <a:accent5>
        <a:srgbClr val="E7EDB2"/>
      </a:accent5>
      <a:accent6>
        <a:srgbClr val="8564A0"/>
      </a:accent6>
      <a:hlink>
        <a:srgbClr val="EE2C74"/>
      </a:hlink>
      <a:folHlink>
        <a:srgbClr val="F89D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787E84"/>
      </a:dk2>
      <a:lt2>
        <a:srgbClr val="CCD6DF"/>
      </a:lt2>
      <a:accent1>
        <a:srgbClr val="D5E04D"/>
      </a:accent1>
      <a:accent2>
        <a:srgbClr val="936FB1"/>
      </a:accent2>
      <a:accent3>
        <a:srgbClr val="FFFFFF"/>
      </a:accent3>
      <a:accent4>
        <a:srgbClr val="000000"/>
      </a:accent4>
      <a:accent5>
        <a:srgbClr val="E7EDB2"/>
      </a:accent5>
      <a:accent6>
        <a:srgbClr val="8564A0"/>
      </a:accent6>
      <a:hlink>
        <a:srgbClr val="EE2C74"/>
      </a:hlink>
      <a:folHlink>
        <a:srgbClr val="F89D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ES_maakuntaliitto</Template>
  <TotalTime>526</TotalTime>
  <Words>1958</Words>
  <Application>Microsoft Office PowerPoint</Application>
  <PresentationFormat>Näytössä katseltava diaesitys (4:3)</PresentationFormat>
  <Paragraphs>714</Paragraphs>
  <Slides>37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37</vt:i4>
      </vt:variant>
    </vt:vector>
  </HeadingPairs>
  <TitlesOfParts>
    <vt:vector size="40" baseType="lpstr">
      <vt:lpstr>Arial</vt:lpstr>
      <vt:lpstr>Times New Roman</vt:lpstr>
      <vt:lpstr>1_ES_maakuntaliitto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Manager>Mainostoimisto KIXIT Oy</Manager>
  <Company>Etelä-Savon maakuntaliitto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Etelä-Savon Maakuntaliitto</dc:title>
  <dc:subject>Saimaan Maakunta esittely 5/2013</dc:subject>
  <dc:creator>Tuula Huoviala</dc:creator>
  <cp:lastModifiedBy>Jaana Kokkonen</cp:lastModifiedBy>
  <cp:revision>66</cp:revision>
  <dcterms:created xsi:type="dcterms:W3CDTF">2013-05-17T08:21:27Z</dcterms:created>
  <dcterms:modified xsi:type="dcterms:W3CDTF">2019-11-15T11:59:28Z</dcterms:modified>
</cp:coreProperties>
</file>