
<file path=[Content_Types].xml><?xml version="1.0" encoding="utf-8"?>
<Types xmlns="http://schemas.openxmlformats.org/package/2006/content-types"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45" r:id="rId2"/>
  </p:sldMasterIdLst>
  <p:notesMasterIdLst>
    <p:notesMasterId r:id="rId7"/>
  </p:notesMasterIdLst>
  <p:handoutMasterIdLst>
    <p:handoutMasterId r:id="rId8"/>
  </p:handoutMasterIdLst>
  <p:sldIdLst>
    <p:sldId id="316" r:id="rId3"/>
    <p:sldId id="317" r:id="rId4"/>
    <p:sldId id="320" r:id="rId5"/>
    <p:sldId id="319" r:id="rId6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fld id="{A43F2234-F90C-4363-89C1-51C01A821D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62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270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1270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329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fld id="{85D16D62-661D-4D5F-8895-679A3F8C02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061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9144000" cy="1858963"/>
            <a:chOff x="0" y="0"/>
            <a:chExt cx="5761" cy="1171"/>
          </a:xfrm>
        </p:grpSpPr>
        <p:sp>
          <p:nvSpPr>
            <p:cNvPr id="5" name="Freeform 14"/>
            <p:cNvSpPr>
              <a:spLocks/>
            </p:cNvSpPr>
            <p:nvPr userDrawn="1"/>
          </p:nvSpPr>
          <p:spPr bwMode="auto">
            <a:xfrm>
              <a:off x="0" y="0"/>
              <a:ext cx="5760" cy="1065"/>
            </a:xfrm>
            <a:custGeom>
              <a:avLst/>
              <a:gdLst>
                <a:gd name="T0" fmla="*/ 1260 w 11520"/>
                <a:gd name="T1" fmla="*/ 0 h 2131"/>
                <a:gd name="T2" fmla="*/ 720 w 11520"/>
                <a:gd name="T3" fmla="*/ 0 h 2131"/>
                <a:gd name="T4" fmla="*/ 180 w 11520"/>
                <a:gd name="T5" fmla="*/ 0 h 2131"/>
                <a:gd name="T6" fmla="*/ 2 w 11520"/>
                <a:gd name="T7" fmla="*/ 158 h 2131"/>
                <a:gd name="T8" fmla="*/ 14 w 11520"/>
                <a:gd name="T9" fmla="*/ 167 h 2131"/>
                <a:gd name="T10" fmla="*/ 30 w 11520"/>
                <a:gd name="T11" fmla="*/ 178 h 2131"/>
                <a:gd name="T12" fmla="*/ 54 w 11520"/>
                <a:gd name="T13" fmla="*/ 192 h 2131"/>
                <a:gd name="T14" fmla="*/ 74 w 11520"/>
                <a:gd name="T15" fmla="*/ 202 h 2131"/>
                <a:gd name="T16" fmla="*/ 110 w 11520"/>
                <a:gd name="T17" fmla="*/ 217 h 2131"/>
                <a:gd name="T18" fmla="*/ 131 w 11520"/>
                <a:gd name="T19" fmla="*/ 225 h 2131"/>
                <a:gd name="T20" fmla="*/ 153 w 11520"/>
                <a:gd name="T21" fmla="*/ 232 h 2131"/>
                <a:gd name="T22" fmla="*/ 178 w 11520"/>
                <a:gd name="T23" fmla="*/ 239 h 2131"/>
                <a:gd name="T24" fmla="*/ 205 w 11520"/>
                <a:gd name="T25" fmla="*/ 246 h 2131"/>
                <a:gd name="T26" fmla="*/ 233 w 11520"/>
                <a:gd name="T27" fmla="*/ 251 h 2131"/>
                <a:gd name="T28" fmla="*/ 264 w 11520"/>
                <a:gd name="T29" fmla="*/ 256 h 2131"/>
                <a:gd name="T30" fmla="*/ 297 w 11520"/>
                <a:gd name="T31" fmla="*/ 260 h 2131"/>
                <a:gd name="T32" fmla="*/ 332 w 11520"/>
                <a:gd name="T33" fmla="*/ 264 h 2131"/>
                <a:gd name="T34" fmla="*/ 369 w 11520"/>
                <a:gd name="T35" fmla="*/ 265 h 2131"/>
                <a:gd name="T36" fmla="*/ 408 w 11520"/>
                <a:gd name="T37" fmla="*/ 266 h 2131"/>
                <a:gd name="T38" fmla="*/ 454 w 11520"/>
                <a:gd name="T39" fmla="*/ 265 h 2131"/>
                <a:gd name="T40" fmla="*/ 492 w 11520"/>
                <a:gd name="T41" fmla="*/ 263 h 2131"/>
                <a:gd name="T42" fmla="*/ 533 w 11520"/>
                <a:gd name="T43" fmla="*/ 259 h 2131"/>
                <a:gd name="T44" fmla="*/ 576 w 11520"/>
                <a:gd name="T45" fmla="*/ 254 h 2131"/>
                <a:gd name="T46" fmla="*/ 622 w 11520"/>
                <a:gd name="T47" fmla="*/ 248 h 2131"/>
                <a:gd name="T48" fmla="*/ 671 w 11520"/>
                <a:gd name="T49" fmla="*/ 240 h 2131"/>
                <a:gd name="T50" fmla="*/ 712 w 11520"/>
                <a:gd name="T51" fmla="*/ 231 h 2131"/>
                <a:gd name="T52" fmla="*/ 755 w 11520"/>
                <a:gd name="T53" fmla="*/ 222 h 2131"/>
                <a:gd name="T54" fmla="*/ 808 w 11520"/>
                <a:gd name="T55" fmla="*/ 209 h 2131"/>
                <a:gd name="T56" fmla="*/ 862 w 11520"/>
                <a:gd name="T57" fmla="*/ 194 h 2131"/>
                <a:gd name="T58" fmla="*/ 899 w 11520"/>
                <a:gd name="T59" fmla="*/ 182 h 2131"/>
                <a:gd name="T60" fmla="*/ 1000 w 11520"/>
                <a:gd name="T61" fmla="*/ 150 h 2131"/>
                <a:gd name="T62" fmla="*/ 1072 w 11520"/>
                <a:gd name="T63" fmla="*/ 128 h 2131"/>
                <a:gd name="T64" fmla="*/ 1116 w 11520"/>
                <a:gd name="T65" fmla="*/ 116 h 2131"/>
                <a:gd name="T66" fmla="*/ 1159 w 11520"/>
                <a:gd name="T67" fmla="*/ 105 h 2131"/>
                <a:gd name="T68" fmla="*/ 1202 w 11520"/>
                <a:gd name="T69" fmla="*/ 97 h 2131"/>
                <a:gd name="T70" fmla="*/ 1238 w 11520"/>
                <a:gd name="T71" fmla="*/ 91 h 2131"/>
                <a:gd name="T72" fmla="*/ 1274 w 11520"/>
                <a:gd name="T73" fmla="*/ 87 h 2131"/>
                <a:gd name="T74" fmla="*/ 1296 w 11520"/>
                <a:gd name="T75" fmla="*/ 86 h 2131"/>
                <a:gd name="T76" fmla="*/ 1317 w 11520"/>
                <a:gd name="T77" fmla="*/ 85 h 2131"/>
                <a:gd name="T78" fmla="*/ 1338 w 11520"/>
                <a:gd name="T79" fmla="*/ 85 h 2131"/>
                <a:gd name="T80" fmla="*/ 1359 w 11520"/>
                <a:gd name="T81" fmla="*/ 85 h 2131"/>
                <a:gd name="T82" fmla="*/ 1390 w 11520"/>
                <a:gd name="T83" fmla="*/ 88 h 2131"/>
                <a:gd name="T84" fmla="*/ 1412 w 11520"/>
                <a:gd name="T85" fmla="*/ 91 h 2131"/>
                <a:gd name="T86" fmla="*/ 1427 w 11520"/>
                <a:gd name="T87" fmla="*/ 95 h 2131"/>
                <a:gd name="T88" fmla="*/ 1436 w 11520"/>
                <a:gd name="T89" fmla="*/ 98 h 21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520" h="2131">
                  <a:moveTo>
                    <a:pt x="11520" y="800"/>
                  </a:moveTo>
                  <a:lnTo>
                    <a:pt x="11520" y="0"/>
                  </a:lnTo>
                  <a:lnTo>
                    <a:pt x="10080" y="0"/>
                  </a:lnTo>
                  <a:lnTo>
                    <a:pt x="8640" y="0"/>
                  </a:lnTo>
                  <a:lnTo>
                    <a:pt x="7200" y="0"/>
                  </a:lnTo>
                  <a:lnTo>
                    <a:pt x="5760" y="0"/>
                  </a:lnTo>
                  <a:lnTo>
                    <a:pt x="4320" y="0"/>
                  </a:lnTo>
                  <a:lnTo>
                    <a:pt x="2880" y="0"/>
                  </a:lnTo>
                  <a:lnTo>
                    <a:pt x="1440" y="0"/>
                  </a:lnTo>
                  <a:lnTo>
                    <a:pt x="0" y="0"/>
                  </a:lnTo>
                  <a:lnTo>
                    <a:pt x="0" y="1260"/>
                  </a:lnTo>
                  <a:lnTo>
                    <a:pt x="13" y="1271"/>
                  </a:lnTo>
                  <a:lnTo>
                    <a:pt x="47" y="1298"/>
                  </a:lnTo>
                  <a:lnTo>
                    <a:pt x="73" y="1318"/>
                  </a:lnTo>
                  <a:lnTo>
                    <a:pt x="105" y="1342"/>
                  </a:lnTo>
                  <a:lnTo>
                    <a:pt x="143" y="1369"/>
                  </a:lnTo>
                  <a:lnTo>
                    <a:pt x="189" y="1398"/>
                  </a:lnTo>
                  <a:lnTo>
                    <a:pt x="238" y="1431"/>
                  </a:lnTo>
                  <a:lnTo>
                    <a:pt x="296" y="1465"/>
                  </a:lnTo>
                  <a:lnTo>
                    <a:pt x="360" y="1502"/>
                  </a:lnTo>
                  <a:lnTo>
                    <a:pt x="429" y="1540"/>
                  </a:lnTo>
                  <a:lnTo>
                    <a:pt x="505" y="1578"/>
                  </a:lnTo>
                  <a:lnTo>
                    <a:pt x="545" y="1598"/>
                  </a:lnTo>
                  <a:lnTo>
                    <a:pt x="587" y="1618"/>
                  </a:lnTo>
                  <a:lnTo>
                    <a:pt x="676" y="1660"/>
                  </a:lnTo>
                  <a:lnTo>
                    <a:pt x="773" y="1700"/>
                  </a:lnTo>
                  <a:lnTo>
                    <a:pt x="874" y="1742"/>
                  </a:lnTo>
                  <a:lnTo>
                    <a:pt x="929" y="1762"/>
                  </a:lnTo>
                  <a:lnTo>
                    <a:pt x="983" y="1782"/>
                  </a:lnTo>
                  <a:lnTo>
                    <a:pt x="1042" y="1802"/>
                  </a:lnTo>
                  <a:lnTo>
                    <a:pt x="1100" y="1822"/>
                  </a:lnTo>
                  <a:lnTo>
                    <a:pt x="1162" y="1842"/>
                  </a:lnTo>
                  <a:lnTo>
                    <a:pt x="1223" y="1862"/>
                  </a:lnTo>
                  <a:lnTo>
                    <a:pt x="1287" y="1880"/>
                  </a:lnTo>
                  <a:lnTo>
                    <a:pt x="1353" y="1898"/>
                  </a:lnTo>
                  <a:lnTo>
                    <a:pt x="1420" y="1916"/>
                  </a:lnTo>
                  <a:lnTo>
                    <a:pt x="1491" y="1935"/>
                  </a:lnTo>
                  <a:lnTo>
                    <a:pt x="1562" y="1953"/>
                  </a:lnTo>
                  <a:lnTo>
                    <a:pt x="1634" y="1969"/>
                  </a:lnTo>
                  <a:lnTo>
                    <a:pt x="1709" y="1985"/>
                  </a:lnTo>
                  <a:lnTo>
                    <a:pt x="1785" y="2000"/>
                  </a:lnTo>
                  <a:lnTo>
                    <a:pt x="1863" y="2015"/>
                  </a:lnTo>
                  <a:lnTo>
                    <a:pt x="1943" y="2029"/>
                  </a:lnTo>
                  <a:lnTo>
                    <a:pt x="2025" y="2044"/>
                  </a:lnTo>
                  <a:lnTo>
                    <a:pt x="2109" y="2055"/>
                  </a:lnTo>
                  <a:lnTo>
                    <a:pt x="2194" y="2067"/>
                  </a:lnTo>
                  <a:lnTo>
                    <a:pt x="2282" y="2078"/>
                  </a:lnTo>
                  <a:lnTo>
                    <a:pt x="2371" y="2087"/>
                  </a:lnTo>
                  <a:lnTo>
                    <a:pt x="2462" y="2096"/>
                  </a:lnTo>
                  <a:lnTo>
                    <a:pt x="2554" y="2105"/>
                  </a:lnTo>
                  <a:lnTo>
                    <a:pt x="2649" y="2113"/>
                  </a:lnTo>
                  <a:lnTo>
                    <a:pt x="2745" y="2118"/>
                  </a:lnTo>
                  <a:lnTo>
                    <a:pt x="2845" y="2124"/>
                  </a:lnTo>
                  <a:lnTo>
                    <a:pt x="2945" y="2127"/>
                  </a:lnTo>
                  <a:lnTo>
                    <a:pt x="3047" y="2129"/>
                  </a:lnTo>
                  <a:lnTo>
                    <a:pt x="3151" y="2131"/>
                  </a:lnTo>
                  <a:lnTo>
                    <a:pt x="3258" y="2131"/>
                  </a:lnTo>
                  <a:lnTo>
                    <a:pt x="3436" y="2127"/>
                  </a:lnTo>
                  <a:lnTo>
                    <a:pt x="3529" y="2125"/>
                  </a:lnTo>
                  <a:lnTo>
                    <a:pt x="3625" y="2122"/>
                  </a:lnTo>
                  <a:lnTo>
                    <a:pt x="3725" y="2116"/>
                  </a:lnTo>
                  <a:lnTo>
                    <a:pt x="3827" y="2111"/>
                  </a:lnTo>
                  <a:lnTo>
                    <a:pt x="3931" y="2104"/>
                  </a:lnTo>
                  <a:lnTo>
                    <a:pt x="4038" y="2095"/>
                  </a:lnTo>
                  <a:lnTo>
                    <a:pt x="4147" y="2085"/>
                  </a:lnTo>
                  <a:lnTo>
                    <a:pt x="4260" y="2075"/>
                  </a:lnTo>
                  <a:lnTo>
                    <a:pt x="4373" y="2064"/>
                  </a:lnTo>
                  <a:lnTo>
                    <a:pt x="4489" y="2051"/>
                  </a:lnTo>
                  <a:lnTo>
                    <a:pt x="4607" y="2036"/>
                  </a:lnTo>
                  <a:lnTo>
                    <a:pt x="4729" y="2020"/>
                  </a:lnTo>
                  <a:lnTo>
                    <a:pt x="4851" y="2004"/>
                  </a:lnTo>
                  <a:lnTo>
                    <a:pt x="4976" y="1984"/>
                  </a:lnTo>
                  <a:lnTo>
                    <a:pt x="5102" y="1964"/>
                  </a:lnTo>
                  <a:lnTo>
                    <a:pt x="5231" y="1942"/>
                  </a:lnTo>
                  <a:lnTo>
                    <a:pt x="5362" y="1920"/>
                  </a:lnTo>
                  <a:lnTo>
                    <a:pt x="5493" y="1895"/>
                  </a:lnTo>
                  <a:lnTo>
                    <a:pt x="5627" y="1869"/>
                  </a:lnTo>
                  <a:lnTo>
                    <a:pt x="5694" y="1855"/>
                  </a:lnTo>
                  <a:lnTo>
                    <a:pt x="5762" y="1840"/>
                  </a:lnTo>
                  <a:lnTo>
                    <a:pt x="5898" y="1811"/>
                  </a:lnTo>
                  <a:lnTo>
                    <a:pt x="6036" y="1778"/>
                  </a:lnTo>
                  <a:lnTo>
                    <a:pt x="6176" y="1745"/>
                  </a:lnTo>
                  <a:lnTo>
                    <a:pt x="6318" y="1711"/>
                  </a:lnTo>
                  <a:lnTo>
                    <a:pt x="6460" y="1674"/>
                  </a:lnTo>
                  <a:lnTo>
                    <a:pt x="6603" y="1634"/>
                  </a:lnTo>
                  <a:lnTo>
                    <a:pt x="6749" y="1594"/>
                  </a:lnTo>
                  <a:lnTo>
                    <a:pt x="6894" y="1553"/>
                  </a:lnTo>
                  <a:lnTo>
                    <a:pt x="7040" y="1507"/>
                  </a:lnTo>
                  <a:lnTo>
                    <a:pt x="7114" y="1484"/>
                  </a:lnTo>
                  <a:lnTo>
                    <a:pt x="7189" y="1460"/>
                  </a:lnTo>
                  <a:lnTo>
                    <a:pt x="7647" y="1313"/>
                  </a:lnTo>
                  <a:lnTo>
                    <a:pt x="7878" y="1238"/>
                  </a:lnTo>
                  <a:lnTo>
                    <a:pt x="7994" y="1202"/>
                  </a:lnTo>
                  <a:lnTo>
                    <a:pt x="8111" y="1165"/>
                  </a:lnTo>
                  <a:lnTo>
                    <a:pt x="8342" y="1094"/>
                  </a:lnTo>
                  <a:lnTo>
                    <a:pt x="8574" y="1025"/>
                  </a:lnTo>
                  <a:lnTo>
                    <a:pt x="8691" y="993"/>
                  </a:lnTo>
                  <a:lnTo>
                    <a:pt x="8805" y="962"/>
                  </a:lnTo>
                  <a:lnTo>
                    <a:pt x="8922" y="931"/>
                  </a:lnTo>
                  <a:lnTo>
                    <a:pt x="9038" y="902"/>
                  </a:lnTo>
                  <a:lnTo>
                    <a:pt x="9154" y="874"/>
                  </a:lnTo>
                  <a:lnTo>
                    <a:pt x="9269" y="847"/>
                  </a:lnTo>
                  <a:lnTo>
                    <a:pt x="9385" y="824"/>
                  </a:lnTo>
                  <a:lnTo>
                    <a:pt x="9502" y="800"/>
                  </a:lnTo>
                  <a:lnTo>
                    <a:pt x="9616" y="778"/>
                  </a:lnTo>
                  <a:lnTo>
                    <a:pt x="9731" y="758"/>
                  </a:lnTo>
                  <a:lnTo>
                    <a:pt x="9847" y="740"/>
                  </a:lnTo>
                  <a:lnTo>
                    <a:pt x="9903" y="733"/>
                  </a:lnTo>
                  <a:lnTo>
                    <a:pt x="9962" y="725"/>
                  </a:lnTo>
                  <a:lnTo>
                    <a:pt x="10076" y="713"/>
                  </a:lnTo>
                  <a:lnTo>
                    <a:pt x="10191" y="700"/>
                  </a:lnTo>
                  <a:lnTo>
                    <a:pt x="10247" y="696"/>
                  </a:lnTo>
                  <a:lnTo>
                    <a:pt x="10305" y="693"/>
                  </a:lnTo>
                  <a:lnTo>
                    <a:pt x="10362" y="689"/>
                  </a:lnTo>
                  <a:lnTo>
                    <a:pt x="10420" y="685"/>
                  </a:lnTo>
                  <a:lnTo>
                    <a:pt x="10476" y="684"/>
                  </a:lnTo>
                  <a:lnTo>
                    <a:pt x="10533" y="682"/>
                  </a:lnTo>
                  <a:lnTo>
                    <a:pt x="10589" y="682"/>
                  </a:lnTo>
                  <a:lnTo>
                    <a:pt x="10645" y="682"/>
                  </a:lnTo>
                  <a:lnTo>
                    <a:pt x="10702" y="682"/>
                  </a:lnTo>
                  <a:lnTo>
                    <a:pt x="10760" y="684"/>
                  </a:lnTo>
                  <a:lnTo>
                    <a:pt x="10816" y="685"/>
                  </a:lnTo>
                  <a:lnTo>
                    <a:pt x="10871" y="687"/>
                  </a:lnTo>
                  <a:lnTo>
                    <a:pt x="10960" y="693"/>
                  </a:lnTo>
                  <a:lnTo>
                    <a:pt x="11040" y="700"/>
                  </a:lnTo>
                  <a:lnTo>
                    <a:pt x="11113" y="707"/>
                  </a:lnTo>
                  <a:lnTo>
                    <a:pt x="11180" y="716"/>
                  </a:lnTo>
                  <a:lnTo>
                    <a:pt x="11238" y="725"/>
                  </a:lnTo>
                  <a:lnTo>
                    <a:pt x="11291" y="734"/>
                  </a:lnTo>
                  <a:lnTo>
                    <a:pt x="11338" y="744"/>
                  </a:lnTo>
                  <a:lnTo>
                    <a:pt x="11380" y="754"/>
                  </a:lnTo>
                  <a:lnTo>
                    <a:pt x="11414" y="764"/>
                  </a:lnTo>
                  <a:lnTo>
                    <a:pt x="11443" y="771"/>
                  </a:lnTo>
                  <a:lnTo>
                    <a:pt x="11469" y="780"/>
                  </a:lnTo>
                  <a:lnTo>
                    <a:pt x="11487" y="787"/>
                  </a:lnTo>
                  <a:lnTo>
                    <a:pt x="11513" y="796"/>
                  </a:lnTo>
                  <a:lnTo>
                    <a:pt x="11520" y="800"/>
                  </a:lnTo>
                  <a:close/>
                </a:path>
              </a:pathLst>
            </a:custGeom>
            <a:solidFill>
              <a:srgbClr val="D5E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" name="Freeform 15"/>
            <p:cNvSpPr>
              <a:spLocks/>
            </p:cNvSpPr>
            <p:nvPr userDrawn="1"/>
          </p:nvSpPr>
          <p:spPr bwMode="auto">
            <a:xfrm>
              <a:off x="0" y="406"/>
              <a:ext cx="5761" cy="765"/>
            </a:xfrm>
            <a:custGeom>
              <a:avLst/>
              <a:gdLst>
                <a:gd name="T0" fmla="*/ 399 w 11522"/>
                <a:gd name="T1" fmla="*/ 191 h 1529"/>
                <a:gd name="T2" fmla="*/ 448 w 11522"/>
                <a:gd name="T3" fmla="*/ 187 h 1529"/>
                <a:gd name="T4" fmla="*/ 500 w 11522"/>
                <a:gd name="T5" fmla="*/ 182 h 1529"/>
                <a:gd name="T6" fmla="*/ 554 w 11522"/>
                <a:gd name="T7" fmla="*/ 174 h 1529"/>
                <a:gd name="T8" fmla="*/ 610 w 11522"/>
                <a:gd name="T9" fmla="*/ 163 h 1529"/>
                <a:gd name="T10" fmla="*/ 715 w 11522"/>
                <a:gd name="T11" fmla="*/ 140 h 1529"/>
                <a:gd name="T12" fmla="*/ 778 w 11522"/>
                <a:gd name="T13" fmla="*/ 123 h 1529"/>
                <a:gd name="T14" fmla="*/ 983 w 11522"/>
                <a:gd name="T15" fmla="*/ 67 h 1529"/>
                <a:gd name="T16" fmla="*/ 1077 w 11522"/>
                <a:gd name="T17" fmla="*/ 41 h 1529"/>
                <a:gd name="T18" fmla="*/ 1130 w 11522"/>
                <a:gd name="T19" fmla="*/ 28 h 1529"/>
                <a:gd name="T20" fmla="*/ 1177 w 11522"/>
                <a:gd name="T21" fmla="*/ 19 h 1529"/>
                <a:gd name="T22" fmla="*/ 1217 w 11522"/>
                <a:gd name="T23" fmla="*/ 14 h 1529"/>
                <a:gd name="T24" fmla="*/ 1256 w 11522"/>
                <a:gd name="T25" fmla="*/ 11 h 1529"/>
                <a:gd name="T26" fmla="*/ 1299 w 11522"/>
                <a:gd name="T27" fmla="*/ 10 h 1529"/>
                <a:gd name="T28" fmla="*/ 1334 w 11522"/>
                <a:gd name="T29" fmla="*/ 11 h 1529"/>
                <a:gd name="T30" fmla="*/ 1367 w 11522"/>
                <a:gd name="T31" fmla="*/ 15 h 1529"/>
                <a:gd name="T32" fmla="*/ 1394 w 11522"/>
                <a:gd name="T33" fmla="*/ 21 h 1529"/>
                <a:gd name="T34" fmla="*/ 1415 w 11522"/>
                <a:gd name="T35" fmla="*/ 29 h 1529"/>
                <a:gd name="T36" fmla="*/ 1440 w 11522"/>
                <a:gd name="T37" fmla="*/ 41 h 1529"/>
                <a:gd name="T38" fmla="*/ 1440 w 11522"/>
                <a:gd name="T39" fmla="*/ 20 h 1529"/>
                <a:gd name="T40" fmla="*/ 1412 w 11522"/>
                <a:gd name="T41" fmla="*/ 12 h 1529"/>
                <a:gd name="T42" fmla="*/ 1377 w 11522"/>
                <a:gd name="T43" fmla="*/ 5 h 1529"/>
                <a:gd name="T44" fmla="*/ 1355 w 11522"/>
                <a:gd name="T45" fmla="*/ 2 h 1529"/>
                <a:gd name="T46" fmla="*/ 1325 w 11522"/>
                <a:gd name="T47" fmla="*/ 1 h 1529"/>
                <a:gd name="T48" fmla="*/ 1290 w 11522"/>
                <a:gd name="T49" fmla="*/ 1 h 1529"/>
                <a:gd name="T50" fmla="*/ 1254 w 11522"/>
                <a:gd name="T51" fmla="*/ 2 h 1529"/>
                <a:gd name="T52" fmla="*/ 1209 w 11522"/>
                <a:gd name="T53" fmla="*/ 6 h 1529"/>
                <a:gd name="T54" fmla="*/ 1164 w 11522"/>
                <a:gd name="T55" fmla="*/ 14 h 1529"/>
                <a:gd name="T56" fmla="*/ 1115 w 11522"/>
                <a:gd name="T57" fmla="*/ 26 h 1529"/>
                <a:gd name="T58" fmla="*/ 981 w 11522"/>
                <a:gd name="T59" fmla="*/ 65 h 1529"/>
                <a:gd name="T60" fmla="*/ 857 w 11522"/>
                <a:gd name="T61" fmla="*/ 101 h 1529"/>
                <a:gd name="T62" fmla="*/ 776 w 11522"/>
                <a:gd name="T63" fmla="*/ 123 h 1529"/>
                <a:gd name="T64" fmla="*/ 713 w 11522"/>
                <a:gd name="T65" fmla="*/ 138 h 1529"/>
                <a:gd name="T66" fmla="*/ 653 w 11522"/>
                <a:gd name="T67" fmla="*/ 150 h 1529"/>
                <a:gd name="T68" fmla="*/ 595 w 11522"/>
                <a:gd name="T69" fmla="*/ 159 h 1529"/>
                <a:gd name="T70" fmla="*/ 539 w 11522"/>
                <a:gd name="T71" fmla="*/ 167 h 1529"/>
                <a:gd name="T72" fmla="*/ 486 w 11522"/>
                <a:gd name="T73" fmla="*/ 172 h 1529"/>
                <a:gd name="T74" fmla="*/ 423 w 11522"/>
                <a:gd name="T75" fmla="*/ 175 h 1529"/>
                <a:gd name="T76" fmla="*/ 347 w 11522"/>
                <a:gd name="T77" fmla="*/ 176 h 1529"/>
                <a:gd name="T78" fmla="*/ 298 w 11522"/>
                <a:gd name="T79" fmla="*/ 174 h 1529"/>
                <a:gd name="T80" fmla="*/ 251 w 11522"/>
                <a:gd name="T81" fmla="*/ 168 h 1529"/>
                <a:gd name="T82" fmla="*/ 192 w 11522"/>
                <a:gd name="T83" fmla="*/ 158 h 1529"/>
                <a:gd name="T84" fmla="*/ 138 w 11522"/>
                <a:gd name="T85" fmla="*/ 145 h 1529"/>
                <a:gd name="T86" fmla="*/ 91 w 11522"/>
                <a:gd name="T87" fmla="*/ 131 h 1529"/>
                <a:gd name="T88" fmla="*/ 52 w 11522"/>
                <a:gd name="T89" fmla="*/ 116 h 1529"/>
                <a:gd name="T90" fmla="*/ 23 w 11522"/>
                <a:gd name="T91" fmla="*/ 103 h 1529"/>
                <a:gd name="T92" fmla="*/ 3 w 11522"/>
                <a:gd name="T93" fmla="*/ 92 h 1529"/>
                <a:gd name="T94" fmla="*/ 7 w 11522"/>
                <a:gd name="T95" fmla="*/ 127 h 1529"/>
                <a:gd name="T96" fmla="*/ 37 w 11522"/>
                <a:gd name="T97" fmla="*/ 139 h 1529"/>
                <a:gd name="T98" fmla="*/ 72 w 11522"/>
                <a:gd name="T99" fmla="*/ 150 h 1529"/>
                <a:gd name="T100" fmla="*/ 125 w 11522"/>
                <a:gd name="T101" fmla="*/ 164 h 1529"/>
                <a:gd name="T102" fmla="*/ 160 w 11522"/>
                <a:gd name="T103" fmla="*/ 172 h 1529"/>
                <a:gd name="T104" fmla="*/ 210 w 11522"/>
                <a:gd name="T105" fmla="*/ 180 h 1529"/>
                <a:gd name="T106" fmla="*/ 264 w 11522"/>
                <a:gd name="T107" fmla="*/ 187 h 1529"/>
                <a:gd name="T108" fmla="*/ 313 w 11522"/>
                <a:gd name="T109" fmla="*/ 190 h 1529"/>
                <a:gd name="T110" fmla="*/ 349 w 11522"/>
                <a:gd name="T111" fmla="*/ 192 h 15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522" h="1529">
                  <a:moveTo>
                    <a:pt x="2902" y="1529"/>
                  </a:moveTo>
                  <a:lnTo>
                    <a:pt x="2996" y="1529"/>
                  </a:lnTo>
                  <a:lnTo>
                    <a:pt x="3091" y="1527"/>
                  </a:lnTo>
                  <a:lnTo>
                    <a:pt x="3185" y="1524"/>
                  </a:lnTo>
                  <a:lnTo>
                    <a:pt x="3284" y="1518"/>
                  </a:lnTo>
                  <a:lnTo>
                    <a:pt x="3382" y="1513"/>
                  </a:lnTo>
                  <a:lnTo>
                    <a:pt x="3482" y="1505"/>
                  </a:lnTo>
                  <a:lnTo>
                    <a:pt x="3582" y="1496"/>
                  </a:lnTo>
                  <a:lnTo>
                    <a:pt x="3684" y="1487"/>
                  </a:lnTo>
                  <a:lnTo>
                    <a:pt x="3785" y="1476"/>
                  </a:lnTo>
                  <a:lnTo>
                    <a:pt x="3891" y="1464"/>
                  </a:lnTo>
                  <a:lnTo>
                    <a:pt x="3996" y="1451"/>
                  </a:lnTo>
                  <a:lnTo>
                    <a:pt x="4102" y="1436"/>
                  </a:lnTo>
                  <a:lnTo>
                    <a:pt x="4209" y="1420"/>
                  </a:lnTo>
                  <a:lnTo>
                    <a:pt x="4318" y="1404"/>
                  </a:lnTo>
                  <a:lnTo>
                    <a:pt x="4427" y="1385"/>
                  </a:lnTo>
                  <a:lnTo>
                    <a:pt x="4540" y="1365"/>
                  </a:lnTo>
                  <a:lnTo>
                    <a:pt x="4651" y="1345"/>
                  </a:lnTo>
                  <a:lnTo>
                    <a:pt x="4765" y="1324"/>
                  </a:lnTo>
                  <a:lnTo>
                    <a:pt x="4880" y="1302"/>
                  </a:lnTo>
                  <a:lnTo>
                    <a:pt x="4995" y="1278"/>
                  </a:lnTo>
                  <a:lnTo>
                    <a:pt x="5231" y="1227"/>
                  </a:lnTo>
                  <a:lnTo>
                    <a:pt x="5471" y="1173"/>
                  </a:lnTo>
                  <a:lnTo>
                    <a:pt x="5715" y="1113"/>
                  </a:lnTo>
                  <a:lnTo>
                    <a:pt x="5840" y="1082"/>
                  </a:lnTo>
                  <a:lnTo>
                    <a:pt x="5965" y="1051"/>
                  </a:lnTo>
                  <a:lnTo>
                    <a:pt x="6091" y="1018"/>
                  </a:lnTo>
                  <a:lnTo>
                    <a:pt x="6218" y="984"/>
                  </a:lnTo>
                  <a:lnTo>
                    <a:pt x="6478" y="914"/>
                  </a:lnTo>
                  <a:lnTo>
                    <a:pt x="6871" y="805"/>
                  </a:lnTo>
                  <a:lnTo>
                    <a:pt x="7231" y="705"/>
                  </a:lnTo>
                  <a:lnTo>
                    <a:pt x="7858" y="529"/>
                  </a:lnTo>
                  <a:lnTo>
                    <a:pt x="8133" y="453"/>
                  </a:lnTo>
                  <a:lnTo>
                    <a:pt x="8384" y="385"/>
                  </a:lnTo>
                  <a:lnTo>
                    <a:pt x="8504" y="353"/>
                  </a:lnTo>
                  <a:lnTo>
                    <a:pt x="8616" y="323"/>
                  </a:lnTo>
                  <a:lnTo>
                    <a:pt x="8727" y="296"/>
                  </a:lnTo>
                  <a:lnTo>
                    <a:pt x="8833" y="269"/>
                  </a:lnTo>
                  <a:lnTo>
                    <a:pt x="8936" y="245"/>
                  </a:lnTo>
                  <a:lnTo>
                    <a:pt x="9036" y="222"/>
                  </a:lnTo>
                  <a:lnTo>
                    <a:pt x="9135" y="202"/>
                  </a:lnTo>
                  <a:lnTo>
                    <a:pt x="9229" y="182"/>
                  </a:lnTo>
                  <a:lnTo>
                    <a:pt x="9322" y="165"/>
                  </a:lnTo>
                  <a:lnTo>
                    <a:pt x="9415" y="149"/>
                  </a:lnTo>
                  <a:lnTo>
                    <a:pt x="9504" y="134"/>
                  </a:lnTo>
                  <a:lnTo>
                    <a:pt x="9595" y="122"/>
                  </a:lnTo>
                  <a:lnTo>
                    <a:pt x="9684" y="111"/>
                  </a:lnTo>
                  <a:lnTo>
                    <a:pt x="9729" y="105"/>
                  </a:lnTo>
                  <a:lnTo>
                    <a:pt x="9773" y="102"/>
                  </a:lnTo>
                  <a:lnTo>
                    <a:pt x="9862" y="94"/>
                  </a:lnTo>
                  <a:lnTo>
                    <a:pt x="9953" y="87"/>
                  </a:lnTo>
                  <a:lnTo>
                    <a:pt x="10044" y="82"/>
                  </a:lnTo>
                  <a:lnTo>
                    <a:pt x="10136" y="78"/>
                  </a:lnTo>
                  <a:lnTo>
                    <a:pt x="10233" y="76"/>
                  </a:lnTo>
                  <a:lnTo>
                    <a:pt x="10329" y="76"/>
                  </a:lnTo>
                  <a:lnTo>
                    <a:pt x="10391" y="76"/>
                  </a:lnTo>
                  <a:lnTo>
                    <a:pt x="10449" y="76"/>
                  </a:lnTo>
                  <a:lnTo>
                    <a:pt x="10562" y="82"/>
                  </a:lnTo>
                  <a:lnTo>
                    <a:pt x="10615" y="83"/>
                  </a:lnTo>
                  <a:lnTo>
                    <a:pt x="10665" y="87"/>
                  </a:lnTo>
                  <a:lnTo>
                    <a:pt x="10715" y="91"/>
                  </a:lnTo>
                  <a:lnTo>
                    <a:pt x="10762" y="96"/>
                  </a:lnTo>
                  <a:lnTo>
                    <a:pt x="10851" y="107"/>
                  </a:lnTo>
                  <a:lnTo>
                    <a:pt x="10933" y="120"/>
                  </a:lnTo>
                  <a:lnTo>
                    <a:pt x="11009" y="133"/>
                  </a:lnTo>
                  <a:lnTo>
                    <a:pt x="11045" y="142"/>
                  </a:lnTo>
                  <a:lnTo>
                    <a:pt x="11080" y="149"/>
                  </a:lnTo>
                  <a:lnTo>
                    <a:pt x="11147" y="167"/>
                  </a:lnTo>
                  <a:lnTo>
                    <a:pt x="11178" y="178"/>
                  </a:lnTo>
                  <a:lnTo>
                    <a:pt x="11207" y="187"/>
                  </a:lnTo>
                  <a:lnTo>
                    <a:pt x="11265" y="207"/>
                  </a:lnTo>
                  <a:lnTo>
                    <a:pt x="11320" y="231"/>
                  </a:lnTo>
                  <a:lnTo>
                    <a:pt x="11373" y="253"/>
                  </a:lnTo>
                  <a:lnTo>
                    <a:pt x="11424" y="276"/>
                  </a:lnTo>
                  <a:lnTo>
                    <a:pt x="11473" y="302"/>
                  </a:lnTo>
                  <a:lnTo>
                    <a:pt x="11520" y="327"/>
                  </a:lnTo>
                  <a:lnTo>
                    <a:pt x="11522" y="320"/>
                  </a:lnTo>
                  <a:lnTo>
                    <a:pt x="11522" y="302"/>
                  </a:lnTo>
                  <a:lnTo>
                    <a:pt x="11522" y="242"/>
                  </a:lnTo>
                  <a:lnTo>
                    <a:pt x="11520" y="153"/>
                  </a:lnTo>
                  <a:lnTo>
                    <a:pt x="11445" y="131"/>
                  </a:lnTo>
                  <a:lnTo>
                    <a:pt x="11400" y="118"/>
                  </a:lnTo>
                  <a:lnTo>
                    <a:pt x="11349" y="103"/>
                  </a:lnTo>
                  <a:lnTo>
                    <a:pt x="11293" y="91"/>
                  </a:lnTo>
                  <a:lnTo>
                    <a:pt x="11231" y="76"/>
                  </a:lnTo>
                  <a:lnTo>
                    <a:pt x="11162" y="62"/>
                  </a:lnTo>
                  <a:lnTo>
                    <a:pt x="11089" y="49"/>
                  </a:lnTo>
                  <a:lnTo>
                    <a:pt x="11011" y="36"/>
                  </a:lnTo>
                  <a:lnTo>
                    <a:pt x="10969" y="31"/>
                  </a:lnTo>
                  <a:lnTo>
                    <a:pt x="10927" y="25"/>
                  </a:lnTo>
                  <a:lnTo>
                    <a:pt x="10882" y="22"/>
                  </a:lnTo>
                  <a:lnTo>
                    <a:pt x="10838" y="16"/>
                  </a:lnTo>
                  <a:lnTo>
                    <a:pt x="10744" y="9"/>
                  </a:lnTo>
                  <a:lnTo>
                    <a:pt x="10695" y="5"/>
                  </a:lnTo>
                  <a:lnTo>
                    <a:pt x="10644" y="3"/>
                  </a:lnTo>
                  <a:lnTo>
                    <a:pt x="10593" y="2"/>
                  </a:lnTo>
                  <a:lnTo>
                    <a:pt x="10540" y="0"/>
                  </a:lnTo>
                  <a:lnTo>
                    <a:pt x="10431" y="0"/>
                  </a:lnTo>
                  <a:lnTo>
                    <a:pt x="10375" y="2"/>
                  </a:lnTo>
                  <a:lnTo>
                    <a:pt x="10316" y="3"/>
                  </a:lnTo>
                  <a:lnTo>
                    <a:pt x="10218" y="5"/>
                  </a:lnTo>
                  <a:lnTo>
                    <a:pt x="10171" y="5"/>
                  </a:lnTo>
                  <a:lnTo>
                    <a:pt x="10124" y="7"/>
                  </a:lnTo>
                  <a:lnTo>
                    <a:pt x="10029" y="11"/>
                  </a:lnTo>
                  <a:lnTo>
                    <a:pt x="9938" y="18"/>
                  </a:lnTo>
                  <a:lnTo>
                    <a:pt x="9847" y="25"/>
                  </a:lnTo>
                  <a:lnTo>
                    <a:pt x="9758" y="36"/>
                  </a:lnTo>
                  <a:lnTo>
                    <a:pt x="9667" y="47"/>
                  </a:lnTo>
                  <a:lnTo>
                    <a:pt x="9578" y="60"/>
                  </a:lnTo>
                  <a:lnTo>
                    <a:pt x="9487" y="76"/>
                  </a:lnTo>
                  <a:lnTo>
                    <a:pt x="9398" y="93"/>
                  </a:lnTo>
                  <a:lnTo>
                    <a:pt x="9305" y="111"/>
                  </a:lnTo>
                  <a:lnTo>
                    <a:pt x="9213" y="133"/>
                  </a:lnTo>
                  <a:lnTo>
                    <a:pt x="9118" y="154"/>
                  </a:lnTo>
                  <a:lnTo>
                    <a:pt x="9020" y="178"/>
                  </a:lnTo>
                  <a:lnTo>
                    <a:pt x="8920" y="203"/>
                  </a:lnTo>
                  <a:lnTo>
                    <a:pt x="8818" y="231"/>
                  </a:lnTo>
                  <a:lnTo>
                    <a:pt x="8602" y="291"/>
                  </a:lnTo>
                  <a:lnTo>
                    <a:pt x="8369" y="360"/>
                  </a:lnTo>
                  <a:lnTo>
                    <a:pt x="7844" y="514"/>
                  </a:lnTo>
                  <a:lnTo>
                    <a:pt x="7544" y="603"/>
                  </a:lnTo>
                  <a:lnTo>
                    <a:pt x="7216" y="698"/>
                  </a:lnTo>
                  <a:lnTo>
                    <a:pt x="7040" y="749"/>
                  </a:lnTo>
                  <a:lnTo>
                    <a:pt x="6856" y="802"/>
                  </a:lnTo>
                  <a:lnTo>
                    <a:pt x="6665" y="854"/>
                  </a:lnTo>
                  <a:lnTo>
                    <a:pt x="6464" y="911"/>
                  </a:lnTo>
                  <a:lnTo>
                    <a:pt x="6333" y="945"/>
                  </a:lnTo>
                  <a:lnTo>
                    <a:pt x="6205" y="980"/>
                  </a:lnTo>
                  <a:lnTo>
                    <a:pt x="6078" y="1011"/>
                  </a:lnTo>
                  <a:lnTo>
                    <a:pt x="5951" y="1042"/>
                  </a:lnTo>
                  <a:lnTo>
                    <a:pt x="5825" y="1071"/>
                  </a:lnTo>
                  <a:lnTo>
                    <a:pt x="5702" y="1098"/>
                  </a:lnTo>
                  <a:lnTo>
                    <a:pt x="5580" y="1125"/>
                  </a:lnTo>
                  <a:lnTo>
                    <a:pt x="5458" y="1149"/>
                  </a:lnTo>
                  <a:lnTo>
                    <a:pt x="5338" y="1173"/>
                  </a:lnTo>
                  <a:lnTo>
                    <a:pt x="5220" y="1194"/>
                  </a:lnTo>
                  <a:lnTo>
                    <a:pt x="5102" y="1216"/>
                  </a:lnTo>
                  <a:lnTo>
                    <a:pt x="4985" y="1236"/>
                  </a:lnTo>
                  <a:lnTo>
                    <a:pt x="4869" y="1254"/>
                  </a:lnTo>
                  <a:lnTo>
                    <a:pt x="4756" y="1271"/>
                  </a:lnTo>
                  <a:lnTo>
                    <a:pt x="4644" y="1287"/>
                  </a:lnTo>
                  <a:lnTo>
                    <a:pt x="4531" y="1302"/>
                  </a:lnTo>
                  <a:lnTo>
                    <a:pt x="4420" y="1316"/>
                  </a:lnTo>
                  <a:lnTo>
                    <a:pt x="4311" y="1329"/>
                  </a:lnTo>
                  <a:lnTo>
                    <a:pt x="4204" y="1340"/>
                  </a:lnTo>
                  <a:lnTo>
                    <a:pt x="4096" y="1351"/>
                  </a:lnTo>
                  <a:lnTo>
                    <a:pt x="3991" y="1360"/>
                  </a:lnTo>
                  <a:lnTo>
                    <a:pt x="3885" y="1369"/>
                  </a:lnTo>
                  <a:lnTo>
                    <a:pt x="3784" y="1376"/>
                  </a:lnTo>
                  <a:lnTo>
                    <a:pt x="3680" y="1384"/>
                  </a:lnTo>
                  <a:lnTo>
                    <a:pt x="3480" y="1394"/>
                  </a:lnTo>
                  <a:lnTo>
                    <a:pt x="3382" y="1398"/>
                  </a:lnTo>
                  <a:lnTo>
                    <a:pt x="3284" y="1402"/>
                  </a:lnTo>
                  <a:lnTo>
                    <a:pt x="3091" y="1405"/>
                  </a:lnTo>
                  <a:lnTo>
                    <a:pt x="2905" y="1407"/>
                  </a:lnTo>
                  <a:lnTo>
                    <a:pt x="2771" y="1405"/>
                  </a:lnTo>
                  <a:lnTo>
                    <a:pt x="2640" y="1402"/>
                  </a:lnTo>
                  <a:lnTo>
                    <a:pt x="2509" y="1394"/>
                  </a:lnTo>
                  <a:lnTo>
                    <a:pt x="2444" y="1389"/>
                  </a:lnTo>
                  <a:lnTo>
                    <a:pt x="2380" y="1385"/>
                  </a:lnTo>
                  <a:lnTo>
                    <a:pt x="2251" y="1373"/>
                  </a:lnTo>
                  <a:lnTo>
                    <a:pt x="2189" y="1365"/>
                  </a:lnTo>
                  <a:lnTo>
                    <a:pt x="2125" y="1358"/>
                  </a:lnTo>
                  <a:lnTo>
                    <a:pt x="2002" y="1344"/>
                  </a:lnTo>
                  <a:lnTo>
                    <a:pt x="1880" y="1325"/>
                  </a:lnTo>
                  <a:lnTo>
                    <a:pt x="1760" y="1305"/>
                  </a:lnTo>
                  <a:lnTo>
                    <a:pt x="1644" y="1284"/>
                  </a:lnTo>
                  <a:lnTo>
                    <a:pt x="1529" y="1260"/>
                  </a:lnTo>
                  <a:lnTo>
                    <a:pt x="1418" y="1236"/>
                  </a:lnTo>
                  <a:lnTo>
                    <a:pt x="1309" y="1211"/>
                  </a:lnTo>
                  <a:lnTo>
                    <a:pt x="1204" y="1185"/>
                  </a:lnTo>
                  <a:lnTo>
                    <a:pt x="1102" y="1158"/>
                  </a:lnTo>
                  <a:lnTo>
                    <a:pt x="1002" y="1129"/>
                  </a:lnTo>
                  <a:lnTo>
                    <a:pt x="905" y="1102"/>
                  </a:lnTo>
                  <a:lnTo>
                    <a:pt x="815" y="1073"/>
                  </a:lnTo>
                  <a:lnTo>
                    <a:pt x="725" y="1044"/>
                  </a:lnTo>
                  <a:lnTo>
                    <a:pt x="642" y="1014"/>
                  </a:lnTo>
                  <a:lnTo>
                    <a:pt x="562" y="985"/>
                  </a:lnTo>
                  <a:lnTo>
                    <a:pt x="487" y="956"/>
                  </a:lnTo>
                  <a:lnTo>
                    <a:pt x="415" y="927"/>
                  </a:lnTo>
                  <a:lnTo>
                    <a:pt x="349" y="900"/>
                  </a:lnTo>
                  <a:lnTo>
                    <a:pt x="287" y="873"/>
                  </a:lnTo>
                  <a:lnTo>
                    <a:pt x="231" y="845"/>
                  </a:lnTo>
                  <a:lnTo>
                    <a:pt x="178" y="820"/>
                  </a:lnTo>
                  <a:lnTo>
                    <a:pt x="131" y="794"/>
                  </a:lnTo>
                  <a:lnTo>
                    <a:pt x="91" y="773"/>
                  </a:lnTo>
                  <a:lnTo>
                    <a:pt x="55" y="749"/>
                  </a:lnTo>
                  <a:lnTo>
                    <a:pt x="24" y="729"/>
                  </a:lnTo>
                  <a:lnTo>
                    <a:pt x="11" y="720"/>
                  </a:lnTo>
                  <a:lnTo>
                    <a:pt x="0" y="711"/>
                  </a:lnTo>
                  <a:lnTo>
                    <a:pt x="0" y="987"/>
                  </a:lnTo>
                  <a:lnTo>
                    <a:pt x="51" y="1011"/>
                  </a:lnTo>
                  <a:lnTo>
                    <a:pt x="105" y="1034"/>
                  </a:lnTo>
                  <a:lnTo>
                    <a:pt x="164" y="1058"/>
                  </a:lnTo>
                  <a:lnTo>
                    <a:pt x="224" y="1082"/>
                  </a:lnTo>
                  <a:lnTo>
                    <a:pt x="289" y="1105"/>
                  </a:lnTo>
                  <a:lnTo>
                    <a:pt x="356" y="1129"/>
                  </a:lnTo>
                  <a:lnTo>
                    <a:pt x="425" y="1153"/>
                  </a:lnTo>
                  <a:lnTo>
                    <a:pt x="500" y="1176"/>
                  </a:lnTo>
                  <a:lnTo>
                    <a:pt x="575" y="1200"/>
                  </a:lnTo>
                  <a:lnTo>
                    <a:pt x="655" y="1222"/>
                  </a:lnTo>
                  <a:lnTo>
                    <a:pt x="820" y="1267"/>
                  </a:lnTo>
                  <a:lnTo>
                    <a:pt x="905" y="1289"/>
                  </a:lnTo>
                  <a:lnTo>
                    <a:pt x="995" y="1311"/>
                  </a:lnTo>
                  <a:lnTo>
                    <a:pt x="1085" y="1331"/>
                  </a:lnTo>
                  <a:lnTo>
                    <a:pt x="1180" y="1351"/>
                  </a:lnTo>
                  <a:lnTo>
                    <a:pt x="1227" y="1360"/>
                  </a:lnTo>
                  <a:lnTo>
                    <a:pt x="1275" y="1371"/>
                  </a:lnTo>
                  <a:lnTo>
                    <a:pt x="1373" y="1389"/>
                  </a:lnTo>
                  <a:lnTo>
                    <a:pt x="1473" y="1405"/>
                  </a:lnTo>
                  <a:lnTo>
                    <a:pt x="1575" y="1424"/>
                  </a:lnTo>
                  <a:lnTo>
                    <a:pt x="1676" y="1438"/>
                  </a:lnTo>
                  <a:lnTo>
                    <a:pt x="1782" y="1453"/>
                  </a:lnTo>
                  <a:lnTo>
                    <a:pt x="1887" y="1467"/>
                  </a:lnTo>
                  <a:lnTo>
                    <a:pt x="1996" y="1480"/>
                  </a:lnTo>
                  <a:lnTo>
                    <a:pt x="2105" y="1491"/>
                  </a:lnTo>
                  <a:lnTo>
                    <a:pt x="2216" y="1500"/>
                  </a:lnTo>
                  <a:lnTo>
                    <a:pt x="2327" y="1509"/>
                  </a:lnTo>
                  <a:lnTo>
                    <a:pt x="2440" y="1516"/>
                  </a:lnTo>
                  <a:lnTo>
                    <a:pt x="2498" y="1520"/>
                  </a:lnTo>
                  <a:lnTo>
                    <a:pt x="2555" y="1522"/>
                  </a:lnTo>
                  <a:lnTo>
                    <a:pt x="2613" y="1524"/>
                  </a:lnTo>
                  <a:lnTo>
                    <a:pt x="2669" y="1525"/>
                  </a:lnTo>
                  <a:lnTo>
                    <a:pt x="2785" y="1529"/>
                  </a:lnTo>
                  <a:lnTo>
                    <a:pt x="2902" y="1529"/>
                  </a:lnTo>
                  <a:close/>
                </a:path>
              </a:pathLst>
            </a:custGeom>
            <a:solidFill>
              <a:srgbClr val="D5E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7" name="Picture 20" descr="FI_Maakuntaliitto_vaaka_val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28860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1989138"/>
            <a:ext cx="8496300" cy="2087562"/>
          </a:xfrm>
        </p:spPr>
        <p:txBody>
          <a:bodyPr anchor="b"/>
          <a:lstStyle>
            <a:lvl1pPr algn="ctr">
              <a:defRPr sz="5400" i="1">
                <a:latin typeface="Garamond" pitchFamily="18" charset="0"/>
              </a:defRPr>
            </a:lvl1pPr>
          </a:lstStyle>
          <a:p>
            <a:pPr lvl="0"/>
            <a:r>
              <a:rPr lang="fi-FI" noProof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076700"/>
            <a:ext cx="8496300" cy="9366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A673-D1DE-4F7B-AB86-5E1B6FF022F2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F611-3440-4119-B5E8-888B3E0BDF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53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CA695-3C2B-42A0-BC76-8ABDBF70832B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5164-1165-4D7A-BEF5-F184813F23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61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96075" y="1989138"/>
            <a:ext cx="2124075" cy="431958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23850" y="1989138"/>
            <a:ext cx="6219825" cy="431958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F092-55D1-49C7-9A71-63C91590E7B0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87E2B-F082-472D-9C4E-FA4731A379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02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1600200"/>
            <a:ext cx="8496300" cy="2087562"/>
          </a:xfrm>
        </p:spPr>
        <p:txBody>
          <a:bodyPr anchor="b"/>
          <a:lstStyle>
            <a:lvl1pPr algn="ctr">
              <a:defRPr sz="5400" i="0"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687762"/>
            <a:ext cx="8496300" cy="9366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11864769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765561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8195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31933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36434909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85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7284031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399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494708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</p:spTree>
    <p:extLst>
      <p:ext uri="{BB962C8B-B14F-4D97-AF65-F5344CB8AC3E}">
        <p14:creationId xmlns:p14="http://schemas.microsoft.com/office/powerpoint/2010/main" val="200725421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4659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4862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70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22854060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F102-FEF6-4CAB-832D-037CB75F1B03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301F-6798-4444-BFF3-B10B43F16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696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957105"/>
            <a:ext cx="5486400" cy="300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287963"/>
            <a:ext cx="5486400" cy="427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18006961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9620058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96075" y="1219200"/>
            <a:ext cx="2124075" cy="4319587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23850" y="1219200"/>
            <a:ext cx="6219825" cy="4319587"/>
          </a:xfrm>
        </p:spPr>
        <p:txBody>
          <a:bodyPr vert="eaVert"/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1533761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1214E-44EA-4D86-9C21-AAD9BEBB01C7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A1E82-A686-481D-A087-5B01C9477B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32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850" y="3068638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8E994-C4D5-4071-BBF4-F43379569F6E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0C51C-FE8C-4C71-A961-B5E6D1485B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50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4B42-0CED-453D-B1A0-037C44879A81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09DF-CE2E-4AF6-8E85-0F0EDB101F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55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5143-26CF-4927-9799-18A8FC51DB58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42BC-C2E1-4000-B3F3-6F3FED59A3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56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B02E-6EBF-4DB0-B0FA-AC2A71220576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AAD14-2D14-4942-9950-D5AB44858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84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5F450-032A-434A-A646-1270B0A98031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63E6-4F78-4E6B-AE1B-FA1086D330F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8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CCFD-0E5D-4294-8E13-7EED6040182F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ABA65-DAE5-40E9-96B9-79BEBDE1E2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30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FI_Maakuntaliitto_vaak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28860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34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989138"/>
            <a:ext cx="84963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3068638"/>
            <a:ext cx="8496300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584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fld id="{12B48B85-0CB3-4D2B-92FA-F14A9E130170}" type="datetime1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53276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r>
              <a:rPr lang="fi-FI"/>
              <a:t>Uusiutuva Etelä-Savo -maakuntastrategia, strategiset avainmittarit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453188"/>
            <a:ext cx="1584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64E20EAB-87F0-4902-80E9-640B158995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7" name="Freeform 5"/>
          <p:cNvSpPr>
            <a:spLocks/>
          </p:cNvSpPr>
          <p:nvPr/>
        </p:nvSpPr>
        <p:spPr bwMode="auto">
          <a:xfrm>
            <a:off x="0" y="260350"/>
            <a:ext cx="9144000" cy="1214438"/>
          </a:xfrm>
          <a:custGeom>
            <a:avLst/>
            <a:gdLst>
              <a:gd name="T0" fmla="*/ 2147483647 w 11522"/>
              <a:gd name="T1" fmla="*/ 2147483647 h 1529"/>
              <a:gd name="T2" fmla="*/ 2147483647 w 11522"/>
              <a:gd name="T3" fmla="*/ 2147483647 h 1529"/>
              <a:gd name="T4" fmla="*/ 2147483647 w 11522"/>
              <a:gd name="T5" fmla="*/ 2147483647 h 1529"/>
              <a:gd name="T6" fmla="*/ 2147483647 w 11522"/>
              <a:gd name="T7" fmla="*/ 2147483647 h 1529"/>
              <a:gd name="T8" fmla="*/ 2147483647 w 11522"/>
              <a:gd name="T9" fmla="*/ 2147483647 h 1529"/>
              <a:gd name="T10" fmla="*/ 2147483647 w 11522"/>
              <a:gd name="T11" fmla="*/ 2147483647 h 1529"/>
              <a:gd name="T12" fmla="*/ 2147483647 w 11522"/>
              <a:gd name="T13" fmla="*/ 2147483647 h 1529"/>
              <a:gd name="T14" fmla="*/ 2147483647 w 11522"/>
              <a:gd name="T15" fmla="*/ 2147483647 h 1529"/>
              <a:gd name="T16" fmla="*/ 2147483647 w 11522"/>
              <a:gd name="T17" fmla="*/ 2147483647 h 1529"/>
              <a:gd name="T18" fmla="*/ 2147483647 w 11522"/>
              <a:gd name="T19" fmla="*/ 2147483647 h 1529"/>
              <a:gd name="T20" fmla="*/ 2147483647 w 11522"/>
              <a:gd name="T21" fmla="*/ 2147483647 h 1529"/>
              <a:gd name="T22" fmla="*/ 2147483647 w 11522"/>
              <a:gd name="T23" fmla="*/ 2147483647 h 1529"/>
              <a:gd name="T24" fmla="*/ 2147483647 w 11522"/>
              <a:gd name="T25" fmla="*/ 2147483647 h 1529"/>
              <a:gd name="T26" fmla="*/ 2147483647 w 11522"/>
              <a:gd name="T27" fmla="*/ 2147483647 h 1529"/>
              <a:gd name="T28" fmla="*/ 2147483647 w 11522"/>
              <a:gd name="T29" fmla="*/ 2147483647 h 1529"/>
              <a:gd name="T30" fmla="*/ 2147483647 w 11522"/>
              <a:gd name="T31" fmla="*/ 2147483647 h 1529"/>
              <a:gd name="T32" fmla="*/ 2147483647 w 11522"/>
              <a:gd name="T33" fmla="*/ 2147483647 h 1529"/>
              <a:gd name="T34" fmla="*/ 2147483647 w 11522"/>
              <a:gd name="T35" fmla="*/ 2147483647 h 1529"/>
              <a:gd name="T36" fmla="*/ 2147483647 w 11522"/>
              <a:gd name="T37" fmla="*/ 2147483647 h 1529"/>
              <a:gd name="T38" fmla="*/ 2147483647 w 11522"/>
              <a:gd name="T39" fmla="*/ 2147483647 h 1529"/>
              <a:gd name="T40" fmla="*/ 2147483647 w 11522"/>
              <a:gd name="T41" fmla="*/ 2147483647 h 1529"/>
              <a:gd name="T42" fmla="*/ 2147483647 w 11522"/>
              <a:gd name="T43" fmla="*/ 2147483647 h 1529"/>
              <a:gd name="T44" fmla="*/ 2147483647 w 11522"/>
              <a:gd name="T45" fmla="*/ 2147483647 h 1529"/>
              <a:gd name="T46" fmla="*/ 2147483647 w 11522"/>
              <a:gd name="T47" fmla="*/ 1002442716 h 1529"/>
              <a:gd name="T48" fmla="*/ 2147483647 w 11522"/>
              <a:gd name="T49" fmla="*/ 1503348749 h 1529"/>
              <a:gd name="T50" fmla="*/ 2147483647 w 11522"/>
              <a:gd name="T51" fmla="*/ 2147483647 h 1529"/>
              <a:gd name="T52" fmla="*/ 2147483647 w 11522"/>
              <a:gd name="T53" fmla="*/ 2147483647 h 1529"/>
              <a:gd name="T54" fmla="*/ 2147483647 w 11522"/>
              <a:gd name="T55" fmla="*/ 2147483647 h 1529"/>
              <a:gd name="T56" fmla="*/ 2147483647 w 11522"/>
              <a:gd name="T57" fmla="*/ 2147483647 h 1529"/>
              <a:gd name="T58" fmla="*/ 2147483647 w 11522"/>
              <a:gd name="T59" fmla="*/ 2147483647 h 1529"/>
              <a:gd name="T60" fmla="*/ 2147483647 w 11522"/>
              <a:gd name="T61" fmla="*/ 2147483647 h 1529"/>
              <a:gd name="T62" fmla="*/ 2147483647 w 11522"/>
              <a:gd name="T63" fmla="*/ 2147483647 h 1529"/>
              <a:gd name="T64" fmla="*/ 2147483647 w 11522"/>
              <a:gd name="T65" fmla="*/ 2147483647 h 1529"/>
              <a:gd name="T66" fmla="*/ 2147483647 w 11522"/>
              <a:gd name="T67" fmla="*/ 2147483647 h 1529"/>
              <a:gd name="T68" fmla="*/ 2147483647 w 11522"/>
              <a:gd name="T69" fmla="*/ 2147483647 h 1529"/>
              <a:gd name="T70" fmla="*/ 2147483647 w 11522"/>
              <a:gd name="T71" fmla="*/ 2147483647 h 1529"/>
              <a:gd name="T72" fmla="*/ 2147483647 w 11522"/>
              <a:gd name="T73" fmla="*/ 2147483647 h 1529"/>
              <a:gd name="T74" fmla="*/ 2147483647 w 11522"/>
              <a:gd name="T75" fmla="*/ 2147483647 h 1529"/>
              <a:gd name="T76" fmla="*/ 2147483647 w 11522"/>
              <a:gd name="T77" fmla="*/ 2147483647 h 1529"/>
              <a:gd name="T78" fmla="*/ 2147483647 w 11522"/>
              <a:gd name="T79" fmla="*/ 2147483647 h 1529"/>
              <a:gd name="T80" fmla="*/ 2147483647 w 11522"/>
              <a:gd name="T81" fmla="*/ 2147483647 h 1529"/>
              <a:gd name="T82" fmla="*/ 2147483647 w 11522"/>
              <a:gd name="T83" fmla="*/ 2147483647 h 1529"/>
              <a:gd name="T84" fmla="*/ 2147483647 w 11522"/>
              <a:gd name="T85" fmla="*/ 2147483647 h 1529"/>
              <a:gd name="T86" fmla="*/ 2147483647 w 11522"/>
              <a:gd name="T87" fmla="*/ 2147483647 h 1529"/>
              <a:gd name="T88" fmla="*/ 2147483647 w 11522"/>
              <a:gd name="T89" fmla="*/ 2147483647 h 1529"/>
              <a:gd name="T90" fmla="*/ 2147483647 w 11522"/>
              <a:gd name="T91" fmla="*/ 2147483647 h 1529"/>
              <a:gd name="T92" fmla="*/ 2147483647 w 11522"/>
              <a:gd name="T93" fmla="*/ 2147483647 h 1529"/>
              <a:gd name="T94" fmla="*/ 2147483647 w 11522"/>
              <a:gd name="T95" fmla="*/ 2147483647 h 1529"/>
              <a:gd name="T96" fmla="*/ 2147483647 w 11522"/>
              <a:gd name="T97" fmla="*/ 2147483647 h 1529"/>
              <a:gd name="T98" fmla="*/ 2147483647 w 11522"/>
              <a:gd name="T99" fmla="*/ 2147483647 h 1529"/>
              <a:gd name="T100" fmla="*/ 2147483647 w 11522"/>
              <a:gd name="T101" fmla="*/ 2147483647 h 1529"/>
              <a:gd name="T102" fmla="*/ 2147483647 w 11522"/>
              <a:gd name="T103" fmla="*/ 2147483647 h 1529"/>
              <a:gd name="T104" fmla="*/ 2147483647 w 11522"/>
              <a:gd name="T105" fmla="*/ 2147483647 h 1529"/>
              <a:gd name="T106" fmla="*/ 2147483647 w 11522"/>
              <a:gd name="T107" fmla="*/ 2147483647 h 1529"/>
              <a:gd name="T108" fmla="*/ 2147483647 w 11522"/>
              <a:gd name="T109" fmla="*/ 2147483647 h 1529"/>
              <a:gd name="T110" fmla="*/ 2147483647 w 11522"/>
              <a:gd name="T111" fmla="*/ 2147483647 h 152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522" h="1529">
                <a:moveTo>
                  <a:pt x="2902" y="1529"/>
                </a:moveTo>
                <a:lnTo>
                  <a:pt x="2996" y="1529"/>
                </a:lnTo>
                <a:lnTo>
                  <a:pt x="3091" y="1527"/>
                </a:lnTo>
                <a:lnTo>
                  <a:pt x="3185" y="1524"/>
                </a:lnTo>
                <a:lnTo>
                  <a:pt x="3284" y="1518"/>
                </a:lnTo>
                <a:lnTo>
                  <a:pt x="3382" y="1513"/>
                </a:lnTo>
                <a:lnTo>
                  <a:pt x="3482" y="1505"/>
                </a:lnTo>
                <a:lnTo>
                  <a:pt x="3582" y="1496"/>
                </a:lnTo>
                <a:lnTo>
                  <a:pt x="3684" y="1487"/>
                </a:lnTo>
                <a:lnTo>
                  <a:pt x="3785" y="1476"/>
                </a:lnTo>
                <a:lnTo>
                  <a:pt x="3891" y="1464"/>
                </a:lnTo>
                <a:lnTo>
                  <a:pt x="3996" y="1451"/>
                </a:lnTo>
                <a:lnTo>
                  <a:pt x="4102" y="1436"/>
                </a:lnTo>
                <a:lnTo>
                  <a:pt x="4209" y="1420"/>
                </a:lnTo>
                <a:lnTo>
                  <a:pt x="4318" y="1404"/>
                </a:lnTo>
                <a:lnTo>
                  <a:pt x="4427" y="1385"/>
                </a:lnTo>
                <a:lnTo>
                  <a:pt x="4540" y="1365"/>
                </a:lnTo>
                <a:lnTo>
                  <a:pt x="4651" y="1345"/>
                </a:lnTo>
                <a:lnTo>
                  <a:pt x="4765" y="1324"/>
                </a:lnTo>
                <a:lnTo>
                  <a:pt x="4880" y="1302"/>
                </a:lnTo>
                <a:lnTo>
                  <a:pt x="4995" y="1278"/>
                </a:lnTo>
                <a:lnTo>
                  <a:pt x="5231" y="1227"/>
                </a:lnTo>
                <a:lnTo>
                  <a:pt x="5471" y="1173"/>
                </a:lnTo>
                <a:lnTo>
                  <a:pt x="5715" y="1113"/>
                </a:lnTo>
                <a:lnTo>
                  <a:pt x="5840" y="1082"/>
                </a:lnTo>
                <a:lnTo>
                  <a:pt x="5965" y="1051"/>
                </a:lnTo>
                <a:lnTo>
                  <a:pt x="6091" y="1018"/>
                </a:lnTo>
                <a:lnTo>
                  <a:pt x="6218" y="984"/>
                </a:lnTo>
                <a:lnTo>
                  <a:pt x="6478" y="914"/>
                </a:lnTo>
                <a:lnTo>
                  <a:pt x="6871" y="805"/>
                </a:lnTo>
                <a:lnTo>
                  <a:pt x="7231" y="705"/>
                </a:lnTo>
                <a:lnTo>
                  <a:pt x="7858" y="529"/>
                </a:lnTo>
                <a:lnTo>
                  <a:pt x="8133" y="453"/>
                </a:lnTo>
                <a:lnTo>
                  <a:pt x="8384" y="385"/>
                </a:lnTo>
                <a:lnTo>
                  <a:pt x="8504" y="353"/>
                </a:lnTo>
                <a:lnTo>
                  <a:pt x="8616" y="323"/>
                </a:lnTo>
                <a:lnTo>
                  <a:pt x="8727" y="296"/>
                </a:lnTo>
                <a:lnTo>
                  <a:pt x="8833" y="269"/>
                </a:lnTo>
                <a:lnTo>
                  <a:pt x="8936" y="245"/>
                </a:lnTo>
                <a:lnTo>
                  <a:pt x="9036" y="222"/>
                </a:lnTo>
                <a:lnTo>
                  <a:pt x="9135" y="202"/>
                </a:lnTo>
                <a:lnTo>
                  <a:pt x="9229" y="182"/>
                </a:lnTo>
                <a:lnTo>
                  <a:pt x="9322" y="165"/>
                </a:lnTo>
                <a:lnTo>
                  <a:pt x="9415" y="149"/>
                </a:lnTo>
                <a:lnTo>
                  <a:pt x="9504" y="134"/>
                </a:lnTo>
                <a:lnTo>
                  <a:pt x="9595" y="122"/>
                </a:lnTo>
                <a:lnTo>
                  <a:pt x="9684" y="111"/>
                </a:lnTo>
                <a:lnTo>
                  <a:pt x="9729" y="105"/>
                </a:lnTo>
                <a:lnTo>
                  <a:pt x="9773" y="102"/>
                </a:lnTo>
                <a:lnTo>
                  <a:pt x="9862" y="94"/>
                </a:lnTo>
                <a:lnTo>
                  <a:pt x="9953" y="87"/>
                </a:lnTo>
                <a:lnTo>
                  <a:pt x="10044" y="82"/>
                </a:lnTo>
                <a:lnTo>
                  <a:pt x="10136" y="78"/>
                </a:lnTo>
                <a:lnTo>
                  <a:pt x="10233" y="76"/>
                </a:lnTo>
                <a:lnTo>
                  <a:pt x="10329" y="76"/>
                </a:lnTo>
                <a:lnTo>
                  <a:pt x="10391" y="76"/>
                </a:lnTo>
                <a:lnTo>
                  <a:pt x="10449" y="76"/>
                </a:lnTo>
                <a:lnTo>
                  <a:pt x="10562" y="82"/>
                </a:lnTo>
                <a:lnTo>
                  <a:pt x="10615" y="83"/>
                </a:lnTo>
                <a:lnTo>
                  <a:pt x="10665" y="87"/>
                </a:lnTo>
                <a:lnTo>
                  <a:pt x="10715" y="91"/>
                </a:lnTo>
                <a:lnTo>
                  <a:pt x="10762" y="96"/>
                </a:lnTo>
                <a:lnTo>
                  <a:pt x="10851" y="107"/>
                </a:lnTo>
                <a:lnTo>
                  <a:pt x="10933" y="120"/>
                </a:lnTo>
                <a:lnTo>
                  <a:pt x="11009" y="133"/>
                </a:lnTo>
                <a:lnTo>
                  <a:pt x="11045" y="142"/>
                </a:lnTo>
                <a:lnTo>
                  <a:pt x="11080" y="149"/>
                </a:lnTo>
                <a:lnTo>
                  <a:pt x="11147" y="167"/>
                </a:lnTo>
                <a:lnTo>
                  <a:pt x="11178" y="178"/>
                </a:lnTo>
                <a:lnTo>
                  <a:pt x="11207" y="187"/>
                </a:lnTo>
                <a:lnTo>
                  <a:pt x="11265" y="207"/>
                </a:lnTo>
                <a:lnTo>
                  <a:pt x="11320" y="231"/>
                </a:lnTo>
                <a:lnTo>
                  <a:pt x="11373" y="253"/>
                </a:lnTo>
                <a:lnTo>
                  <a:pt x="11424" y="276"/>
                </a:lnTo>
                <a:lnTo>
                  <a:pt x="11473" y="302"/>
                </a:lnTo>
                <a:lnTo>
                  <a:pt x="11520" y="327"/>
                </a:lnTo>
                <a:lnTo>
                  <a:pt x="11522" y="320"/>
                </a:lnTo>
                <a:lnTo>
                  <a:pt x="11522" y="302"/>
                </a:lnTo>
                <a:lnTo>
                  <a:pt x="11522" y="242"/>
                </a:lnTo>
                <a:lnTo>
                  <a:pt x="11520" y="153"/>
                </a:lnTo>
                <a:lnTo>
                  <a:pt x="11445" y="131"/>
                </a:lnTo>
                <a:lnTo>
                  <a:pt x="11400" y="118"/>
                </a:lnTo>
                <a:lnTo>
                  <a:pt x="11349" y="103"/>
                </a:lnTo>
                <a:lnTo>
                  <a:pt x="11293" y="91"/>
                </a:lnTo>
                <a:lnTo>
                  <a:pt x="11231" y="76"/>
                </a:lnTo>
                <a:lnTo>
                  <a:pt x="11162" y="62"/>
                </a:lnTo>
                <a:lnTo>
                  <a:pt x="11089" y="49"/>
                </a:lnTo>
                <a:lnTo>
                  <a:pt x="11011" y="36"/>
                </a:lnTo>
                <a:lnTo>
                  <a:pt x="10969" y="31"/>
                </a:lnTo>
                <a:lnTo>
                  <a:pt x="10927" y="25"/>
                </a:lnTo>
                <a:lnTo>
                  <a:pt x="10882" y="22"/>
                </a:lnTo>
                <a:lnTo>
                  <a:pt x="10838" y="16"/>
                </a:lnTo>
                <a:lnTo>
                  <a:pt x="10744" y="9"/>
                </a:lnTo>
                <a:lnTo>
                  <a:pt x="10695" y="5"/>
                </a:lnTo>
                <a:lnTo>
                  <a:pt x="10644" y="3"/>
                </a:lnTo>
                <a:lnTo>
                  <a:pt x="10593" y="2"/>
                </a:lnTo>
                <a:lnTo>
                  <a:pt x="10540" y="0"/>
                </a:lnTo>
                <a:lnTo>
                  <a:pt x="10431" y="0"/>
                </a:lnTo>
                <a:lnTo>
                  <a:pt x="10375" y="2"/>
                </a:lnTo>
                <a:lnTo>
                  <a:pt x="10316" y="3"/>
                </a:lnTo>
                <a:lnTo>
                  <a:pt x="10218" y="5"/>
                </a:lnTo>
                <a:lnTo>
                  <a:pt x="10171" y="5"/>
                </a:lnTo>
                <a:lnTo>
                  <a:pt x="10124" y="7"/>
                </a:lnTo>
                <a:lnTo>
                  <a:pt x="10029" y="11"/>
                </a:lnTo>
                <a:lnTo>
                  <a:pt x="9938" y="18"/>
                </a:lnTo>
                <a:lnTo>
                  <a:pt x="9847" y="25"/>
                </a:lnTo>
                <a:lnTo>
                  <a:pt x="9758" y="36"/>
                </a:lnTo>
                <a:lnTo>
                  <a:pt x="9667" y="47"/>
                </a:lnTo>
                <a:lnTo>
                  <a:pt x="9578" y="60"/>
                </a:lnTo>
                <a:lnTo>
                  <a:pt x="9487" y="76"/>
                </a:lnTo>
                <a:lnTo>
                  <a:pt x="9398" y="93"/>
                </a:lnTo>
                <a:lnTo>
                  <a:pt x="9305" y="111"/>
                </a:lnTo>
                <a:lnTo>
                  <a:pt x="9213" y="133"/>
                </a:lnTo>
                <a:lnTo>
                  <a:pt x="9118" y="154"/>
                </a:lnTo>
                <a:lnTo>
                  <a:pt x="9020" y="178"/>
                </a:lnTo>
                <a:lnTo>
                  <a:pt x="8920" y="203"/>
                </a:lnTo>
                <a:lnTo>
                  <a:pt x="8818" y="231"/>
                </a:lnTo>
                <a:lnTo>
                  <a:pt x="8602" y="291"/>
                </a:lnTo>
                <a:lnTo>
                  <a:pt x="8369" y="360"/>
                </a:lnTo>
                <a:lnTo>
                  <a:pt x="7844" y="514"/>
                </a:lnTo>
                <a:lnTo>
                  <a:pt x="7544" y="603"/>
                </a:lnTo>
                <a:lnTo>
                  <a:pt x="7216" y="698"/>
                </a:lnTo>
                <a:lnTo>
                  <a:pt x="7040" y="749"/>
                </a:lnTo>
                <a:lnTo>
                  <a:pt x="6856" y="802"/>
                </a:lnTo>
                <a:lnTo>
                  <a:pt x="6665" y="854"/>
                </a:lnTo>
                <a:lnTo>
                  <a:pt x="6464" y="911"/>
                </a:lnTo>
                <a:lnTo>
                  <a:pt x="6333" y="945"/>
                </a:lnTo>
                <a:lnTo>
                  <a:pt x="6205" y="980"/>
                </a:lnTo>
                <a:lnTo>
                  <a:pt x="6078" y="1011"/>
                </a:lnTo>
                <a:lnTo>
                  <a:pt x="5951" y="1042"/>
                </a:lnTo>
                <a:lnTo>
                  <a:pt x="5825" y="1071"/>
                </a:lnTo>
                <a:lnTo>
                  <a:pt x="5702" y="1098"/>
                </a:lnTo>
                <a:lnTo>
                  <a:pt x="5580" y="1125"/>
                </a:lnTo>
                <a:lnTo>
                  <a:pt x="5458" y="1149"/>
                </a:lnTo>
                <a:lnTo>
                  <a:pt x="5338" y="1173"/>
                </a:lnTo>
                <a:lnTo>
                  <a:pt x="5220" y="1194"/>
                </a:lnTo>
                <a:lnTo>
                  <a:pt x="5102" y="1216"/>
                </a:lnTo>
                <a:lnTo>
                  <a:pt x="4985" y="1236"/>
                </a:lnTo>
                <a:lnTo>
                  <a:pt x="4869" y="1254"/>
                </a:lnTo>
                <a:lnTo>
                  <a:pt x="4756" y="1271"/>
                </a:lnTo>
                <a:lnTo>
                  <a:pt x="4644" y="1287"/>
                </a:lnTo>
                <a:lnTo>
                  <a:pt x="4531" y="1302"/>
                </a:lnTo>
                <a:lnTo>
                  <a:pt x="4420" y="1316"/>
                </a:lnTo>
                <a:lnTo>
                  <a:pt x="4311" y="1329"/>
                </a:lnTo>
                <a:lnTo>
                  <a:pt x="4204" y="1340"/>
                </a:lnTo>
                <a:lnTo>
                  <a:pt x="4096" y="1351"/>
                </a:lnTo>
                <a:lnTo>
                  <a:pt x="3991" y="1360"/>
                </a:lnTo>
                <a:lnTo>
                  <a:pt x="3885" y="1369"/>
                </a:lnTo>
                <a:lnTo>
                  <a:pt x="3784" y="1376"/>
                </a:lnTo>
                <a:lnTo>
                  <a:pt x="3680" y="1384"/>
                </a:lnTo>
                <a:lnTo>
                  <a:pt x="3480" y="1394"/>
                </a:lnTo>
                <a:lnTo>
                  <a:pt x="3382" y="1398"/>
                </a:lnTo>
                <a:lnTo>
                  <a:pt x="3284" y="1402"/>
                </a:lnTo>
                <a:lnTo>
                  <a:pt x="3091" y="1405"/>
                </a:lnTo>
                <a:lnTo>
                  <a:pt x="2905" y="1407"/>
                </a:lnTo>
                <a:lnTo>
                  <a:pt x="2771" y="1405"/>
                </a:lnTo>
                <a:lnTo>
                  <a:pt x="2640" y="1402"/>
                </a:lnTo>
                <a:lnTo>
                  <a:pt x="2509" y="1394"/>
                </a:lnTo>
                <a:lnTo>
                  <a:pt x="2444" y="1389"/>
                </a:lnTo>
                <a:lnTo>
                  <a:pt x="2380" y="1385"/>
                </a:lnTo>
                <a:lnTo>
                  <a:pt x="2251" y="1373"/>
                </a:lnTo>
                <a:lnTo>
                  <a:pt x="2189" y="1365"/>
                </a:lnTo>
                <a:lnTo>
                  <a:pt x="2125" y="1358"/>
                </a:lnTo>
                <a:lnTo>
                  <a:pt x="2002" y="1344"/>
                </a:lnTo>
                <a:lnTo>
                  <a:pt x="1880" y="1325"/>
                </a:lnTo>
                <a:lnTo>
                  <a:pt x="1760" y="1305"/>
                </a:lnTo>
                <a:lnTo>
                  <a:pt x="1644" y="1284"/>
                </a:lnTo>
                <a:lnTo>
                  <a:pt x="1529" y="1260"/>
                </a:lnTo>
                <a:lnTo>
                  <a:pt x="1418" y="1236"/>
                </a:lnTo>
                <a:lnTo>
                  <a:pt x="1309" y="1211"/>
                </a:lnTo>
                <a:lnTo>
                  <a:pt x="1204" y="1185"/>
                </a:lnTo>
                <a:lnTo>
                  <a:pt x="1102" y="1158"/>
                </a:lnTo>
                <a:lnTo>
                  <a:pt x="1002" y="1129"/>
                </a:lnTo>
                <a:lnTo>
                  <a:pt x="905" y="1102"/>
                </a:lnTo>
                <a:lnTo>
                  <a:pt x="815" y="1073"/>
                </a:lnTo>
                <a:lnTo>
                  <a:pt x="725" y="1044"/>
                </a:lnTo>
                <a:lnTo>
                  <a:pt x="642" y="1014"/>
                </a:lnTo>
                <a:lnTo>
                  <a:pt x="562" y="985"/>
                </a:lnTo>
                <a:lnTo>
                  <a:pt x="487" y="956"/>
                </a:lnTo>
                <a:lnTo>
                  <a:pt x="415" y="927"/>
                </a:lnTo>
                <a:lnTo>
                  <a:pt x="349" y="900"/>
                </a:lnTo>
                <a:lnTo>
                  <a:pt x="287" y="873"/>
                </a:lnTo>
                <a:lnTo>
                  <a:pt x="231" y="845"/>
                </a:lnTo>
                <a:lnTo>
                  <a:pt x="178" y="820"/>
                </a:lnTo>
                <a:lnTo>
                  <a:pt x="131" y="794"/>
                </a:lnTo>
                <a:lnTo>
                  <a:pt x="91" y="773"/>
                </a:lnTo>
                <a:lnTo>
                  <a:pt x="55" y="749"/>
                </a:lnTo>
                <a:lnTo>
                  <a:pt x="24" y="729"/>
                </a:lnTo>
                <a:lnTo>
                  <a:pt x="11" y="720"/>
                </a:lnTo>
                <a:lnTo>
                  <a:pt x="0" y="711"/>
                </a:lnTo>
                <a:lnTo>
                  <a:pt x="0" y="987"/>
                </a:lnTo>
                <a:lnTo>
                  <a:pt x="51" y="1011"/>
                </a:lnTo>
                <a:lnTo>
                  <a:pt x="105" y="1034"/>
                </a:lnTo>
                <a:lnTo>
                  <a:pt x="164" y="1058"/>
                </a:lnTo>
                <a:lnTo>
                  <a:pt x="224" y="1082"/>
                </a:lnTo>
                <a:lnTo>
                  <a:pt x="289" y="1105"/>
                </a:lnTo>
                <a:lnTo>
                  <a:pt x="356" y="1129"/>
                </a:lnTo>
                <a:lnTo>
                  <a:pt x="425" y="1153"/>
                </a:lnTo>
                <a:lnTo>
                  <a:pt x="500" y="1176"/>
                </a:lnTo>
                <a:lnTo>
                  <a:pt x="575" y="1200"/>
                </a:lnTo>
                <a:lnTo>
                  <a:pt x="655" y="1222"/>
                </a:lnTo>
                <a:lnTo>
                  <a:pt x="820" y="1267"/>
                </a:lnTo>
                <a:lnTo>
                  <a:pt x="905" y="1289"/>
                </a:lnTo>
                <a:lnTo>
                  <a:pt x="995" y="1311"/>
                </a:lnTo>
                <a:lnTo>
                  <a:pt x="1085" y="1331"/>
                </a:lnTo>
                <a:lnTo>
                  <a:pt x="1180" y="1351"/>
                </a:lnTo>
                <a:lnTo>
                  <a:pt x="1227" y="1360"/>
                </a:lnTo>
                <a:lnTo>
                  <a:pt x="1275" y="1371"/>
                </a:lnTo>
                <a:lnTo>
                  <a:pt x="1373" y="1389"/>
                </a:lnTo>
                <a:lnTo>
                  <a:pt x="1473" y="1405"/>
                </a:lnTo>
                <a:lnTo>
                  <a:pt x="1575" y="1424"/>
                </a:lnTo>
                <a:lnTo>
                  <a:pt x="1676" y="1438"/>
                </a:lnTo>
                <a:lnTo>
                  <a:pt x="1782" y="1453"/>
                </a:lnTo>
                <a:lnTo>
                  <a:pt x="1887" y="1467"/>
                </a:lnTo>
                <a:lnTo>
                  <a:pt x="1996" y="1480"/>
                </a:lnTo>
                <a:lnTo>
                  <a:pt x="2105" y="1491"/>
                </a:lnTo>
                <a:lnTo>
                  <a:pt x="2216" y="1500"/>
                </a:lnTo>
                <a:lnTo>
                  <a:pt x="2327" y="1509"/>
                </a:lnTo>
                <a:lnTo>
                  <a:pt x="2440" y="1516"/>
                </a:lnTo>
                <a:lnTo>
                  <a:pt x="2498" y="1520"/>
                </a:lnTo>
                <a:lnTo>
                  <a:pt x="2555" y="1522"/>
                </a:lnTo>
                <a:lnTo>
                  <a:pt x="2613" y="1524"/>
                </a:lnTo>
                <a:lnTo>
                  <a:pt x="2669" y="1525"/>
                </a:lnTo>
                <a:lnTo>
                  <a:pt x="2785" y="1529"/>
                </a:lnTo>
                <a:lnTo>
                  <a:pt x="2902" y="15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spcBef>
          <a:spcPct val="0"/>
        </a:spcBef>
        <a:spcAft>
          <a:spcPct val="2000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04863" indent="-263525" algn="l" rtl="0" eaLnBrk="0" fontAlgn="base" hangingPunct="0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02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74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46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18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85800"/>
            <a:ext cx="8496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65300"/>
            <a:ext cx="84963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0" y="5436000"/>
            <a:ext cx="9144000" cy="14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7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spcBef>
          <a:spcPct val="0"/>
        </a:spcBef>
        <a:spcAft>
          <a:spcPct val="2000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rtl="0" eaLnBrk="0" fontAlgn="base" hangingPunct="0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8002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574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7146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718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496300" cy="1079500"/>
          </a:xfrm>
        </p:spPr>
        <p:txBody>
          <a:bodyPr anchor="t"/>
          <a:lstStyle/>
          <a:p>
            <a:r>
              <a:rPr lang="fi-FI" sz="2800" b="1" dirty="0">
                <a:solidFill>
                  <a:srgbClr val="DA2969"/>
                </a:solidFill>
              </a:rPr>
              <a:t>Taloudellinen huoltosuhde Etelä-Savossa ja koko maassa 1990 - 2018*</a:t>
            </a:r>
            <a:endParaRPr lang="fi-FI" sz="2400" b="1" dirty="0">
              <a:solidFill>
                <a:srgbClr val="DA2969"/>
              </a:solidFill>
            </a:endParaRPr>
          </a:p>
        </p:txBody>
      </p:sp>
      <p:sp>
        <p:nvSpPr>
          <p:cNvPr id="7" name="Title 11"/>
          <p:cNvSpPr txBox="1">
            <a:spLocks/>
          </p:cNvSpPr>
          <p:nvPr/>
        </p:nvSpPr>
        <p:spPr bwMode="auto">
          <a:xfrm>
            <a:off x="323528" y="5976664"/>
            <a:ext cx="6768752" cy="8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*ennakkotieto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1.1.2019 aluejako</a:t>
            </a:r>
          </a:p>
          <a:p>
            <a:pPr>
              <a:spcAft>
                <a:spcPts val="0"/>
              </a:spcAft>
            </a:pPr>
            <a:endParaRPr lang="fi-FI" sz="1100" dirty="0">
              <a:solidFill>
                <a:srgbClr val="000000"/>
              </a:solidFill>
              <a:latin typeface="Arial" charset="-52"/>
              <a:cs typeface="Arial" charset="-52"/>
            </a:endParaRP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Taloudellinen huoltosuhde: montako työvoiman ulkopuolella olevaa ja työtöntä on yhtä työllistä kohti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Lähde: Tilastokeskus, työssäkäyntitilasto</a:t>
            </a:r>
            <a:endParaRPr lang="fi-FI" sz="1100" kern="0" dirty="0">
              <a:solidFill>
                <a:srgbClr val="000000"/>
              </a:solidFill>
              <a:latin typeface="Arial"/>
              <a:ea typeface="+mj-ea"/>
              <a:cs typeface="Arial (Headings)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CBA5BAB-6595-4CF4-B39C-150CA879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120576" cy="4529721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0CE226F-6EA9-4814-8DFF-3CC061C9CA1D}"/>
              </a:ext>
            </a:extLst>
          </p:cNvPr>
          <p:cNvSpPr txBox="1"/>
          <p:nvPr/>
        </p:nvSpPr>
        <p:spPr>
          <a:xfrm>
            <a:off x="7236296" y="666936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Päivitetty 17.12.2019 / </a:t>
            </a:r>
            <a:r>
              <a:rPr lang="fi-FI" sz="800" dirty="0" err="1"/>
              <a:t>jk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7338344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3634" y="235275"/>
            <a:ext cx="8496300" cy="543430"/>
          </a:xfrm>
        </p:spPr>
        <p:txBody>
          <a:bodyPr anchor="t"/>
          <a:lstStyle/>
          <a:p>
            <a:r>
              <a:rPr lang="fi-FI" sz="2800" b="1" dirty="0">
                <a:solidFill>
                  <a:srgbClr val="DA2969"/>
                </a:solidFill>
              </a:rPr>
              <a:t>Taloudellinen huoltosuhde maakunnittain 2018*</a:t>
            </a:r>
            <a:endParaRPr lang="fi-FI" sz="2400" b="1" dirty="0">
              <a:solidFill>
                <a:srgbClr val="DA2969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54F65C3-CEEA-4396-90F1-AD579B34D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836712"/>
            <a:ext cx="7923752" cy="4608512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253D3DA6-0581-487D-9849-0201A0A7C926}"/>
              </a:ext>
            </a:extLst>
          </p:cNvPr>
          <p:cNvSpPr txBox="1">
            <a:spLocks/>
          </p:cNvSpPr>
          <p:nvPr/>
        </p:nvSpPr>
        <p:spPr bwMode="auto">
          <a:xfrm>
            <a:off x="323528" y="5976664"/>
            <a:ext cx="6768752" cy="8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*ennakkotieto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1.1.2019 aluejako</a:t>
            </a:r>
          </a:p>
          <a:p>
            <a:pPr>
              <a:spcAft>
                <a:spcPts val="0"/>
              </a:spcAft>
            </a:pPr>
            <a:endParaRPr lang="fi-FI" sz="1100" dirty="0">
              <a:solidFill>
                <a:srgbClr val="000000"/>
              </a:solidFill>
              <a:latin typeface="Arial" charset="-52"/>
              <a:cs typeface="Arial" charset="-52"/>
            </a:endParaRP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Taloudellinen huoltosuhde: montako työvoiman ulkopuolella olevaa ja työtöntä on yhtä työllistä kohti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Lähde: Tilastokeskus, työssäkäyntitilasto</a:t>
            </a:r>
            <a:endParaRPr lang="fi-FI" sz="1100" kern="0" dirty="0">
              <a:solidFill>
                <a:srgbClr val="000000"/>
              </a:solidFill>
              <a:latin typeface="Arial"/>
              <a:ea typeface="+mj-ea"/>
              <a:cs typeface="Arial (Headings)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D7E6EBA-A2EE-4DBD-9DCC-3143D1A7F299}"/>
              </a:ext>
            </a:extLst>
          </p:cNvPr>
          <p:cNvSpPr txBox="1"/>
          <p:nvPr/>
        </p:nvSpPr>
        <p:spPr>
          <a:xfrm>
            <a:off x="7236296" y="666936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Päivitetty 17.12.2019 / </a:t>
            </a:r>
            <a:r>
              <a:rPr lang="fi-FI" sz="800" dirty="0" err="1"/>
              <a:t>jk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7305470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850" y="405284"/>
            <a:ext cx="8496300" cy="1079500"/>
          </a:xfrm>
        </p:spPr>
        <p:txBody>
          <a:bodyPr anchor="t"/>
          <a:lstStyle/>
          <a:p>
            <a:r>
              <a:rPr lang="fi-FI" sz="2800" b="1" dirty="0">
                <a:solidFill>
                  <a:srgbClr val="DA2969"/>
                </a:solidFill>
              </a:rPr>
              <a:t>Taloudellinen huoltosuhde alueittain 2018*</a:t>
            </a:r>
            <a:endParaRPr lang="fi-FI" sz="2400" b="1" dirty="0">
              <a:solidFill>
                <a:srgbClr val="DA2969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2D8A0E9-8034-4D2F-9E0A-30C9034F5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40768"/>
            <a:ext cx="6946604" cy="3672408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3C725C5D-808D-4F50-BCB6-0A51A7C989B5}"/>
              </a:ext>
            </a:extLst>
          </p:cNvPr>
          <p:cNvSpPr txBox="1">
            <a:spLocks/>
          </p:cNvSpPr>
          <p:nvPr/>
        </p:nvSpPr>
        <p:spPr bwMode="auto">
          <a:xfrm>
            <a:off x="323528" y="5976664"/>
            <a:ext cx="6768752" cy="8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*ennakkotieto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1.1.2019 aluejako</a:t>
            </a:r>
          </a:p>
          <a:p>
            <a:pPr>
              <a:spcAft>
                <a:spcPts val="0"/>
              </a:spcAft>
            </a:pPr>
            <a:endParaRPr lang="fi-FI" sz="1100" dirty="0">
              <a:solidFill>
                <a:srgbClr val="000000"/>
              </a:solidFill>
              <a:latin typeface="Arial" charset="-52"/>
              <a:cs typeface="Arial" charset="-52"/>
            </a:endParaRP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Taloudellinen huoltosuhde: montako työvoiman ulkopuolella olevaa ja työtöntä on yhtä työllistä kohti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Lähde: Tilastokeskus, työssäkäyntitilasto</a:t>
            </a:r>
            <a:endParaRPr lang="fi-FI" sz="1100" kern="0" dirty="0">
              <a:solidFill>
                <a:srgbClr val="000000"/>
              </a:solidFill>
              <a:latin typeface="Arial"/>
              <a:ea typeface="+mj-ea"/>
              <a:cs typeface="Arial (Headings)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4057C99-7B29-4ED6-8E38-0C8672CBEEDE}"/>
              </a:ext>
            </a:extLst>
          </p:cNvPr>
          <p:cNvSpPr txBox="1"/>
          <p:nvPr/>
        </p:nvSpPr>
        <p:spPr>
          <a:xfrm>
            <a:off x="7236296" y="666936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Päivitetty 17.12.2019 / </a:t>
            </a:r>
            <a:r>
              <a:rPr lang="fi-FI" sz="800" dirty="0" err="1"/>
              <a:t>jk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41079691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496300" cy="1079500"/>
          </a:xfrm>
        </p:spPr>
        <p:txBody>
          <a:bodyPr anchor="t"/>
          <a:lstStyle/>
          <a:p>
            <a:r>
              <a:rPr lang="fi-FI" sz="2800" b="1" dirty="0">
                <a:solidFill>
                  <a:srgbClr val="DA2969"/>
                </a:solidFill>
              </a:rPr>
              <a:t>Taloudellinen huoltosuhde Etelä-Savossa kunnittain 2018*</a:t>
            </a:r>
            <a:endParaRPr lang="fi-FI" sz="2400" b="1" dirty="0">
              <a:solidFill>
                <a:srgbClr val="DA2969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E6FC4F8-C7C4-40ED-B48F-B691268D4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7776864" cy="4218865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08DB65F3-38B1-4B2F-934E-2309DB37005E}"/>
              </a:ext>
            </a:extLst>
          </p:cNvPr>
          <p:cNvSpPr txBox="1">
            <a:spLocks/>
          </p:cNvSpPr>
          <p:nvPr/>
        </p:nvSpPr>
        <p:spPr bwMode="auto">
          <a:xfrm>
            <a:off x="323528" y="5976664"/>
            <a:ext cx="6768752" cy="8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*ennakkotieto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1.1.2019 aluejako</a:t>
            </a:r>
          </a:p>
          <a:p>
            <a:pPr>
              <a:spcAft>
                <a:spcPts val="0"/>
              </a:spcAft>
            </a:pPr>
            <a:endParaRPr lang="fi-FI" sz="1100" dirty="0">
              <a:solidFill>
                <a:srgbClr val="000000"/>
              </a:solidFill>
              <a:latin typeface="Arial" charset="-52"/>
              <a:cs typeface="Arial" charset="-52"/>
            </a:endParaRP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Taloudellinen huoltosuhde: montako työvoiman ulkopuolella olevaa ja työtöntä on yhtä työllistä kohti</a:t>
            </a:r>
          </a:p>
          <a:p>
            <a:pPr>
              <a:spcAft>
                <a:spcPts val="0"/>
              </a:spcAft>
            </a:pP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Lähde: Tilastokeskus, työssäkäyntitilasto</a:t>
            </a:r>
            <a:endParaRPr lang="fi-FI" sz="1100" kern="0" dirty="0">
              <a:solidFill>
                <a:srgbClr val="000000"/>
              </a:solidFill>
              <a:latin typeface="Arial"/>
              <a:ea typeface="+mj-ea"/>
              <a:cs typeface="Arial (Headings)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44DD83A-0032-4FC5-B405-A14B21E102BB}"/>
              </a:ext>
            </a:extLst>
          </p:cNvPr>
          <p:cNvSpPr txBox="1"/>
          <p:nvPr/>
        </p:nvSpPr>
        <p:spPr>
          <a:xfrm>
            <a:off x="7236296" y="666936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Päivitetty 17.12.2019 / </a:t>
            </a:r>
            <a:r>
              <a:rPr lang="fi-FI" sz="800" dirty="0" err="1"/>
              <a:t>jk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3674283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telä-Savon Maakuntaliitto - Light">
  <a:themeElements>
    <a:clrScheme name="Etelä-Savon Maakuntaliitto - Light 1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Etelä-Savon Maakuntaliitto - Ligh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elä-Savon Maakuntaliitto - Light 1">
        <a:dk1>
          <a:srgbClr val="000000"/>
        </a:dk1>
        <a:lt1>
          <a:srgbClr val="FFFFFF"/>
        </a:lt1>
        <a:dk2>
          <a:srgbClr val="787E84"/>
        </a:dk2>
        <a:lt2>
          <a:srgbClr val="CCD6DF"/>
        </a:lt2>
        <a:accent1>
          <a:srgbClr val="D5E04D"/>
        </a:accent1>
        <a:accent2>
          <a:srgbClr val="936FB1"/>
        </a:accent2>
        <a:accent3>
          <a:srgbClr val="FFFFFF"/>
        </a:accent3>
        <a:accent4>
          <a:srgbClr val="000000"/>
        </a:accent4>
        <a:accent5>
          <a:srgbClr val="E7EDB2"/>
        </a:accent5>
        <a:accent6>
          <a:srgbClr val="8564A0"/>
        </a:accent6>
        <a:hlink>
          <a:srgbClr val="EE2C74"/>
        </a:hlink>
        <a:folHlink>
          <a:srgbClr val="F89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S_maakuntaliitto">
  <a:themeElements>
    <a:clrScheme name="ES Maakuntaliitto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2D249"/>
      </a:accent1>
      <a:accent2>
        <a:srgbClr val="DA2969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DA2969"/>
      </a:hlink>
      <a:folHlink>
        <a:srgbClr val="F89D57"/>
      </a:folHlink>
    </a:clrScheme>
    <a:fontScheme name="ES_maakuntaliitt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_maakuntaliitto 1">
        <a:dk1>
          <a:srgbClr val="000000"/>
        </a:dk1>
        <a:lt1>
          <a:srgbClr val="FFFFFF"/>
        </a:lt1>
        <a:dk2>
          <a:srgbClr val="787E84"/>
        </a:dk2>
        <a:lt2>
          <a:srgbClr val="CCD6DF"/>
        </a:lt2>
        <a:accent1>
          <a:srgbClr val="D5E04D"/>
        </a:accent1>
        <a:accent2>
          <a:srgbClr val="936FB1"/>
        </a:accent2>
        <a:accent3>
          <a:srgbClr val="FFFFFF"/>
        </a:accent3>
        <a:accent4>
          <a:srgbClr val="000000"/>
        </a:accent4>
        <a:accent5>
          <a:srgbClr val="E7EDB2"/>
        </a:accent5>
        <a:accent6>
          <a:srgbClr val="8564A0"/>
        </a:accent6>
        <a:hlink>
          <a:srgbClr val="EE2C74"/>
        </a:hlink>
        <a:folHlink>
          <a:srgbClr val="F89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ES_maakuntaliitto</Template>
  <TotalTime>1201</TotalTime>
  <Words>130</Words>
  <Application>Microsoft Office PowerPoint</Application>
  <PresentationFormat>Näytössä katseltava diaesitys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Garamond</vt:lpstr>
      <vt:lpstr>Etelä-Savon Maakuntaliitto - Light</vt:lpstr>
      <vt:lpstr>1_ES_maakuntaliitto</vt:lpstr>
      <vt:lpstr>Taloudellinen huoltosuhde Etelä-Savossa ja koko maassa 1990 - 2018*</vt:lpstr>
      <vt:lpstr>Taloudellinen huoltosuhde maakunnittain 2018*</vt:lpstr>
      <vt:lpstr>Taloudellinen huoltosuhde alueittain 2018*</vt:lpstr>
      <vt:lpstr>Taloudellinen huoltosuhde Etelä-Savossa kunnittain 2018*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>Saimaan Maakunta</dc:subject>
  <dc:creator>jaanak</dc:creator>
  <cp:lastModifiedBy>Jaana Kokkonen</cp:lastModifiedBy>
  <cp:revision>108</cp:revision>
  <dcterms:created xsi:type="dcterms:W3CDTF">2009-12-02T09:16:20Z</dcterms:created>
  <dcterms:modified xsi:type="dcterms:W3CDTF">2019-12-17T14:02:09Z</dcterms:modified>
</cp:coreProperties>
</file>