
<file path=[Content_Types].xml><?xml version="1.0" encoding="utf-8"?>
<Types xmlns="http://schemas.openxmlformats.org/package/2006/content-types"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-52"/>
        <a:ea typeface="Arial" charset="-52"/>
        <a:cs typeface="Arial" charset="-5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65"/>
    <a:srgbClr val="D70564"/>
    <a:srgbClr val="ED0A82"/>
    <a:srgbClr val="CC006A"/>
    <a:srgbClr val="D20064"/>
    <a:srgbClr val="E10069"/>
    <a:srgbClr val="CF1772"/>
    <a:srgbClr val="C70B6E"/>
    <a:srgbClr val="C31F72"/>
    <a:srgbClr val="CF1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9" autoAdjust="0"/>
    <p:restoredTop sz="88790" autoAdjust="0"/>
  </p:normalViewPr>
  <p:slideViewPr>
    <p:cSldViewPr>
      <p:cViewPr varScale="1">
        <p:scale>
          <a:sx n="92" d="100"/>
          <a:sy n="92" d="100"/>
        </p:scale>
        <p:origin x="12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9" d="100"/>
          <a:sy n="149" d="100"/>
        </p:scale>
        <p:origin x="-692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EB8BD8F5-9DEF-A94E-9A1C-DE78F1F7EC6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17124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11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111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9632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D7EABC4F-DD8E-A044-9BB3-49995D6D5D9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33039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850" y="1600200"/>
            <a:ext cx="8496300" cy="2087562"/>
          </a:xfrm>
        </p:spPr>
        <p:txBody>
          <a:bodyPr anchor="b"/>
          <a:lstStyle>
            <a:lvl1pPr algn="ctr">
              <a:defRPr sz="5400" i="0">
                <a:latin typeface="+mj-lt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687762"/>
            <a:ext cx="8496300" cy="9366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alaotsikon perustyyliä napsautt.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96075" y="1219200"/>
            <a:ext cx="2124075" cy="4319587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323850" y="1219200"/>
            <a:ext cx="6219825" cy="4319587"/>
          </a:xfrm>
        </p:spPr>
        <p:txBody>
          <a:bodyPr vert="eaVert"/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41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8195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31933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23850" y="2057400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71950" cy="324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590800"/>
            <a:ext cx="4040188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83991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590800"/>
            <a:ext cx="4041775" cy="2960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4862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3700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957105"/>
            <a:ext cx="5486400" cy="3006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1066800"/>
            <a:ext cx="5486400" cy="3733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287963"/>
            <a:ext cx="5486400" cy="4270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d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85800"/>
            <a:ext cx="84963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65300"/>
            <a:ext cx="84963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0" y="5436000"/>
            <a:ext cx="9144000" cy="14291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1" r:id="rId2"/>
    <p:sldLayoutId id="2147483809" r:id="rId3"/>
    <p:sldLayoutId id="2147483802" r:id="rId4"/>
    <p:sldLayoutId id="2147483803" r:id="rId5"/>
    <p:sldLayoutId id="2147483810" r:id="rId6"/>
    <p:sldLayoutId id="2147483811" r:id="rId7"/>
    <p:sldLayoutId id="2147483804" r:id="rId8"/>
    <p:sldLayoutId id="2147483805" r:id="rId9"/>
    <p:sldLayoutId id="2147483806" r:id="rId10"/>
    <p:sldLayoutId id="2147483807" r:id="rId11"/>
    <p:sldLayoutId id="2147483812" r:id="rId12"/>
  </p:sldLayoutIdLst>
  <p:transition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20000"/>
        </a:spcAft>
        <a:buClr>
          <a:schemeClr val="accent1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1463" algn="l" rtl="0" eaLnBrk="0" fontAlgn="base" hangingPunct="0">
        <a:spcBef>
          <a:spcPct val="0"/>
        </a:spcBef>
        <a:spcAft>
          <a:spcPct val="2000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rtl="0" eaLnBrk="0" fontAlgn="base" hangingPunct="0">
        <a:spcBef>
          <a:spcPct val="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0" fontAlgn="base" hangingPunct="0">
        <a:spcBef>
          <a:spcPct val="0"/>
        </a:spcBef>
        <a:spcAft>
          <a:spcPct val="2000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rtl="0" eaLnBrk="0" fontAlgn="base" hangingPunct="0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18002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2574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7146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171825" indent="-266700" algn="l" rtl="0" fontAlgn="base">
        <a:spcBef>
          <a:spcPct val="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Ryhmä 229">
            <a:extLst>
              <a:ext uri="{FF2B5EF4-FFF2-40B4-BE49-F238E27FC236}">
                <a16:creationId xmlns:a16="http://schemas.microsoft.com/office/drawing/2014/main" id="{AB688012-B1AF-4205-978F-38B5C6D5965B}"/>
              </a:ext>
            </a:extLst>
          </p:cNvPr>
          <p:cNvGrpSpPr/>
          <p:nvPr/>
        </p:nvGrpSpPr>
        <p:grpSpPr>
          <a:xfrm>
            <a:off x="467544" y="764704"/>
            <a:ext cx="7902567" cy="4568673"/>
            <a:chOff x="234492" y="1043178"/>
            <a:chExt cx="9241613" cy="5342810"/>
          </a:xfrm>
        </p:grpSpPr>
        <p:sp>
          <p:nvSpPr>
            <p:cNvPr id="2" name="object 2"/>
            <p:cNvSpPr/>
            <p:nvPr/>
          </p:nvSpPr>
          <p:spPr>
            <a:xfrm>
              <a:off x="9377171" y="5312664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919971" y="531266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464295" y="531266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07095" y="531266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49895" y="531266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92695" y="531266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35495" y="531266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79820" y="531266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22620" y="531266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65420" y="531266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08220" y="531266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51020" y="531266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895344" y="531266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38144" y="531266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80944" y="531266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23744" y="531266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66544" y="531266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09344" y="531266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53667" y="531266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4130" y="5312664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377171" y="4885944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19971" y="488594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464295" y="488594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007095" y="488594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549895" y="488594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92695" y="488594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35495" y="488594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79820" y="488594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22620" y="488594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265420" y="488594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08220" y="488594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351020" y="488594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895344" y="488594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38144" y="488594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80944" y="488594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23744" y="488594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66544" y="488594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09344" y="4885944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153667" y="4885944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94130" y="4885944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377171" y="4460748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919971" y="446074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464295" y="446074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007095" y="446074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549895" y="446074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092695" y="446074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635495" y="446074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179820" y="446074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722620" y="446074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265420" y="446074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808220" y="446074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351020" y="446074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895344" y="446074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438144" y="446074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80944" y="446074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23744" y="446074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066544" y="446074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09344" y="446074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153667" y="446074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94130" y="4460748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377171" y="4034028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919971" y="403402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64295" y="403402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007095" y="403402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549895" y="403402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092695" y="403402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635495" y="403402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179820" y="403402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722620" y="403402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265420" y="403402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808220" y="403402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51020" y="403402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895344" y="403402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438144" y="403402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980944" y="403402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523744" y="403402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066544" y="403402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09344" y="403402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53667" y="403402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94130" y="4034028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377171" y="3607308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919971" y="360730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8464295" y="360730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007095" y="360730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549895" y="360730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92695" y="360730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635495" y="360730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179820" y="360730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722620" y="360730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265420" y="360730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808220" y="360730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351020" y="360730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895344" y="360730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438144" y="360730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980944" y="360730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23744" y="360730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066544" y="360730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609344" y="360730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153667" y="360730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94130" y="3607308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377171" y="3180588"/>
              <a:ext cx="98425" cy="0"/>
            </a:xfrm>
            <a:custGeom>
              <a:avLst/>
              <a:gdLst/>
              <a:ahLst/>
              <a:cxnLst/>
              <a:rect l="l" t="t" r="r" b="b"/>
              <a:pathLst>
                <a:path w="98425">
                  <a:moveTo>
                    <a:pt x="0" y="0"/>
                  </a:moveTo>
                  <a:lnTo>
                    <a:pt x="98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19971" y="318058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464295" y="318058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07095" y="318058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549895" y="318058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092695" y="318058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635495" y="318058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179820" y="318058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5722620" y="318058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265420" y="318058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4808220" y="318058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4351020" y="318058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895344" y="318058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438144" y="318058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980944" y="318058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523744" y="318058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066544" y="318058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609344" y="318058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153667" y="318058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94130" y="3180588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919971" y="2753868"/>
              <a:ext cx="555625" cy="0"/>
            </a:xfrm>
            <a:custGeom>
              <a:avLst/>
              <a:gdLst/>
              <a:ahLst/>
              <a:cxnLst/>
              <a:rect l="l" t="t" r="r" b="b"/>
              <a:pathLst>
                <a:path w="555625">
                  <a:moveTo>
                    <a:pt x="0" y="0"/>
                  </a:moveTo>
                  <a:lnTo>
                    <a:pt x="5556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464295" y="275386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007095" y="275386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549895" y="275386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092695" y="275386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6635495" y="275386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179820" y="275386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5722620" y="275386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5265420" y="275386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4808220" y="275386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351020" y="275386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895344" y="275386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438144" y="275386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980944" y="275386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523744" y="275386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066544" y="275386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609344" y="2753868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153667" y="2753868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94130" y="2753868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5722620" y="2328672"/>
              <a:ext cx="3753485" cy="0"/>
            </a:xfrm>
            <a:custGeom>
              <a:avLst/>
              <a:gdLst/>
              <a:ahLst/>
              <a:cxnLst/>
              <a:rect l="l" t="t" r="r" b="b"/>
              <a:pathLst>
                <a:path w="3753484">
                  <a:moveTo>
                    <a:pt x="0" y="0"/>
                  </a:moveTo>
                  <a:lnTo>
                    <a:pt x="375297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265420" y="2328672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808220" y="23286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351020" y="23286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895344" y="2328672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438144" y="2328672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79">
                  <a:moveTo>
                    <a:pt x="0" y="0"/>
                  </a:moveTo>
                  <a:lnTo>
                    <a:pt x="1950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980944" y="2328672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523744" y="23286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066544" y="23286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609344" y="23286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153667" y="2328672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94130" y="2328672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609344" y="1901952"/>
              <a:ext cx="7866380" cy="0"/>
            </a:xfrm>
            <a:custGeom>
              <a:avLst/>
              <a:gdLst/>
              <a:ahLst/>
              <a:cxnLst/>
              <a:rect l="l" t="t" r="r" b="b"/>
              <a:pathLst>
                <a:path w="7866380">
                  <a:moveTo>
                    <a:pt x="0" y="0"/>
                  </a:moveTo>
                  <a:lnTo>
                    <a:pt x="786625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153667" y="1901952"/>
              <a:ext cx="195580" cy="0"/>
            </a:xfrm>
            <a:custGeom>
              <a:avLst/>
              <a:gdLst/>
              <a:ahLst/>
              <a:cxnLst/>
              <a:rect l="l" t="t" r="r" b="b"/>
              <a:pathLst>
                <a:path w="195580">
                  <a:moveTo>
                    <a:pt x="0" y="0"/>
                  </a:moveTo>
                  <a:lnTo>
                    <a:pt x="1950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94130" y="1901952"/>
              <a:ext cx="97790" cy="0"/>
            </a:xfrm>
            <a:custGeom>
              <a:avLst/>
              <a:gdLst/>
              <a:ahLst/>
              <a:cxnLst/>
              <a:rect l="l" t="t" r="r" b="b"/>
              <a:pathLst>
                <a:path w="97790">
                  <a:moveTo>
                    <a:pt x="0" y="0"/>
                  </a:moveTo>
                  <a:lnTo>
                    <a:pt x="974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94130" y="1475359"/>
              <a:ext cx="8681720" cy="0"/>
            </a:xfrm>
            <a:custGeom>
              <a:avLst/>
              <a:gdLst/>
              <a:ahLst/>
              <a:cxnLst/>
              <a:rect l="l" t="t" r="r" b="b"/>
              <a:pathLst>
                <a:path w="8681720">
                  <a:moveTo>
                    <a:pt x="0" y="0"/>
                  </a:moveTo>
                  <a:lnTo>
                    <a:pt x="86814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94130" y="1475359"/>
              <a:ext cx="8681720" cy="4264025"/>
            </a:xfrm>
            <a:custGeom>
              <a:avLst/>
              <a:gdLst/>
              <a:ahLst/>
              <a:cxnLst/>
              <a:rect l="l" t="t" r="r" b="b"/>
              <a:pathLst>
                <a:path w="8681720" h="4264025">
                  <a:moveTo>
                    <a:pt x="0" y="4263771"/>
                  </a:moveTo>
                  <a:lnTo>
                    <a:pt x="8681339" y="4263771"/>
                  </a:lnTo>
                  <a:lnTo>
                    <a:pt x="8681339" y="0"/>
                  </a:lnTo>
                  <a:lnTo>
                    <a:pt x="0" y="0"/>
                  </a:lnTo>
                  <a:lnTo>
                    <a:pt x="0" y="426377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91539" y="1751076"/>
              <a:ext cx="262255" cy="3988435"/>
            </a:xfrm>
            <a:custGeom>
              <a:avLst/>
              <a:gdLst/>
              <a:ahLst/>
              <a:cxnLst/>
              <a:rect l="l" t="t" r="r" b="b"/>
              <a:pathLst>
                <a:path w="262255" h="3988435">
                  <a:moveTo>
                    <a:pt x="262128" y="0"/>
                  </a:moveTo>
                  <a:lnTo>
                    <a:pt x="0" y="0"/>
                  </a:lnTo>
                  <a:lnTo>
                    <a:pt x="0" y="3988054"/>
                  </a:lnTo>
                  <a:lnTo>
                    <a:pt x="262128" y="3988054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348739" y="1860804"/>
              <a:ext cx="260985" cy="3878579"/>
            </a:xfrm>
            <a:custGeom>
              <a:avLst/>
              <a:gdLst/>
              <a:ahLst/>
              <a:cxnLst/>
              <a:rect l="l" t="t" r="r" b="b"/>
              <a:pathLst>
                <a:path w="260984" h="3878579">
                  <a:moveTo>
                    <a:pt x="260603" y="0"/>
                  </a:moveTo>
                  <a:lnTo>
                    <a:pt x="0" y="0"/>
                  </a:lnTo>
                  <a:lnTo>
                    <a:pt x="0" y="3878326"/>
                  </a:lnTo>
                  <a:lnTo>
                    <a:pt x="260603" y="3878326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05939" y="1917192"/>
              <a:ext cx="260985" cy="3822065"/>
            </a:xfrm>
            <a:custGeom>
              <a:avLst/>
              <a:gdLst/>
              <a:ahLst/>
              <a:cxnLst/>
              <a:rect l="l" t="t" r="r" b="b"/>
              <a:pathLst>
                <a:path w="260985" h="3822065">
                  <a:moveTo>
                    <a:pt x="260604" y="0"/>
                  </a:moveTo>
                  <a:lnTo>
                    <a:pt x="0" y="0"/>
                  </a:lnTo>
                  <a:lnTo>
                    <a:pt x="0" y="3821938"/>
                  </a:lnTo>
                  <a:lnTo>
                    <a:pt x="260604" y="3821938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263139" y="2014728"/>
              <a:ext cx="260985" cy="3724910"/>
            </a:xfrm>
            <a:custGeom>
              <a:avLst/>
              <a:gdLst/>
              <a:ahLst/>
              <a:cxnLst/>
              <a:rect l="l" t="t" r="r" b="b"/>
              <a:pathLst>
                <a:path w="260985" h="3724910">
                  <a:moveTo>
                    <a:pt x="260604" y="0"/>
                  </a:moveTo>
                  <a:lnTo>
                    <a:pt x="0" y="0"/>
                  </a:lnTo>
                  <a:lnTo>
                    <a:pt x="0" y="3724402"/>
                  </a:lnTo>
                  <a:lnTo>
                    <a:pt x="260604" y="3724402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720339" y="2034540"/>
              <a:ext cx="260985" cy="3704590"/>
            </a:xfrm>
            <a:custGeom>
              <a:avLst/>
              <a:gdLst/>
              <a:ahLst/>
              <a:cxnLst/>
              <a:rect l="l" t="t" r="r" b="b"/>
              <a:pathLst>
                <a:path w="260985" h="3704590">
                  <a:moveTo>
                    <a:pt x="260604" y="0"/>
                  </a:moveTo>
                  <a:lnTo>
                    <a:pt x="0" y="0"/>
                  </a:lnTo>
                  <a:lnTo>
                    <a:pt x="0" y="3704590"/>
                  </a:lnTo>
                  <a:lnTo>
                    <a:pt x="260604" y="3704590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3176016" y="2087880"/>
              <a:ext cx="262255" cy="3651250"/>
            </a:xfrm>
            <a:custGeom>
              <a:avLst/>
              <a:gdLst/>
              <a:ahLst/>
              <a:cxnLst/>
              <a:rect l="l" t="t" r="r" b="b"/>
              <a:pathLst>
                <a:path w="262254" h="3651250">
                  <a:moveTo>
                    <a:pt x="262128" y="0"/>
                  </a:moveTo>
                  <a:lnTo>
                    <a:pt x="0" y="0"/>
                  </a:lnTo>
                  <a:lnTo>
                    <a:pt x="0" y="3651250"/>
                  </a:lnTo>
                  <a:lnTo>
                    <a:pt x="262128" y="3651250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3633215" y="2122932"/>
              <a:ext cx="262255" cy="3616325"/>
            </a:xfrm>
            <a:custGeom>
              <a:avLst/>
              <a:gdLst/>
              <a:ahLst/>
              <a:cxnLst/>
              <a:rect l="l" t="t" r="r" b="b"/>
              <a:pathLst>
                <a:path w="262254" h="3616325">
                  <a:moveTo>
                    <a:pt x="262128" y="0"/>
                  </a:moveTo>
                  <a:lnTo>
                    <a:pt x="0" y="0"/>
                  </a:lnTo>
                  <a:lnTo>
                    <a:pt x="0" y="3616198"/>
                  </a:lnTo>
                  <a:lnTo>
                    <a:pt x="262128" y="3616198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090415" y="2164080"/>
              <a:ext cx="260985" cy="3575050"/>
            </a:xfrm>
            <a:custGeom>
              <a:avLst/>
              <a:gdLst/>
              <a:ahLst/>
              <a:cxnLst/>
              <a:rect l="l" t="t" r="r" b="b"/>
              <a:pathLst>
                <a:path w="260985" h="3575050">
                  <a:moveTo>
                    <a:pt x="260604" y="0"/>
                  </a:moveTo>
                  <a:lnTo>
                    <a:pt x="0" y="0"/>
                  </a:lnTo>
                  <a:lnTo>
                    <a:pt x="0" y="3575050"/>
                  </a:lnTo>
                  <a:lnTo>
                    <a:pt x="260604" y="3575050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547615" y="2218944"/>
              <a:ext cx="260985" cy="3520440"/>
            </a:xfrm>
            <a:custGeom>
              <a:avLst/>
              <a:gdLst/>
              <a:ahLst/>
              <a:cxnLst/>
              <a:rect l="l" t="t" r="r" b="b"/>
              <a:pathLst>
                <a:path w="260985" h="3520440">
                  <a:moveTo>
                    <a:pt x="260604" y="0"/>
                  </a:moveTo>
                  <a:lnTo>
                    <a:pt x="0" y="0"/>
                  </a:lnTo>
                  <a:lnTo>
                    <a:pt x="0" y="3520186"/>
                  </a:lnTo>
                  <a:lnTo>
                    <a:pt x="260604" y="3520186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004815" y="2292096"/>
              <a:ext cx="260985" cy="3447415"/>
            </a:xfrm>
            <a:custGeom>
              <a:avLst/>
              <a:gdLst/>
              <a:ahLst/>
              <a:cxnLst/>
              <a:rect l="l" t="t" r="r" b="b"/>
              <a:pathLst>
                <a:path w="260985" h="3447415">
                  <a:moveTo>
                    <a:pt x="260604" y="0"/>
                  </a:moveTo>
                  <a:lnTo>
                    <a:pt x="0" y="0"/>
                  </a:lnTo>
                  <a:lnTo>
                    <a:pt x="0" y="3447034"/>
                  </a:lnTo>
                  <a:lnTo>
                    <a:pt x="260604" y="3447034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5460491" y="2296668"/>
              <a:ext cx="262255" cy="3442970"/>
            </a:xfrm>
            <a:custGeom>
              <a:avLst/>
              <a:gdLst/>
              <a:ahLst/>
              <a:cxnLst/>
              <a:rect l="l" t="t" r="r" b="b"/>
              <a:pathLst>
                <a:path w="262254" h="3442970">
                  <a:moveTo>
                    <a:pt x="262128" y="0"/>
                  </a:moveTo>
                  <a:lnTo>
                    <a:pt x="0" y="0"/>
                  </a:lnTo>
                  <a:lnTo>
                    <a:pt x="0" y="3442462"/>
                  </a:lnTo>
                  <a:lnTo>
                    <a:pt x="262128" y="3442462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5917691" y="2400300"/>
              <a:ext cx="262255" cy="3338829"/>
            </a:xfrm>
            <a:custGeom>
              <a:avLst/>
              <a:gdLst/>
              <a:ahLst/>
              <a:cxnLst/>
              <a:rect l="l" t="t" r="r" b="b"/>
              <a:pathLst>
                <a:path w="262254" h="3338829">
                  <a:moveTo>
                    <a:pt x="262128" y="0"/>
                  </a:moveTo>
                  <a:lnTo>
                    <a:pt x="0" y="0"/>
                  </a:lnTo>
                  <a:lnTo>
                    <a:pt x="0" y="3338829"/>
                  </a:lnTo>
                  <a:lnTo>
                    <a:pt x="262128" y="3338829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374891" y="2473452"/>
              <a:ext cx="260985" cy="3265804"/>
            </a:xfrm>
            <a:custGeom>
              <a:avLst/>
              <a:gdLst/>
              <a:ahLst/>
              <a:cxnLst/>
              <a:rect l="l" t="t" r="r" b="b"/>
              <a:pathLst>
                <a:path w="260984" h="3265804">
                  <a:moveTo>
                    <a:pt x="260604" y="0"/>
                  </a:moveTo>
                  <a:lnTo>
                    <a:pt x="0" y="0"/>
                  </a:lnTo>
                  <a:lnTo>
                    <a:pt x="0" y="3265678"/>
                  </a:lnTo>
                  <a:lnTo>
                    <a:pt x="260604" y="3265678"/>
                  </a:lnTo>
                  <a:lnTo>
                    <a:pt x="26060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832092" y="2494788"/>
              <a:ext cx="260985" cy="3244850"/>
            </a:xfrm>
            <a:custGeom>
              <a:avLst/>
              <a:gdLst/>
              <a:ahLst/>
              <a:cxnLst/>
              <a:rect l="l" t="t" r="r" b="b"/>
              <a:pathLst>
                <a:path w="260984" h="3244850">
                  <a:moveTo>
                    <a:pt x="260603" y="0"/>
                  </a:moveTo>
                  <a:lnTo>
                    <a:pt x="0" y="0"/>
                  </a:lnTo>
                  <a:lnTo>
                    <a:pt x="0" y="3244341"/>
                  </a:lnTo>
                  <a:lnTo>
                    <a:pt x="260603" y="3244341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289292" y="2534412"/>
              <a:ext cx="260985" cy="3204845"/>
            </a:xfrm>
            <a:custGeom>
              <a:avLst/>
              <a:gdLst/>
              <a:ahLst/>
              <a:cxnLst/>
              <a:rect l="l" t="t" r="r" b="b"/>
              <a:pathLst>
                <a:path w="260984" h="3204845">
                  <a:moveTo>
                    <a:pt x="260603" y="0"/>
                  </a:moveTo>
                  <a:lnTo>
                    <a:pt x="0" y="0"/>
                  </a:lnTo>
                  <a:lnTo>
                    <a:pt x="0" y="3204717"/>
                  </a:lnTo>
                  <a:lnTo>
                    <a:pt x="260603" y="3204717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746492" y="2598420"/>
              <a:ext cx="260985" cy="3140710"/>
            </a:xfrm>
            <a:custGeom>
              <a:avLst/>
              <a:gdLst/>
              <a:ahLst/>
              <a:cxnLst/>
              <a:rect l="l" t="t" r="r" b="b"/>
              <a:pathLst>
                <a:path w="260984" h="3140710">
                  <a:moveTo>
                    <a:pt x="260603" y="0"/>
                  </a:moveTo>
                  <a:lnTo>
                    <a:pt x="0" y="0"/>
                  </a:lnTo>
                  <a:lnTo>
                    <a:pt x="0" y="3140710"/>
                  </a:lnTo>
                  <a:lnTo>
                    <a:pt x="260603" y="3140710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202168" y="2641092"/>
              <a:ext cx="262255" cy="3098165"/>
            </a:xfrm>
            <a:custGeom>
              <a:avLst/>
              <a:gdLst/>
              <a:ahLst/>
              <a:cxnLst/>
              <a:rect l="l" t="t" r="r" b="b"/>
              <a:pathLst>
                <a:path w="262254" h="3098165">
                  <a:moveTo>
                    <a:pt x="262127" y="0"/>
                  </a:moveTo>
                  <a:lnTo>
                    <a:pt x="0" y="0"/>
                  </a:lnTo>
                  <a:lnTo>
                    <a:pt x="0" y="3098038"/>
                  </a:lnTo>
                  <a:lnTo>
                    <a:pt x="262127" y="3098038"/>
                  </a:lnTo>
                  <a:lnTo>
                    <a:pt x="262127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659368" y="2720340"/>
              <a:ext cx="260985" cy="3018790"/>
            </a:xfrm>
            <a:custGeom>
              <a:avLst/>
              <a:gdLst/>
              <a:ahLst/>
              <a:cxnLst/>
              <a:rect l="l" t="t" r="r" b="b"/>
              <a:pathLst>
                <a:path w="260984" h="3018790">
                  <a:moveTo>
                    <a:pt x="260603" y="0"/>
                  </a:moveTo>
                  <a:lnTo>
                    <a:pt x="0" y="0"/>
                  </a:lnTo>
                  <a:lnTo>
                    <a:pt x="0" y="3018790"/>
                  </a:lnTo>
                  <a:lnTo>
                    <a:pt x="260603" y="3018790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116568" y="2743200"/>
              <a:ext cx="260985" cy="2995930"/>
            </a:xfrm>
            <a:custGeom>
              <a:avLst/>
              <a:gdLst/>
              <a:ahLst/>
              <a:cxnLst/>
              <a:rect l="l" t="t" r="r" b="b"/>
              <a:pathLst>
                <a:path w="260984" h="2995929">
                  <a:moveTo>
                    <a:pt x="260603" y="0"/>
                  </a:moveTo>
                  <a:lnTo>
                    <a:pt x="0" y="0"/>
                  </a:lnTo>
                  <a:lnTo>
                    <a:pt x="0" y="2995929"/>
                  </a:lnTo>
                  <a:lnTo>
                    <a:pt x="260603" y="2995929"/>
                  </a:lnTo>
                  <a:lnTo>
                    <a:pt x="26060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91539" y="1751076"/>
              <a:ext cx="262255" cy="3988435"/>
            </a:xfrm>
            <a:custGeom>
              <a:avLst/>
              <a:gdLst/>
              <a:ahLst/>
              <a:cxnLst/>
              <a:rect l="l" t="t" r="r" b="b"/>
              <a:pathLst>
                <a:path w="262255" h="3988435">
                  <a:moveTo>
                    <a:pt x="0" y="0"/>
                  </a:moveTo>
                  <a:lnTo>
                    <a:pt x="262128" y="0"/>
                  </a:lnTo>
                  <a:lnTo>
                    <a:pt x="262128" y="3988054"/>
                  </a:lnTo>
                  <a:lnTo>
                    <a:pt x="0" y="398805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348739" y="1860804"/>
              <a:ext cx="260985" cy="3878579"/>
            </a:xfrm>
            <a:custGeom>
              <a:avLst/>
              <a:gdLst/>
              <a:ahLst/>
              <a:cxnLst/>
              <a:rect l="l" t="t" r="r" b="b"/>
              <a:pathLst>
                <a:path w="260984" h="3878579">
                  <a:moveTo>
                    <a:pt x="0" y="0"/>
                  </a:moveTo>
                  <a:lnTo>
                    <a:pt x="260603" y="0"/>
                  </a:lnTo>
                  <a:lnTo>
                    <a:pt x="260603" y="3878326"/>
                  </a:lnTo>
                  <a:lnTo>
                    <a:pt x="0" y="38783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805939" y="1917192"/>
              <a:ext cx="260985" cy="3822065"/>
            </a:xfrm>
            <a:custGeom>
              <a:avLst/>
              <a:gdLst/>
              <a:ahLst/>
              <a:cxnLst/>
              <a:rect l="l" t="t" r="r" b="b"/>
              <a:pathLst>
                <a:path w="260985" h="3822065">
                  <a:moveTo>
                    <a:pt x="0" y="0"/>
                  </a:moveTo>
                  <a:lnTo>
                    <a:pt x="260604" y="0"/>
                  </a:lnTo>
                  <a:lnTo>
                    <a:pt x="260604" y="3821938"/>
                  </a:lnTo>
                  <a:lnTo>
                    <a:pt x="0" y="38219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263139" y="2014728"/>
              <a:ext cx="260985" cy="3724910"/>
            </a:xfrm>
            <a:custGeom>
              <a:avLst/>
              <a:gdLst/>
              <a:ahLst/>
              <a:cxnLst/>
              <a:rect l="l" t="t" r="r" b="b"/>
              <a:pathLst>
                <a:path w="260985" h="3724910">
                  <a:moveTo>
                    <a:pt x="0" y="0"/>
                  </a:moveTo>
                  <a:lnTo>
                    <a:pt x="260604" y="0"/>
                  </a:lnTo>
                  <a:lnTo>
                    <a:pt x="260604" y="3724402"/>
                  </a:lnTo>
                  <a:lnTo>
                    <a:pt x="0" y="37244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720339" y="2034540"/>
              <a:ext cx="260985" cy="3704590"/>
            </a:xfrm>
            <a:custGeom>
              <a:avLst/>
              <a:gdLst/>
              <a:ahLst/>
              <a:cxnLst/>
              <a:rect l="l" t="t" r="r" b="b"/>
              <a:pathLst>
                <a:path w="260985" h="3704590">
                  <a:moveTo>
                    <a:pt x="0" y="0"/>
                  </a:moveTo>
                  <a:lnTo>
                    <a:pt x="260604" y="0"/>
                  </a:lnTo>
                  <a:lnTo>
                    <a:pt x="260604" y="3704590"/>
                  </a:lnTo>
                  <a:lnTo>
                    <a:pt x="0" y="37045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176016" y="2087880"/>
              <a:ext cx="262255" cy="3651250"/>
            </a:xfrm>
            <a:custGeom>
              <a:avLst/>
              <a:gdLst/>
              <a:ahLst/>
              <a:cxnLst/>
              <a:rect l="l" t="t" r="r" b="b"/>
              <a:pathLst>
                <a:path w="262254" h="3651250">
                  <a:moveTo>
                    <a:pt x="0" y="0"/>
                  </a:moveTo>
                  <a:lnTo>
                    <a:pt x="262128" y="0"/>
                  </a:lnTo>
                  <a:lnTo>
                    <a:pt x="262128" y="3651250"/>
                  </a:lnTo>
                  <a:lnTo>
                    <a:pt x="0" y="365125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633215" y="2122932"/>
              <a:ext cx="262255" cy="3616325"/>
            </a:xfrm>
            <a:custGeom>
              <a:avLst/>
              <a:gdLst/>
              <a:ahLst/>
              <a:cxnLst/>
              <a:rect l="l" t="t" r="r" b="b"/>
              <a:pathLst>
                <a:path w="262254" h="3616325">
                  <a:moveTo>
                    <a:pt x="0" y="0"/>
                  </a:moveTo>
                  <a:lnTo>
                    <a:pt x="262128" y="0"/>
                  </a:lnTo>
                  <a:lnTo>
                    <a:pt x="262128" y="3616198"/>
                  </a:lnTo>
                  <a:lnTo>
                    <a:pt x="0" y="361619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090415" y="2164080"/>
              <a:ext cx="260985" cy="3575050"/>
            </a:xfrm>
            <a:custGeom>
              <a:avLst/>
              <a:gdLst/>
              <a:ahLst/>
              <a:cxnLst/>
              <a:rect l="l" t="t" r="r" b="b"/>
              <a:pathLst>
                <a:path w="260985" h="3575050">
                  <a:moveTo>
                    <a:pt x="0" y="0"/>
                  </a:moveTo>
                  <a:lnTo>
                    <a:pt x="260604" y="0"/>
                  </a:lnTo>
                  <a:lnTo>
                    <a:pt x="260604" y="3575050"/>
                  </a:lnTo>
                  <a:lnTo>
                    <a:pt x="0" y="35750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547615" y="2218944"/>
              <a:ext cx="260985" cy="3520440"/>
            </a:xfrm>
            <a:custGeom>
              <a:avLst/>
              <a:gdLst/>
              <a:ahLst/>
              <a:cxnLst/>
              <a:rect l="l" t="t" r="r" b="b"/>
              <a:pathLst>
                <a:path w="260985" h="3520440">
                  <a:moveTo>
                    <a:pt x="0" y="0"/>
                  </a:moveTo>
                  <a:lnTo>
                    <a:pt x="260604" y="0"/>
                  </a:lnTo>
                  <a:lnTo>
                    <a:pt x="260604" y="3520186"/>
                  </a:lnTo>
                  <a:lnTo>
                    <a:pt x="0" y="35201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004815" y="2292096"/>
              <a:ext cx="260985" cy="3447415"/>
            </a:xfrm>
            <a:custGeom>
              <a:avLst/>
              <a:gdLst/>
              <a:ahLst/>
              <a:cxnLst/>
              <a:rect l="l" t="t" r="r" b="b"/>
              <a:pathLst>
                <a:path w="260985" h="3447415">
                  <a:moveTo>
                    <a:pt x="0" y="0"/>
                  </a:moveTo>
                  <a:lnTo>
                    <a:pt x="260604" y="0"/>
                  </a:lnTo>
                  <a:lnTo>
                    <a:pt x="260604" y="3447034"/>
                  </a:lnTo>
                  <a:lnTo>
                    <a:pt x="0" y="34470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460491" y="2296668"/>
              <a:ext cx="262255" cy="3442970"/>
            </a:xfrm>
            <a:custGeom>
              <a:avLst/>
              <a:gdLst/>
              <a:ahLst/>
              <a:cxnLst/>
              <a:rect l="l" t="t" r="r" b="b"/>
              <a:pathLst>
                <a:path w="262254" h="3442970">
                  <a:moveTo>
                    <a:pt x="0" y="0"/>
                  </a:moveTo>
                  <a:lnTo>
                    <a:pt x="262128" y="0"/>
                  </a:lnTo>
                  <a:lnTo>
                    <a:pt x="262128" y="3442462"/>
                  </a:lnTo>
                  <a:lnTo>
                    <a:pt x="0" y="344246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5917691" y="2400300"/>
              <a:ext cx="262255" cy="3338829"/>
            </a:xfrm>
            <a:custGeom>
              <a:avLst/>
              <a:gdLst/>
              <a:ahLst/>
              <a:cxnLst/>
              <a:rect l="l" t="t" r="r" b="b"/>
              <a:pathLst>
                <a:path w="262254" h="3338829">
                  <a:moveTo>
                    <a:pt x="0" y="0"/>
                  </a:moveTo>
                  <a:lnTo>
                    <a:pt x="262128" y="0"/>
                  </a:lnTo>
                  <a:lnTo>
                    <a:pt x="262128" y="3338829"/>
                  </a:lnTo>
                  <a:lnTo>
                    <a:pt x="0" y="33388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374891" y="2473452"/>
              <a:ext cx="260985" cy="3265804"/>
            </a:xfrm>
            <a:custGeom>
              <a:avLst/>
              <a:gdLst/>
              <a:ahLst/>
              <a:cxnLst/>
              <a:rect l="l" t="t" r="r" b="b"/>
              <a:pathLst>
                <a:path w="260984" h="3265804">
                  <a:moveTo>
                    <a:pt x="0" y="0"/>
                  </a:moveTo>
                  <a:lnTo>
                    <a:pt x="260604" y="0"/>
                  </a:lnTo>
                  <a:lnTo>
                    <a:pt x="260604" y="3265678"/>
                  </a:lnTo>
                  <a:lnTo>
                    <a:pt x="0" y="32656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832092" y="2494788"/>
              <a:ext cx="260985" cy="3244850"/>
            </a:xfrm>
            <a:custGeom>
              <a:avLst/>
              <a:gdLst/>
              <a:ahLst/>
              <a:cxnLst/>
              <a:rect l="l" t="t" r="r" b="b"/>
              <a:pathLst>
                <a:path w="260984" h="3244850">
                  <a:moveTo>
                    <a:pt x="0" y="0"/>
                  </a:moveTo>
                  <a:lnTo>
                    <a:pt x="260603" y="0"/>
                  </a:lnTo>
                  <a:lnTo>
                    <a:pt x="260603" y="3244341"/>
                  </a:lnTo>
                  <a:lnTo>
                    <a:pt x="0" y="32443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289292" y="2534412"/>
              <a:ext cx="260985" cy="3204845"/>
            </a:xfrm>
            <a:custGeom>
              <a:avLst/>
              <a:gdLst/>
              <a:ahLst/>
              <a:cxnLst/>
              <a:rect l="l" t="t" r="r" b="b"/>
              <a:pathLst>
                <a:path w="260984" h="3204845">
                  <a:moveTo>
                    <a:pt x="0" y="0"/>
                  </a:moveTo>
                  <a:lnTo>
                    <a:pt x="260603" y="0"/>
                  </a:lnTo>
                  <a:lnTo>
                    <a:pt x="260603" y="3204717"/>
                  </a:lnTo>
                  <a:lnTo>
                    <a:pt x="0" y="320471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746492" y="2598420"/>
              <a:ext cx="260985" cy="3140710"/>
            </a:xfrm>
            <a:custGeom>
              <a:avLst/>
              <a:gdLst/>
              <a:ahLst/>
              <a:cxnLst/>
              <a:rect l="l" t="t" r="r" b="b"/>
              <a:pathLst>
                <a:path w="260984" h="3140710">
                  <a:moveTo>
                    <a:pt x="0" y="0"/>
                  </a:moveTo>
                  <a:lnTo>
                    <a:pt x="260603" y="0"/>
                  </a:lnTo>
                  <a:lnTo>
                    <a:pt x="260603" y="3140710"/>
                  </a:lnTo>
                  <a:lnTo>
                    <a:pt x="0" y="31407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202168" y="2641092"/>
              <a:ext cx="262255" cy="3098165"/>
            </a:xfrm>
            <a:custGeom>
              <a:avLst/>
              <a:gdLst/>
              <a:ahLst/>
              <a:cxnLst/>
              <a:rect l="l" t="t" r="r" b="b"/>
              <a:pathLst>
                <a:path w="262254" h="3098165">
                  <a:moveTo>
                    <a:pt x="0" y="0"/>
                  </a:moveTo>
                  <a:lnTo>
                    <a:pt x="262127" y="0"/>
                  </a:lnTo>
                  <a:lnTo>
                    <a:pt x="262127" y="3098038"/>
                  </a:lnTo>
                  <a:lnTo>
                    <a:pt x="0" y="30980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659368" y="2720340"/>
              <a:ext cx="260985" cy="3018790"/>
            </a:xfrm>
            <a:custGeom>
              <a:avLst/>
              <a:gdLst/>
              <a:ahLst/>
              <a:cxnLst/>
              <a:rect l="l" t="t" r="r" b="b"/>
              <a:pathLst>
                <a:path w="260984" h="3018790">
                  <a:moveTo>
                    <a:pt x="0" y="0"/>
                  </a:moveTo>
                  <a:lnTo>
                    <a:pt x="260603" y="0"/>
                  </a:lnTo>
                  <a:lnTo>
                    <a:pt x="260603" y="3018790"/>
                  </a:lnTo>
                  <a:lnTo>
                    <a:pt x="0" y="30187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116568" y="2743200"/>
              <a:ext cx="260985" cy="2995930"/>
            </a:xfrm>
            <a:custGeom>
              <a:avLst/>
              <a:gdLst/>
              <a:ahLst/>
              <a:cxnLst/>
              <a:rect l="l" t="t" r="r" b="b"/>
              <a:pathLst>
                <a:path w="260984" h="2995929">
                  <a:moveTo>
                    <a:pt x="0" y="0"/>
                  </a:moveTo>
                  <a:lnTo>
                    <a:pt x="260603" y="0"/>
                  </a:lnTo>
                  <a:lnTo>
                    <a:pt x="260603" y="2995929"/>
                  </a:lnTo>
                  <a:lnTo>
                    <a:pt x="0" y="29959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94130" y="5739130"/>
              <a:ext cx="8681720" cy="0"/>
            </a:xfrm>
            <a:custGeom>
              <a:avLst/>
              <a:gdLst/>
              <a:ahLst/>
              <a:cxnLst/>
              <a:rect l="l" t="t" r="r" b="b"/>
              <a:pathLst>
                <a:path w="8681720">
                  <a:moveTo>
                    <a:pt x="0" y="0"/>
                  </a:moveTo>
                  <a:lnTo>
                    <a:pt x="86814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 txBox="1"/>
            <p:nvPr/>
          </p:nvSpPr>
          <p:spPr>
            <a:xfrm>
              <a:off x="912799" y="3510153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871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28" name="object 228"/>
            <p:cNvSpPr txBox="1"/>
            <p:nvPr/>
          </p:nvSpPr>
          <p:spPr>
            <a:xfrm>
              <a:off x="840739" y="5820368"/>
              <a:ext cx="8590280" cy="35992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spc="-4" dirty="0">
                  <a:latin typeface="Arial"/>
                  <a:cs typeface="Arial"/>
                </a:rPr>
                <a:t>2000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2001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2002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2003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2004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2005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2006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2007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2008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2009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2010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2011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2012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2013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2014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2015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2016 </a:t>
              </a:r>
              <a:r>
                <a:rPr sz="1026" spc="22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2017 </a:t>
              </a:r>
              <a:r>
                <a:rPr sz="1026" spc="231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29" name="object 229"/>
            <p:cNvSpPr txBox="1"/>
            <p:nvPr/>
          </p:nvSpPr>
          <p:spPr>
            <a:xfrm>
              <a:off x="234492" y="6216672"/>
              <a:ext cx="417512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8" name="object 198"/>
            <p:cNvSpPr txBox="1"/>
            <p:nvPr/>
          </p:nvSpPr>
          <p:spPr>
            <a:xfrm>
              <a:off x="1369694" y="3565652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819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9" name="object 199"/>
            <p:cNvSpPr txBox="1"/>
            <p:nvPr/>
          </p:nvSpPr>
          <p:spPr>
            <a:xfrm>
              <a:off x="1826640" y="3593338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793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0" name="object 200"/>
            <p:cNvSpPr txBox="1"/>
            <p:nvPr/>
          </p:nvSpPr>
          <p:spPr>
            <a:xfrm>
              <a:off x="2283459" y="3642486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747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 txBox="1"/>
            <p:nvPr/>
          </p:nvSpPr>
          <p:spPr>
            <a:xfrm>
              <a:off x="2740659" y="3651885"/>
              <a:ext cx="209957" cy="47117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4" dirty="0">
                  <a:latin typeface="Arial"/>
                  <a:cs typeface="Arial"/>
                </a:rPr>
                <a:t> 738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2" name="object 202"/>
            <p:cNvSpPr txBox="1"/>
            <p:nvPr/>
          </p:nvSpPr>
          <p:spPr>
            <a:xfrm>
              <a:off x="3197605" y="3678682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713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3" name="object 203"/>
            <p:cNvSpPr txBox="1"/>
            <p:nvPr/>
          </p:nvSpPr>
          <p:spPr>
            <a:xfrm>
              <a:off x="3654423" y="3696716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696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4" name="object 204"/>
            <p:cNvSpPr txBox="1"/>
            <p:nvPr/>
          </p:nvSpPr>
          <p:spPr>
            <a:xfrm>
              <a:off x="4111624" y="3717163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677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5" name="object 205"/>
            <p:cNvSpPr txBox="1"/>
            <p:nvPr/>
          </p:nvSpPr>
          <p:spPr>
            <a:xfrm>
              <a:off x="4568570" y="3744849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651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6" name="object 206"/>
            <p:cNvSpPr txBox="1"/>
            <p:nvPr/>
          </p:nvSpPr>
          <p:spPr>
            <a:xfrm>
              <a:off x="5025516" y="3781171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7" name="object 207"/>
            <p:cNvSpPr txBox="1"/>
            <p:nvPr/>
          </p:nvSpPr>
          <p:spPr>
            <a:xfrm>
              <a:off x="5482335" y="3783331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615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8" name="object 208"/>
            <p:cNvSpPr txBox="1"/>
            <p:nvPr/>
          </p:nvSpPr>
          <p:spPr>
            <a:xfrm>
              <a:off x="5939535" y="3835400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566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9" name="object 209"/>
            <p:cNvSpPr txBox="1"/>
            <p:nvPr/>
          </p:nvSpPr>
          <p:spPr>
            <a:xfrm>
              <a:off x="6396481" y="3871722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532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0" name="object 210"/>
            <p:cNvSpPr txBox="1"/>
            <p:nvPr/>
          </p:nvSpPr>
          <p:spPr>
            <a:xfrm>
              <a:off x="6853300" y="3882390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522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1" name="object 211"/>
            <p:cNvSpPr txBox="1"/>
            <p:nvPr/>
          </p:nvSpPr>
          <p:spPr>
            <a:xfrm>
              <a:off x="7309970" y="3902456"/>
              <a:ext cx="209957" cy="47117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4" dirty="0">
                  <a:latin typeface="Arial"/>
                  <a:cs typeface="Arial"/>
                </a:rPr>
                <a:t> 503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2" name="object 212"/>
            <p:cNvSpPr txBox="1"/>
            <p:nvPr/>
          </p:nvSpPr>
          <p:spPr>
            <a:xfrm>
              <a:off x="7767446" y="3934460"/>
              <a:ext cx="209957" cy="47117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4" dirty="0">
                  <a:latin typeface="Arial"/>
                  <a:cs typeface="Arial"/>
                </a:rPr>
                <a:t> 473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3" name="object 213"/>
            <p:cNvSpPr txBox="1"/>
            <p:nvPr/>
          </p:nvSpPr>
          <p:spPr>
            <a:xfrm>
              <a:off x="8224392" y="3955796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453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4" name="object 214"/>
            <p:cNvSpPr txBox="1"/>
            <p:nvPr/>
          </p:nvSpPr>
          <p:spPr>
            <a:xfrm>
              <a:off x="8681211" y="3995420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5" name="object 215"/>
            <p:cNvSpPr txBox="1"/>
            <p:nvPr/>
          </p:nvSpPr>
          <p:spPr>
            <a:xfrm>
              <a:off x="9138412" y="4006977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405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6" name="object 216"/>
            <p:cNvSpPr txBox="1"/>
            <p:nvPr/>
          </p:nvSpPr>
          <p:spPr>
            <a:xfrm>
              <a:off x="637743" y="5670422"/>
              <a:ext cx="82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7" name="object 217"/>
            <p:cNvSpPr txBox="1"/>
            <p:nvPr/>
          </p:nvSpPr>
          <p:spPr>
            <a:xfrm>
              <a:off x="524662" y="5243958"/>
              <a:ext cx="19494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8" name="object 218"/>
            <p:cNvSpPr txBox="1"/>
            <p:nvPr/>
          </p:nvSpPr>
          <p:spPr>
            <a:xfrm>
              <a:off x="524662" y="4817618"/>
              <a:ext cx="19494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19" name="object 219"/>
            <p:cNvSpPr txBox="1"/>
            <p:nvPr/>
          </p:nvSpPr>
          <p:spPr>
            <a:xfrm>
              <a:off x="524662" y="4391152"/>
              <a:ext cx="19494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0" name="object 220"/>
            <p:cNvSpPr txBox="1"/>
            <p:nvPr/>
          </p:nvSpPr>
          <p:spPr>
            <a:xfrm>
              <a:off x="524662" y="3964432"/>
              <a:ext cx="19494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800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1" name="object 221"/>
            <p:cNvSpPr txBox="1"/>
            <p:nvPr/>
          </p:nvSpPr>
          <p:spPr>
            <a:xfrm>
              <a:off x="439927" y="3537966"/>
              <a:ext cx="2806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2" name="object 222"/>
            <p:cNvSpPr txBox="1"/>
            <p:nvPr/>
          </p:nvSpPr>
          <p:spPr>
            <a:xfrm>
              <a:off x="439927" y="3111627"/>
              <a:ext cx="2806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3" name="object 223"/>
            <p:cNvSpPr txBox="1"/>
            <p:nvPr/>
          </p:nvSpPr>
          <p:spPr>
            <a:xfrm>
              <a:off x="439927" y="2685161"/>
              <a:ext cx="2806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400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4" name="object 224"/>
            <p:cNvSpPr txBox="1"/>
            <p:nvPr/>
          </p:nvSpPr>
          <p:spPr>
            <a:xfrm>
              <a:off x="439927" y="2258822"/>
              <a:ext cx="2806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600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5" name="object 225"/>
            <p:cNvSpPr txBox="1"/>
            <p:nvPr/>
          </p:nvSpPr>
          <p:spPr>
            <a:xfrm>
              <a:off x="439927" y="1832102"/>
              <a:ext cx="2806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86" dirty="0">
                  <a:latin typeface="Arial"/>
                  <a:cs typeface="Arial"/>
                </a:rPr>
                <a:t> </a:t>
              </a:r>
              <a:r>
                <a:rPr sz="684" dirty="0">
                  <a:latin typeface="Arial"/>
                  <a:cs typeface="Arial"/>
                </a:rPr>
                <a:t>800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6" name="object 226"/>
            <p:cNvSpPr txBox="1"/>
            <p:nvPr/>
          </p:nvSpPr>
          <p:spPr>
            <a:xfrm>
              <a:off x="439927" y="1405636"/>
              <a:ext cx="2806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2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27" name="object 227"/>
            <p:cNvSpPr txBox="1"/>
            <p:nvPr/>
          </p:nvSpPr>
          <p:spPr>
            <a:xfrm>
              <a:off x="3362326" y="1043178"/>
              <a:ext cx="324485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Enonkosken </a:t>
              </a:r>
              <a:r>
                <a:rPr sz="1368" b="1" spc="-9" dirty="0">
                  <a:latin typeface="Arial"/>
                  <a:cs typeface="Arial"/>
                </a:rPr>
                <a:t>väkiluku </a:t>
              </a:r>
              <a:r>
                <a:rPr sz="1368" b="1" spc="-4" dirty="0">
                  <a:latin typeface="Arial"/>
                  <a:cs typeface="Arial"/>
                </a:rPr>
                <a:t>2000 -</a:t>
              </a:r>
              <a:r>
                <a:rPr sz="1368" b="1" spc="5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2018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4AD57D71-E551-4FC2-BCE3-4602D6712F91}"/>
              </a:ext>
            </a:extLst>
          </p:cNvPr>
          <p:cNvGrpSpPr/>
          <p:nvPr/>
        </p:nvGrpSpPr>
        <p:grpSpPr>
          <a:xfrm>
            <a:off x="683568" y="620688"/>
            <a:ext cx="7710286" cy="4901401"/>
            <a:chOff x="662452" y="887793"/>
            <a:chExt cx="7710286" cy="4901401"/>
          </a:xfrm>
        </p:grpSpPr>
        <p:sp>
          <p:nvSpPr>
            <p:cNvPr id="11" name="object 11"/>
            <p:cNvSpPr txBox="1"/>
            <p:nvPr/>
          </p:nvSpPr>
          <p:spPr>
            <a:xfrm>
              <a:off x="662452" y="5644411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C7D7E0F3-8CE5-434F-80AB-67E7AA907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770" y="887793"/>
              <a:ext cx="7579968" cy="451461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C27ACF34-2C46-4AA3-B2DE-970AFFF60949}"/>
              </a:ext>
            </a:extLst>
          </p:cNvPr>
          <p:cNvGrpSpPr/>
          <p:nvPr/>
        </p:nvGrpSpPr>
        <p:grpSpPr>
          <a:xfrm>
            <a:off x="899592" y="692696"/>
            <a:ext cx="7355802" cy="4771082"/>
            <a:chOff x="857929" y="887794"/>
            <a:chExt cx="7355802" cy="4771082"/>
          </a:xfrm>
        </p:grpSpPr>
        <p:sp>
          <p:nvSpPr>
            <p:cNvPr id="34" name="object 34"/>
            <p:cNvSpPr txBox="1"/>
            <p:nvPr/>
          </p:nvSpPr>
          <p:spPr>
            <a:xfrm>
              <a:off x="923088" y="5514093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</a:p>
          </p:txBody>
        </p:sp>
        <p:pic>
          <p:nvPicPr>
            <p:cNvPr id="35" name="Kuva 34">
              <a:extLst>
                <a:ext uri="{FF2B5EF4-FFF2-40B4-BE49-F238E27FC236}">
                  <a16:creationId xmlns:a16="http://schemas.microsoft.com/office/drawing/2014/main" id="{AAA06366-FD6B-4938-87B5-32A1FDAB3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929" y="887794"/>
              <a:ext cx="7355802" cy="44729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DD7F0BBF-F068-4018-8426-B87B1A2A3955}"/>
              </a:ext>
            </a:extLst>
          </p:cNvPr>
          <p:cNvGrpSpPr/>
          <p:nvPr/>
        </p:nvGrpSpPr>
        <p:grpSpPr>
          <a:xfrm>
            <a:off x="755576" y="548680"/>
            <a:ext cx="7561706" cy="4966560"/>
            <a:chOff x="662452" y="757475"/>
            <a:chExt cx="7561706" cy="4966560"/>
          </a:xfrm>
        </p:grpSpPr>
        <p:sp>
          <p:nvSpPr>
            <p:cNvPr id="20" name="object 20"/>
            <p:cNvSpPr txBox="1"/>
            <p:nvPr/>
          </p:nvSpPr>
          <p:spPr>
            <a:xfrm>
              <a:off x="662452" y="5579252"/>
              <a:ext cx="49721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188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Statfin/Kansantalous/Aluetilinpito</a:t>
              </a:r>
              <a:endParaRPr sz="941" dirty="0">
                <a:latin typeface="Arial"/>
                <a:cs typeface="Arial"/>
              </a:endParaRPr>
            </a:p>
          </p:txBody>
        </p:sp>
        <p:pic>
          <p:nvPicPr>
            <p:cNvPr id="21" name="Kuva 20">
              <a:extLst>
                <a:ext uri="{FF2B5EF4-FFF2-40B4-BE49-F238E27FC236}">
                  <a16:creationId xmlns:a16="http://schemas.microsoft.com/office/drawing/2014/main" id="{47F2D70C-7035-4F48-82C5-2C103FE332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929" y="757475"/>
              <a:ext cx="7366229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02FCF0A2-31AE-486B-9982-4EA739894F55}"/>
              </a:ext>
            </a:extLst>
          </p:cNvPr>
          <p:cNvGrpSpPr/>
          <p:nvPr/>
        </p:nvGrpSpPr>
        <p:grpSpPr>
          <a:xfrm>
            <a:off x="683568" y="620688"/>
            <a:ext cx="7551279" cy="4901400"/>
            <a:chOff x="662452" y="822635"/>
            <a:chExt cx="7551279" cy="4901400"/>
          </a:xfrm>
        </p:grpSpPr>
        <p:sp>
          <p:nvSpPr>
            <p:cNvPr id="13" name="object 13"/>
            <p:cNvSpPr txBox="1"/>
            <p:nvPr/>
          </p:nvSpPr>
          <p:spPr>
            <a:xfrm>
              <a:off x="662452" y="5579252"/>
              <a:ext cx="49721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188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Statfin/Kansantalous/Aluetilinpito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70A13480-5F32-40A0-9859-092FB4828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929" y="822635"/>
              <a:ext cx="7355802" cy="44729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F8F851C-1735-433B-B811-B38DABD0E55E}"/>
              </a:ext>
            </a:extLst>
          </p:cNvPr>
          <p:cNvGrpSpPr/>
          <p:nvPr/>
        </p:nvGrpSpPr>
        <p:grpSpPr>
          <a:xfrm>
            <a:off x="827584" y="548680"/>
            <a:ext cx="7355802" cy="5191108"/>
            <a:chOff x="792770" y="822635"/>
            <a:chExt cx="7355802" cy="5191108"/>
          </a:xfrm>
        </p:grpSpPr>
        <p:sp>
          <p:nvSpPr>
            <p:cNvPr id="60" name="Suorakulmio 59">
              <a:extLst>
                <a:ext uri="{FF2B5EF4-FFF2-40B4-BE49-F238E27FC236}">
                  <a16:creationId xmlns:a16="http://schemas.microsoft.com/office/drawing/2014/main" id="{D59BDE24-EF2F-4F7A-AEBC-6C7BAFF47988}"/>
                </a:ext>
              </a:extLst>
            </p:cNvPr>
            <p:cNvSpPr/>
            <p:nvPr/>
          </p:nvSpPr>
          <p:spPr>
            <a:xfrm>
              <a:off x="857929" y="5644411"/>
              <a:ext cx="64507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941" dirty="0">
                  <a:solidFill>
                    <a:srgbClr val="000000"/>
                  </a:solidFill>
                  <a:latin typeface="Arial" panose="020B0604020202020204" pitchFamily="34" charset="0"/>
                </a:rPr>
                <a:t>Lähde: ETELÄ-SAVON MAAKUNTALIITTO / Tilastokeskus / Yritykset / Yritysrekisterin vuositilasto</a:t>
              </a:r>
              <a:r>
                <a:rPr lang="fi-FI" dirty="0"/>
                <a:t> </a:t>
              </a:r>
            </a:p>
          </p:txBody>
        </p:sp>
        <p:pic>
          <p:nvPicPr>
            <p:cNvPr id="61" name="Kuva 60">
              <a:extLst>
                <a:ext uri="{FF2B5EF4-FFF2-40B4-BE49-F238E27FC236}">
                  <a16:creationId xmlns:a16="http://schemas.microsoft.com/office/drawing/2014/main" id="{713DBE8A-B7C9-48C5-967D-D996DA85A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770" y="822635"/>
              <a:ext cx="7355802" cy="44729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8F0BD8F5-91B8-4894-8337-00C17EB28AEA}"/>
              </a:ext>
            </a:extLst>
          </p:cNvPr>
          <p:cNvGrpSpPr/>
          <p:nvPr/>
        </p:nvGrpSpPr>
        <p:grpSpPr>
          <a:xfrm>
            <a:off x="827584" y="548680"/>
            <a:ext cx="7361015" cy="5191109"/>
            <a:chOff x="792770" y="822634"/>
            <a:chExt cx="7361015" cy="5191109"/>
          </a:xfrm>
        </p:grpSpPr>
        <p:pic>
          <p:nvPicPr>
            <p:cNvPr id="65" name="Kuva 64">
              <a:extLst>
                <a:ext uri="{FF2B5EF4-FFF2-40B4-BE49-F238E27FC236}">
                  <a16:creationId xmlns:a16="http://schemas.microsoft.com/office/drawing/2014/main" id="{142496E8-46C1-47BD-B25D-76A8B5E01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770" y="822634"/>
              <a:ext cx="7361015" cy="4478125"/>
            </a:xfrm>
            <a:prstGeom prst="rect">
              <a:avLst/>
            </a:prstGeom>
          </p:spPr>
        </p:pic>
        <p:sp>
          <p:nvSpPr>
            <p:cNvPr id="68" name="Suorakulmio 67">
              <a:extLst>
                <a:ext uri="{FF2B5EF4-FFF2-40B4-BE49-F238E27FC236}">
                  <a16:creationId xmlns:a16="http://schemas.microsoft.com/office/drawing/2014/main" id="{00B209B3-338B-4883-ACB6-2B94F011A30F}"/>
                </a:ext>
              </a:extLst>
            </p:cNvPr>
            <p:cNvSpPr/>
            <p:nvPr/>
          </p:nvSpPr>
          <p:spPr>
            <a:xfrm>
              <a:off x="857929" y="5644411"/>
              <a:ext cx="64507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941" dirty="0">
                  <a:solidFill>
                    <a:srgbClr val="000000"/>
                  </a:solidFill>
                  <a:latin typeface="Arial" panose="020B0604020202020204" pitchFamily="34" charset="0"/>
                </a:rPr>
                <a:t>Lähde: ETELÄ-SAVON MAAKUNTALIITTO / Tilastokeskus / Yritykset / Yritysrekisterin vuositilasto</a:t>
              </a:r>
              <a:r>
                <a:rPr lang="fi-FI" dirty="0"/>
                <a:t> 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F8034100-234A-4AE1-A2FB-FC8E92AE637E}"/>
              </a:ext>
            </a:extLst>
          </p:cNvPr>
          <p:cNvGrpSpPr/>
          <p:nvPr/>
        </p:nvGrpSpPr>
        <p:grpSpPr>
          <a:xfrm>
            <a:off x="899592" y="548680"/>
            <a:ext cx="7361015" cy="5031719"/>
            <a:chOff x="857929" y="887794"/>
            <a:chExt cx="7361015" cy="5031719"/>
          </a:xfrm>
        </p:grpSpPr>
        <p:sp>
          <p:nvSpPr>
            <p:cNvPr id="14" name="object 14"/>
            <p:cNvSpPr txBox="1"/>
            <p:nvPr/>
          </p:nvSpPr>
          <p:spPr>
            <a:xfrm>
              <a:off x="1053407" y="5774730"/>
              <a:ext cx="5232822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/ </a:t>
              </a:r>
              <a:r>
                <a:rPr sz="941" spc="-4" dirty="0">
                  <a:latin typeface="Arial"/>
                  <a:cs typeface="Arial"/>
                </a:rPr>
                <a:t>Yritykset </a:t>
              </a:r>
              <a:r>
                <a:rPr sz="941" dirty="0">
                  <a:latin typeface="Arial"/>
                  <a:cs typeface="Arial"/>
                </a:rPr>
                <a:t>/ </a:t>
              </a:r>
              <a:r>
                <a:rPr sz="941" spc="-4" dirty="0">
                  <a:latin typeface="Arial"/>
                  <a:cs typeface="Arial"/>
                </a:rPr>
                <a:t>Yritysrekisterin</a:t>
              </a:r>
              <a:r>
                <a:rPr sz="941" spc="21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vuositilasto</a:t>
              </a:r>
              <a:endParaRPr sz="941" dirty="0">
                <a:latin typeface="Arial"/>
                <a:cs typeface="Arial"/>
              </a:endParaRPr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47D8DE55-11FA-4CDC-8909-E016EA698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929" y="887794"/>
              <a:ext cx="7361015" cy="44729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Ryhmä 173">
            <a:extLst>
              <a:ext uri="{FF2B5EF4-FFF2-40B4-BE49-F238E27FC236}">
                <a16:creationId xmlns:a16="http://schemas.microsoft.com/office/drawing/2014/main" id="{4EB258C7-DEC7-4CBF-969B-395A82E43819}"/>
              </a:ext>
            </a:extLst>
          </p:cNvPr>
          <p:cNvGrpSpPr/>
          <p:nvPr/>
        </p:nvGrpSpPr>
        <p:grpSpPr>
          <a:xfrm>
            <a:off x="611560" y="836712"/>
            <a:ext cx="7794184" cy="4572909"/>
            <a:chOff x="234492" y="1038225"/>
            <a:chExt cx="9114865" cy="5347763"/>
          </a:xfrm>
        </p:grpSpPr>
        <p:sp>
          <p:nvSpPr>
            <p:cNvPr id="2" name="object 2"/>
            <p:cNvSpPr/>
            <p:nvPr/>
          </p:nvSpPr>
          <p:spPr>
            <a:xfrm>
              <a:off x="9265919" y="4515611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686800" y="451561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07680" y="451561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30083" y="4515611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50964" y="4515611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71844" y="451561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92723" y="451561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13603" y="451561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36008" y="4515611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56888" y="4515611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77767" y="4515611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8648" y="451561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19527" y="451561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0407" y="451561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62811" y="4515611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6000" y="4515611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65919" y="4026408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86800" y="402640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07680" y="402640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30083" y="402640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50964" y="402640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71844" y="402640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92723" y="402640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13603" y="402640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6008" y="402640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56888" y="402640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77767" y="402640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898648" y="402640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19527" y="402640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0407" y="4026408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62811" y="4026408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6000" y="4026408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265919" y="3535680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686800" y="353568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107680" y="353568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30083" y="353568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50964" y="353568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71844" y="353568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792723" y="353568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213603" y="353568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36008" y="353568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56888" y="353568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77767" y="353568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898648" y="353568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19527" y="353568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40407" y="3535680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162811" y="3535680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66000" y="3535680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265919" y="3046476"/>
              <a:ext cx="83185" cy="0"/>
            </a:xfrm>
            <a:custGeom>
              <a:avLst/>
              <a:gdLst/>
              <a:ahLst/>
              <a:cxnLst/>
              <a:rect l="l" t="t" r="r" b="b"/>
              <a:pathLst>
                <a:path w="83184">
                  <a:moveTo>
                    <a:pt x="0" y="0"/>
                  </a:moveTo>
                  <a:lnTo>
                    <a:pt x="82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686800" y="304647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107680" y="304647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530083" y="304647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950964" y="304647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371844" y="304647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792723" y="304647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213603" y="304647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636008" y="304647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56888" y="304647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77767" y="304647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98648" y="304647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319527" y="304647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40407" y="3046476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162811" y="3046476"/>
              <a:ext cx="165100" cy="0"/>
            </a:xfrm>
            <a:custGeom>
              <a:avLst/>
              <a:gdLst/>
              <a:ahLst/>
              <a:cxnLst/>
              <a:rect l="l" t="t" r="r" b="b"/>
              <a:pathLst>
                <a:path w="165100">
                  <a:moveTo>
                    <a:pt x="0" y="0"/>
                  </a:moveTo>
                  <a:lnTo>
                    <a:pt x="1645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66000" y="3046476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213603" y="2557272"/>
              <a:ext cx="4135754" cy="0"/>
            </a:xfrm>
            <a:custGeom>
              <a:avLst/>
              <a:gdLst/>
              <a:ahLst/>
              <a:cxnLst/>
              <a:rect l="l" t="t" r="r" b="b"/>
              <a:pathLst>
                <a:path w="4135754">
                  <a:moveTo>
                    <a:pt x="0" y="0"/>
                  </a:moveTo>
                  <a:lnTo>
                    <a:pt x="41352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477767" y="2557272"/>
              <a:ext cx="1323340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898648" y="2557272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69">
                  <a:moveTo>
                    <a:pt x="0" y="0"/>
                  </a:moveTo>
                  <a:lnTo>
                    <a:pt x="1661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62811" y="2557272"/>
              <a:ext cx="1323340" cy="0"/>
            </a:xfrm>
            <a:custGeom>
              <a:avLst/>
              <a:gdLst/>
              <a:ahLst/>
              <a:cxnLst/>
              <a:rect l="l" t="t" r="r" b="b"/>
              <a:pathLst>
                <a:path w="1323339">
                  <a:moveTo>
                    <a:pt x="0" y="0"/>
                  </a:moveTo>
                  <a:lnTo>
                    <a:pt x="13228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66000" y="2557272"/>
              <a:ext cx="82550" cy="0"/>
            </a:xfrm>
            <a:custGeom>
              <a:avLst/>
              <a:gdLst/>
              <a:ahLst/>
              <a:cxnLst/>
              <a:rect l="l" t="t" r="r" b="b"/>
              <a:pathLst>
                <a:path w="82550">
                  <a:moveTo>
                    <a:pt x="0" y="0"/>
                  </a:moveTo>
                  <a:lnTo>
                    <a:pt x="822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66000" y="2066544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6000" y="1577086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66000" y="1577086"/>
              <a:ext cx="8682990" cy="3428365"/>
            </a:xfrm>
            <a:custGeom>
              <a:avLst/>
              <a:gdLst/>
              <a:ahLst/>
              <a:cxnLst/>
              <a:rect l="l" t="t" r="r" b="b"/>
              <a:pathLst>
                <a:path w="8682990" h="3428365">
                  <a:moveTo>
                    <a:pt x="0" y="3427983"/>
                  </a:moveTo>
                  <a:lnTo>
                    <a:pt x="8682863" y="3427983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42798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48283" y="2125980"/>
              <a:ext cx="207645" cy="2879090"/>
            </a:xfrm>
            <a:custGeom>
              <a:avLst/>
              <a:gdLst/>
              <a:ahLst/>
              <a:cxnLst/>
              <a:rect l="l" t="t" r="r" b="b"/>
              <a:pathLst>
                <a:path w="207644" h="2879090">
                  <a:moveTo>
                    <a:pt x="207263" y="0"/>
                  </a:moveTo>
                  <a:lnTo>
                    <a:pt x="0" y="0"/>
                  </a:lnTo>
                  <a:lnTo>
                    <a:pt x="0" y="2879090"/>
                  </a:lnTo>
                  <a:lnTo>
                    <a:pt x="207263" y="287909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327403" y="2758440"/>
              <a:ext cx="207645" cy="2246630"/>
            </a:xfrm>
            <a:custGeom>
              <a:avLst/>
              <a:gdLst/>
              <a:ahLst/>
              <a:cxnLst/>
              <a:rect l="l" t="t" r="r" b="b"/>
              <a:pathLst>
                <a:path w="207644" h="2246629">
                  <a:moveTo>
                    <a:pt x="207264" y="0"/>
                  </a:moveTo>
                  <a:lnTo>
                    <a:pt x="0" y="0"/>
                  </a:lnTo>
                  <a:lnTo>
                    <a:pt x="0" y="2246630"/>
                  </a:lnTo>
                  <a:lnTo>
                    <a:pt x="207264" y="2246630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906523" y="2732532"/>
              <a:ext cx="207645" cy="2272665"/>
            </a:xfrm>
            <a:custGeom>
              <a:avLst/>
              <a:gdLst/>
              <a:ahLst/>
              <a:cxnLst/>
              <a:rect l="l" t="t" r="r" b="b"/>
              <a:pathLst>
                <a:path w="207644" h="2272665">
                  <a:moveTo>
                    <a:pt x="207263" y="0"/>
                  </a:moveTo>
                  <a:lnTo>
                    <a:pt x="0" y="0"/>
                  </a:lnTo>
                  <a:lnTo>
                    <a:pt x="0" y="2272538"/>
                  </a:lnTo>
                  <a:lnTo>
                    <a:pt x="207263" y="227253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485644" y="2511552"/>
              <a:ext cx="205740" cy="2493645"/>
            </a:xfrm>
            <a:custGeom>
              <a:avLst/>
              <a:gdLst/>
              <a:ahLst/>
              <a:cxnLst/>
              <a:rect l="l" t="t" r="r" b="b"/>
              <a:pathLst>
                <a:path w="205739" h="2493645">
                  <a:moveTo>
                    <a:pt x="205739" y="0"/>
                  </a:moveTo>
                  <a:lnTo>
                    <a:pt x="0" y="0"/>
                  </a:lnTo>
                  <a:lnTo>
                    <a:pt x="0" y="2493518"/>
                  </a:lnTo>
                  <a:lnTo>
                    <a:pt x="205739" y="249351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064764" y="2488692"/>
              <a:ext cx="205740" cy="2516505"/>
            </a:xfrm>
            <a:custGeom>
              <a:avLst/>
              <a:gdLst/>
              <a:ahLst/>
              <a:cxnLst/>
              <a:rect l="l" t="t" r="r" b="b"/>
              <a:pathLst>
                <a:path w="205739" h="2516504">
                  <a:moveTo>
                    <a:pt x="205739" y="0"/>
                  </a:moveTo>
                  <a:lnTo>
                    <a:pt x="0" y="0"/>
                  </a:lnTo>
                  <a:lnTo>
                    <a:pt x="0" y="2516378"/>
                  </a:lnTo>
                  <a:lnTo>
                    <a:pt x="205739" y="251637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642359" y="2657856"/>
              <a:ext cx="207645" cy="2347595"/>
            </a:xfrm>
            <a:custGeom>
              <a:avLst/>
              <a:gdLst/>
              <a:ahLst/>
              <a:cxnLst/>
              <a:rect l="l" t="t" r="r" b="b"/>
              <a:pathLst>
                <a:path w="207645" h="2347595">
                  <a:moveTo>
                    <a:pt x="207263" y="0"/>
                  </a:moveTo>
                  <a:lnTo>
                    <a:pt x="0" y="0"/>
                  </a:lnTo>
                  <a:lnTo>
                    <a:pt x="0" y="2347214"/>
                  </a:lnTo>
                  <a:lnTo>
                    <a:pt x="207263" y="234721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221479" y="2647188"/>
              <a:ext cx="207645" cy="2358390"/>
            </a:xfrm>
            <a:custGeom>
              <a:avLst/>
              <a:gdLst/>
              <a:ahLst/>
              <a:cxnLst/>
              <a:rect l="l" t="t" r="r" b="b"/>
              <a:pathLst>
                <a:path w="207645" h="2358390">
                  <a:moveTo>
                    <a:pt x="207264" y="0"/>
                  </a:moveTo>
                  <a:lnTo>
                    <a:pt x="0" y="0"/>
                  </a:lnTo>
                  <a:lnTo>
                    <a:pt x="0" y="2357882"/>
                  </a:lnTo>
                  <a:lnTo>
                    <a:pt x="207264" y="235788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800600" y="2403348"/>
              <a:ext cx="207645" cy="2602230"/>
            </a:xfrm>
            <a:custGeom>
              <a:avLst/>
              <a:gdLst/>
              <a:ahLst/>
              <a:cxnLst/>
              <a:rect l="l" t="t" r="r" b="b"/>
              <a:pathLst>
                <a:path w="207645" h="2602229">
                  <a:moveTo>
                    <a:pt x="207263" y="0"/>
                  </a:moveTo>
                  <a:lnTo>
                    <a:pt x="0" y="0"/>
                  </a:lnTo>
                  <a:lnTo>
                    <a:pt x="0" y="2601722"/>
                  </a:lnTo>
                  <a:lnTo>
                    <a:pt x="207263" y="2601722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379720" y="2561844"/>
              <a:ext cx="207645" cy="2443480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207263" y="0"/>
                  </a:moveTo>
                  <a:lnTo>
                    <a:pt x="0" y="0"/>
                  </a:lnTo>
                  <a:lnTo>
                    <a:pt x="0" y="2443226"/>
                  </a:lnTo>
                  <a:lnTo>
                    <a:pt x="207263" y="244322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958840" y="2772156"/>
              <a:ext cx="205740" cy="2233295"/>
            </a:xfrm>
            <a:custGeom>
              <a:avLst/>
              <a:gdLst/>
              <a:ahLst/>
              <a:cxnLst/>
              <a:rect l="l" t="t" r="r" b="b"/>
              <a:pathLst>
                <a:path w="205739" h="2233295">
                  <a:moveTo>
                    <a:pt x="205739" y="0"/>
                  </a:moveTo>
                  <a:lnTo>
                    <a:pt x="0" y="0"/>
                  </a:lnTo>
                  <a:lnTo>
                    <a:pt x="0" y="2232914"/>
                  </a:lnTo>
                  <a:lnTo>
                    <a:pt x="205739" y="223291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537959" y="2609088"/>
              <a:ext cx="205740" cy="2396490"/>
            </a:xfrm>
            <a:custGeom>
              <a:avLst/>
              <a:gdLst/>
              <a:ahLst/>
              <a:cxnLst/>
              <a:rect l="l" t="t" r="r" b="b"/>
              <a:pathLst>
                <a:path w="205740" h="2396490">
                  <a:moveTo>
                    <a:pt x="205740" y="0"/>
                  </a:moveTo>
                  <a:lnTo>
                    <a:pt x="0" y="0"/>
                  </a:lnTo>
                  <a:lnTo>
                    <a:pt x="0" y="2395982"/>
                  </a:lnTo>
                  <a:lnTo>
                    <a:pt x="205740" y="2395982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115556" y="2654808"/>
              <a:ext cx="207645" cy="2350770"/>
            </a:xfrm>
            <a:custGeom>
              <a:avLst/>
              <a:gdLst/>
              <a:ahLst/>
              <a:cxnLst/>
              <a:rect l="l" t="t" r="r" b="b"/>
              <a:pathLst>
                <a:path w="207645" h="2350770">
                  <a:moveTo>
                    <a:pt x="207264" y="0"/>
                  </a:moveTo>
                  <a:lnTo>
                    <a:pt x="0" y="0"/>
                  </a:lnTo>
                  <a:lnTo>
                    <a:pt x="0" y="2350262"/>
                  </a:lnTo>
                  <a:lnTo>
                    <a:pt x="207264" y="235026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694676" y="2752344"/>
              <a:ext cx="207645" cy="2252980"/>
            </a:xfrm>
            <a:custGeom>
              <a:avLst/>
              <a:gdLst/>
              <a:ahLst/>
              <a:cxnLst/>
              <a:rect l="l" t="t" r="r" b="b"/>
              <a:pathLst>
                <a:path w="207645" h="2252979">
                  <a:moveTo>
                    <a:pt x="207264" y="0"/>
                  </a:moveTo>
                  <a:lnTo>
                    <a:pt x="0" y="0"/>
                  </a:lnTo>
                  <a:lnTo>
                    <a:pt x="0" y="2252726"/>
                  </a:lnTo>
                  <a:lnTo>
                    <a:pt x="207264" y="225272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273795" y="2567940"/>
              <a:ext cx="207645" cy="2437130"/>
            </a:xfrm>
            <a:custGeom>
              <a:avLst/>
              <a:gdLst/>
              <a:ahLst/>
              <a:cxnLst/>
              <a:rect l="l" t="t" r="r" b="b"/>
              <a:pathLst>
                <a:path w="207645" h="2437129">
                  <a:moveTo>
                    <a:pt x="207263" y="0"/>
                  </a:moveTo>
                  <a:lnTo>
                    <a:pt x="0" y="0"/>
                  </a:lnTo>
                  <a:lnTo>
                    <a:pt x="0" y="2437130"/>
                  </a:lnTo>
                  <a:lnTo>
                    <a:pt x="207263" y="243713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852916" y="2785872"/>
              <a:ext cx="205740" cy="2219325"/>
            </a:xfrm>
            <a:custGeom>
              <a:avLst/>
              <a:gdLst/>
              <a:ahLst/>
              <a:cxnLst/>
              <a:rect l="l" t="t" r="r" b="b"/>
              <a:pathLst>
                <a:path w="205740" h="2219325">
                  <a:moveTo>
                    <a:pt x="205739" y="0"/>
                  </a:moveTo>
                  <a:lnTo>
                    <a:pt x="0" y="0"/>
                  </a:lnTo>
                  <a:lnTo>
                    <a:pt x="0" y="2219197"/>
                  </a:lnTo>
                  <a:lnTo>
                    <a:pt x="205739" y="2219197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48283" y="2125980"/>
              <a:ext cx="207645" cy="2879090"/>
            </a:xfrm>
            <a:custGeom>
              <a:avLst/>
              <a:gdLst/>
              <a:ahLst/>
              <a:cxnLst/>
              <a:rect l="l" t="t" r="r" b="b"/>
              <a:pathLst>
                <a:path w="207644" h="2879090">
                  <a:moveTo>
                    <a:pt x="0" y="0"/>
                  </a:moveTo>
                  <a:lnTo>
                    <a:pt x="207263" y="0"/>
                  </a:lnTo>
                  <a:lnTo>
                    <a:pt x="207263" y="2879090"/>
                  </a:lnTo>
                  <a:lnTo>
                    <a:pt x="0" y="28790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327403" y="2758440"/>
              <a:ext cx="207645" cy="2246630"/>
            </a:xfrm>
            <a:custGeom>
              <a:avLst/>
              <a:gdLst/>
              <a:ahLst/>
              <a:cxnLst/>
              <a:rect l="l" t="t" r="r" b="b"/>
              <a:pathLst>
                <a:path w="207644" h="2246629">
                  <a:moveTo>
                    <a:pt x="0" y="0"/>
                  </a:moveTo>
                  <a:lnTo>
                    <a:pt x="207264" y="0"/>
                  </a:lnTo>
                  <a:lnTo>
                    <a:pt x="207264" y="2246630"/>
                  </a:lnTo>
                  <a:lnTo>
                    <a:pt x="0" y="224663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906523" y="2732532"/>
              <a:ext cx="207645" cy="2272665"/>
            </a:xfrm>
            <a:custGeom>
              <a:avLst/>
              <a:gdLst/>
              <a:ahLst/>
              <a:cxnLst/>
              <a:rect l="l" t="t" r="r" b="b"/>
              <a:pathLst>
                <a:path w="207644" h="2272665">
                  <a:moveTo>
                    <a:pt x="0" y="0"/>
                  </a:moveTo>
                  <a:lnTo>
                    <a:pt x="207263" y="0"/>
                  </a:lnTo>
                  <a:lnTo>
                    <a:pt x="207263" y="2272538"/>
                  </a:lnTo>
                  <a:lnTo>
                    <a:pt x="0" y="227253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485644" y="2511552"/>
              <a:ext cx="205740" cy="2493645"/>
            </a:xfrm>
            <a:custGeom>
              <a:avLst/>
              <a:gdLst/>
              <a:ahLst/>
              <a:cxnLst/>
              <a:rect l="l" t="t" r="r" b="b"/>
              <a:pathLst>
                <a:path w="205739" h="2493645">
                  <a:moveTo>
                    <a:pt x="0" y="0"/>
                  </a:moveTo>
                  <a:lnTo>
                    <a:pt x="205739" y="0"/>
                  </a:lnTo>
                  <a:lnTo>
                    <a:pt x="205739" y="2493518"/>
                  </a:lnTo>
                  <a:lnTo>
                    <a:pt x="0" y="24935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064764" y="2488692"/>
              <a:ext cx="205740" cy="2516505"/>
            </a:xfrm>
            <a:custGeom>
              <a:avLst/>
              <a:gdLst/>
              <a:ahLst/>
              <a:cxnLst/>
              <a:rect l="l" t="t" r="r" b="b"/>
              <a:pathLst>
                <a:path w="205739" h="2516504">
                  <a:moveTo>
                    <a:pt x="0" y="0"/>
                  </a:moveTo>
                  <a:lnTo>
                    <a:pt x="205739" y="0"/>
                  </a:lnTo>
                  <a:lnTo>
                    <a:pt x="205739" y="2516378"/>
                  </a:lnTo>
                  <a:lnTo>
                    <a:pt x="0" y="251637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642359" y="2657856"/>
              <a:ext cx="207645" cy="2347595"/>
            </a:xfrm>
            <a:custGeom>
              <a:avLst/>
              <a:gdLst/>
              <a:ahLst/>
              <a:cxnLst/>
              <a:rect l="l" t="t" r="r" b="b"/>
              <a:pathLst>
                <a:path w="207645" h="2347595">
                  <a:moveTo>
                    <a:pt x="0" y="0"/>
                  </a:moveTo>
                  <a:lnTo>
                    <a:pt x="207263" y="0"/>
                  </a:lnTo>
                  <a:lnTo>
                    <a:pt x="207263" y="2347214"/>
                  </a:lnTo>
                  <a:lnTo>
                    <a:pt x="0" y="234721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221479" y="2647188"/>
              <a:ext cx="207645" cy="2358390"/>
            </a:xfrm>
            <a:custGeom>
              <a:avLst/>
              <a:gdLst/>
              <a:ahLst/>
              <a:cxnLst/>
              <a:rect l="l" t="t" r="r" b="b"/>
              <a:pathLst>
                <a:path w="207645" h="2358390">
                  <a:moveTo>
                    <a:pt x="0" y="0"/>
                  </a:moveTo>
                  <a:lnTo>
                    <a:pt x="207264" y="0"/>
                  </a:lnTo>
                  <a:lnTo>
                    <a:pt x="207264" y="2357882"/>
                  </a:lnTo>
                  <a:lnTo>
                    <a:pt x="0" y="23578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800600" y="2403348"/>
              <a:ext cx="207645" cy="2602230"/>
            </a:xfrm>
            <a:custGeom>
              <a:avLst/>
              <a:gdLst/>
              <a:ahLst/>
              <a:cxnLst/>
              <a:rect l="l" t="t" r="r" b="b"/>
              <a:pathLst>
                <a:path w="207645" h="2602229">
                  <a:moveTo>
                    <a:pt x="0" y="0"/>
                  </a:moveTo>
                  <a:lnTo>
                    <a:pt x="207263" y="0"/>
                  </a:lnTo>
                  <a:lnTo>
                    <a:pt x="207263" y="2601722"/>
                  </a:lnTo>
                  <a:lnTo>
                    <a:pt x="0" y="26017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379720" y="2561844"/>
              <a:ext cx="207645" cy="2443480"/>
            </a:xfrm>
            <a:custGeom>
              <a:avLst/>
              <a:gdLst/>
              <a:ahLst/>
              <a:cxnLst/>
              <a:rect l="l" t="t" r="r" b="b"/>
              <a:pathLst>
                <a:path w="207645" h="2443479">
                  <a:moveTo>
                    <a:pt x="0" y="0"/>
                  </a:moveTo>
                  <a:lnTo>
                    <a:pt x="207263" y="0"/>
                  </a:lnTo>
                  <a:lnTo>
                    <a:pt x="207263" y="2443226"/>
                  </a:lnTo>
                  <a:lnTo>
                    <a:pt x="0" y="24432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5958840" y="2772156"/>
              <a:ext cx="205740" cy="2233295"/>
            </a:xfrm>
            <a:custGeom>
              <a:avLst/>
              <a:gdLst/>
              <a:ahLst/>
              <a:cxnLst/>
              <a:rect l="l" t="t" r="r" b="b"/>
              <a:pathLst>
                <a:path w="205739" h="2233295">
                  <a:moveTo>
                    <a:pt x="0" y="0"/>
                  </a:moveTo>
                  <a:lnTo>
                    <a:pt x="205739" y="0"/>
                  </a:lnTo>
                  <a:lnTo>
                    <a:pt x="205739" y="2232914"/>
                  </a:lnTo>
                  <a:lnTo>
                    <a:pt x="0" y="22329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537959" y="2609088"/>
              <a:ext cx="205740" cy="2396490"/>
            </a:xfrm>
            <a:custGeom>
              <a:avLst/>
              <a:gdLst/>
              <a:ahLst/>
              <a:cxnLst/>
              <a:rect l="l" t="t" r="r" b="b"/>
              <a:pathLst>
                <a:path w="205740" h="2396490">
                  <a:moveTo>
                    <a:pt x="0" y="0"/>
                  </a:moveTo>
                  <a:lnTo>
                    <a:pt x="205740" y="0"/>
                  </a:lnTo>
                  <a:lnTo>
                    <a:pt x="205740" y="2395982"/>
                  </a:lnTo>
                  <a:lnTo>
                    <a:pt x="0" y="23959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115556" y="2654808"/>
              <a:ext cx="207645" cy="2350770"/>
            </a:xfrm>
            <a:custGeom>
              <a:avLst/>
              <a:gdLst/>
              <a:ahLst/>
              <a:cxnLst/>
              <a:rect l="l" t="t" r="r" b="b"/>
              <a:pathLst>
                <a:path w="207645" h="2350770">
                  <a:moveTo>
                    <a:pt x="0" y="0"/>
                  </a:moveTo>
                  <a:lnTo>
                    <a:pt x="207264" y="0"/>
                  </a:lnTo>
                  <a:lnTo>
                    <a:pt x="207264" y="2350262"/>
                  </a:lnTo>
                  <a:lnTo>
                    <a:pt x="0" y="23502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694676" y="2752344"/>
              <a:ext cx="207645" cy="2252980"/>
            </a:xfrm>
            <a:custGeom>
              <a:avLst/>
              <a:gdLst/>
              <a:ahLst/>
              <a:cxnLst/>
              <a:rect l="l" t="t" r="r" b="b"/>
              <a:pathLst>
                <a:path w="207645" h="2252979">
                  <a:moveTo>
                    <a:pt x="0" y="0"/>
                  </a:moveTo>
                  <a:lnTo>
                    <a:pt x="207264" y="0"/>
                  </a:lnTo>
                  <a:lnTo>
                    <a:pt x="207264" y="2252726"/>
                  </a:lnTo>
                  <a:lnTo>
                    <a:pt x="0" y="22527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273795" y="2567940"/>
              <a:ext cx="207645" cy="2437130"/>
            </a:xfrm>
            <a:custGeom>
              <a:avLst/>
              <a:gdLst/>
              <a:ahLst/>
              <a:cxnLst/>
              <a:rect l="l" t="t" r="r" b="b"/>
              <a:pathLst>
                <a:path w="207645" h="2437129">
                  <a:moveTo>
                    <a:pt x="0" y="0"/>
                  </a:moveTo>
                  <a:lnTo>
                    <a:pt x="207263" y="0"/>
                  </a:lnTo>
                  <a:lnTo>
                    <a:pt x="207263" y="2437130"/>
                  </a:lnTo>
                  <a:lnTo>
                    <a:pt x="0" y="243713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852916" y="2785872"/>
              <a:ext cx="205740" cy="2219325"/>
            </a:xfrm>
            <a:custGeom>
              <a:avLst/>
              <a:gdLst/>
              <a:ahLst/>
              <a:cxnLst/>
              <a:rect l="l" t="t" r="r" b="b"/>
              <a:pathLst>
                <a:path w="205740" h="2219325">
                  <a:moveTo>
                    <a:pt x="0" y="0"/>
                  </a:moveTo>
                  <a:lnTo>
                    <a:pt x="205739" y="0"/>
                  </a:lnTo>
                  <a:lnTo>
                    <a:pt x="205739" y="2219197"/>
                  </a:lnTo>
                  <a:lnTo>
                    <a:pt x="0" y="22191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55547" y="2071116"/>
              <a:ext cx="207645" cy="2934335"/>
            </a:xfrm>
            <a:custGeom>
              <a:avLst/>
              <a:gdLst/>
              <a:ahLst/>
              <a:cxnLst/>
              <a:rect l="l" t="t" r="r" b="b"/>
              <a:pathLst>
                <a:path w="207644" h="2934335">
                  <a:moveTo>
                    <a:pt x="207264" y="0"/>
                  </a:moveTo>
                  <a:lnTo>
                    <a:pt x="0" y="0"/>
                  </a:lnTo>
                  <a:lnTo>
                    <a:pt x="0" y="2933954"/>
                  </a:lnTo>
                  <a:lnTo>
                    <a:pt x="207264" y="2933954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534667" y="2711196"/>
              <a:ext cx="205740" cy="2294255"/>
            </a:xfrm>
            <a:custGeom>
              <a:avLst/>
              <a:gdLst/>
              <a:ahLst/>
              <a:cxnLst/>
              <a:rect l="l" t="t" r="r" b="b"/>
              <a:pathLst>
                <a:path w="205739" h="2294254">
                  <a:moveTo>
                    <a:pt x="205739" y="0"/>
                  </a:moveTo>
                  <a:lnTo>
                    <a:pt x="0" y="0"/>
                  </a:lnTo>
                  <a:lnTo>
                    <a:pt x="0" y="2293874"/>
                  </a:lnTo>
                  <a:lnTo>
                    <a:pt x="205739" y="229387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113788" y="2732532"/>
              <a:ext cx="205740" cy="2272665"/>
            </a:xfrm>
            <a:custGeom>
              <a:avLst/>
              <a:gdLst/>
              <a:ahLst/>
              <a:cxnLst/>
              <a:rect l="l" t="t" r="r" b="b"/>
              <a:pathLst>
                <a:path w="205739" h="2272665">
                  <a:moveTo>
                    <a:pt x="205739" y="0"/>
                  </a:moveTo>
                  <a:lnTo>
                    <a:pt x="0" y="0"/>
                  </a:lnTo>
                  <a:lnTo>
                    <a:pt x="0" y="2272538"/>
                  </a:lnTo>
                  <a:lnTo>
                    <a:pt x="205739" y="2272538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691383" y="2525268"/>
              <a:ext cx="207645" cy="2480310"/>
            </a:xfrm>
            <a:custGeom>
              <a:avLst/>
              <a:gdLst/>
              <a:ahLst/>
              <a:cxnLst/>
              <a:rect l="l" t="t" r="r" b="b"/>
              <a:pathLst>
                <a:path w="207644" h="2480310">
                  <a:moveTo>
                    <a:pt x="207264" y="0"/>
                  </a:moveTo>
                  <a:lnTo>
                    <a:pt x="0" y="0"/>
                  </a:lnTo>
                  <a:lnTo>
                    <a:pt x="0" y="2479802"/>
                  </a:lnTo>
                  <a:lnTo>
                    <a:pt x="207264" y="247980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270503" y="2452116"/>
              <a:ext cx="207645" cy="2553335"/>
            </a:xfrm>
            <a:custGeom>
              <a:avLst/>
              <a:gdLst/>
              <a:ahLst/>
              <a:cxnLst/>
              <a:rect l="l" t="t" r="r" b="b"/>
              <a:pathLst>
                <a:path w="207645" h="2553335">
                  <a:moveTo>
                    <a:pt x="207263" y="0"/>
                  </a:moveTo>
                  <a:lnTo>
                    <a:pt x="0" y="0"/>
                  </a:lnTo>
                  <a:lnTo>
                    <a:pt x="0" y="2552954"/>
                  </a:lnTo>
                  <a:lnTo>
                    <a:pt x="207263" y="2552954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849623" y="2592324"/>
              <a:ext cx="207645" cy="2413000"/>
            </a:xfrm>
            <a:custGeom>
              <a:avLst/>
              <a:gdLst/>
              <a:ahLst/>
              <a:cxnLst/>
              <a:rect l="l" t="t" r="r" b="b"/>
              <a:pathLst>
                <a:path w="207645" h="2413000">
                  <a:moveTo>
                    <a:pt x="207263" y="0"/>
                  </a:moveTo>
                  <a:lnTo>
                    <a:pt x="0" y="0"/>
                  </a:lnTo>
                  <a:lnTo>
                    <a:pt x="0" y="2412746"/>
                  </a:lnTo>
                  <a:lnTo>
                    <a:pt x="207263" y="2412746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4428744" y="2625852"/>
              <a:ext cx="207645" cy="2379345"/>
            </a:xfrm>
            <a:custGeom>
              <a:avLst/>
              <a:gdLst/>
              <a:ahLst/>
              <a:cxnLst/>
              <a:rect l="l" t="t" r="r" b="b"/>
              <a:pathLst>
                <a:path w="207645" h="2379345">
                  <a:moveTo>
                    <a:pt x="207263" y="0"/>
                  </a:moveTo>
                  <a:lnTo>
                    <a:pt x="0" y="0"/>
                  </a:lnTo>
                  <a:lnTo>
                    <a:pt x="0" y="2379218"/>
                  </a:lnTo>
                  <a:lnTo>
                    <a:pt x="207263" y="2379218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5007864" y="2363724"/>
              <a:ext cx="205740" cy="2641600"/>
            </a:xfrm>
            <a:custGeom>
              <a:avLst/>
              <a:gdLst/>
              <a:ahLst/>
              <a:cxnLst/>
              <a:rect l="l" t="t" r="r" b="b"/>
              <a:pathLst>
                <a:path w="205739" h="2641600">
                  <a:moveTo>
                    <a:pt x="205739" y="0"/>
                  </a:moveTo>
                  <a:lnTo>
                    <a:pt x="0" y="0"/>
                  </a:lnTo>
                  <a:lnTo>
                    <a:pt x="0" y="2641346"/>
                  </a:lnTo>
                  <a:lnTo>
                    <a:pt x="205739" y="264134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5586984" y="2566416"/>
              <a:ext cx="205740" cy="2439035"/>
            </a:xfrm>
            <a:custGeom>
              <a:avLst/>
              <a:gdLst/>
              <a:ahLst/>
              <a:cxnLst/>
              <a:rect l="l" t="t" r="r" b="b"/>
              <a:pathLst>
                <a:path w="205739" h="2439035">
                  <a:moveTo>
                    <a:pt x="205739" y="0"/>
                  </a:moveTo>
                  <a:lnTo>
                    <a:pt x="0" y="0"/>
                  </a:lnTo>
                  <a:lnTo>
                    <a:pt x="0" y="2438654"/>
                  </a:lnTo>
                  <a:lnTo>
                    <a:pt x="205739" y="2438654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6164579" y="2769108"/>
              <a:ext cx="207645" cy="2236470"/>
            </a:xfrm>
            <a:custGeom>
              <a:avLst/>
              <a:gdLst/>
              <a:ahLst/>
              <a:cxnLst/>
              <a:rect l="l" t="t" r="r" b="b"/>
              <a:pathLst>
                <a:path w="207645" h="2236470">
                  <a:moveTo>
                    <a:pt x="207264" y="0"/>
                  </a:moveTo>
                  <a:lnTo>
                    <a:pt x="0" y="0"/>
                  </a:lnTo>
                  <a:lnTo>
                    <a:pt x="0" y="2235962"/>
                  </a:lnTo>
                  <a:lnTo>
                    <a:pt x="207264" y="2235962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743700" y="2554224"/>
              <a:ext cx="207645" cy="2451100"/>
            </a:xfrm>
            <a:custGeom>
              <a:avLst/>
              <a:gdLst/>
              <a:ahLst/>
              <a:cxnLst/>
              <a:rect l="l" t="t" r="r" b="b"/>
              <a:pathLst>
                <a:path w="207645" h="2451100">
                  <a:moveTo>
                    <a:pt x="207264" y="0"/>
                  </a:moveTo>
                  <a:lnTo>
                    <a:pt x="0" y="0"/>
                  </a:lnTo>
                  <a:lnTo>
                    <a:pt x="0" y="2450846"/>
                  </a:lnTo>
                  <a:lnTo>
                    <a:pt x="207264" y="2450846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322819" y="2545080"/>
              <a:ext cx="207645" cy="2459990"/>
            </a:xfrm>
            <a:custGeom>
              <a:avLst/>
              <a:gdLst/>
              <a:ahLst/>
              <a:cxnLst/>
              <a:rect l="l" t="t" r="r" b="b"/>
              <a:pathLst>
                <a:path w="207645" h="2459990">
                  <a:moveTo>
                    <a:pt x="207263" y="0"/>
                  </a:moveTo>
                  <a:lnTo>
                    <a:pt x="0" y="0"/>
                  </a:lnTo>
                  <a:lnTo>
                    <a:pt x="0" y="2459990"/>
                  </a:lnTo>
                  <a:lnTo>
                    <a:pt x="207263" y="2459990"/>
                  </a:lnTo>
                  <a:lnTo>
                    <a:pt x="20726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901940" y="2759964"/>
              <a:ext cx="205740" cy="2245360"/>
            </a:xfrm>
            <a:custGeom>
              <a:avLst/>
              <a:gdLst/>
              <a:ahLst/>
              <a:cxnLst/>
              <a:rect l="l" t="t" r="r" b="b"/>
              <a:pathLst>
                <a:path w="205740" h="2245360">
                  <a:moveTo>
                    <a:pt x="205739" y="0"/>
                  </a:moveTo>
                  <a:lnTo>
                    <a:pt x="0" y="0"/>
                  </a:lnTo>
                  <a:lnTo>
                    <a:pt x="0" y="2245106"/>
                  </a:lnTo>
                  <a:lnTo>
                    <a:pt x="205739" y="2245106"/>
                  </a:lnTo>
                  <a:lnTo>
                    <a:pt x="205739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481059" y="2545080"/>
              <a:ext cx="205740" cy="2459990"/>
            </a:xfrm>
            <a:custGeom>
              <a:avLst/>
              <a:gdLst/>
              <a:ahLst/>
              <a:cxnLst/>
              <a:rect l="l" t="t" r="r" b="b"/>
              <a:pathLst>
                <a:path w="205740" h="2459990">
                  <a:moveTo>
                    <a:pt x="205740" y="0"/>
                  </a:moveTo>
                  <a:lnTo>
                    <a:pt x="0" y="0"/>
                  </a:lnTo>
                  <a:lnTo>
                    <a:pt x="0" y="2459990"/>
                  </a:lnTo>
                  <a:lnTo>
                    <a:pt x="205740" y="2459990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058656" y="2802636"/>
              <a:ext cx="207645" cy="2202815"/>
            </a:xfrm>
            <a:custGeom>
              <a:avLst/>
              <a:gdLst/>
              <a:ahLst/>
              <a:cxnLst/>
              <a:rect l="l" t="t" r="r" b="b"/>
              <a:pathLst>
                <a:path w="207645" h="2202815">
                  <a:moveTo>
                    <a:pt x="207264" y="0"/>
                  </a:moveTo>
                  <a:lnTo>
                    <a:pt x="0" y="0"/>
                  </a:lnTo>
                  <a:lnTo>
                    <a:pt x="0" y="2202434"/>
                  </a:lnTo>
                  <a:lnTo>
                    <a:pt x="207264" y="2202434"/>
                  </a:lnTo>
                  <a:lnTo>
                    <a:pt x="20726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55547" y="2071116"/>
              <a:ext cx="207645" cy="2934335"/>
            </a:xfrm>
            <a:custGeom>
              <a:avLst/>
              <a:gdLst/>
              <a:ahLst/>
              <a:cxnLst/>
              <a:rect l="l" t="t" r="r" b="b"/>
              <a:pathLst>
                <a:path w="207644" h="2934335">
                  <a:moveTo>
                    <a:pt x="0" y="0"/>
                  </a:moveTo>
                  <a:lnTo>
                    <a:pt x="207264" y="0"/>
                  </a:lnTo>
                  <a:lnTo>
                    <a:pt x="207264" y="2933954"/>
                  </a:lnTo>
                  <a:lnTo>
                    <a:pt x="0" y="29339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534667" y="2711196"/>
              <a:ext cx="205740" cy="2294255"/>
            </a:xfrm>
            <a:custGeom>
              <a:avLst/>
              <a:gdLst/>
              <a:ahLst/>
              <a:cxnLst/>
              <a:rect l="l" t="t" r="r" b="b"/>
              <a:pathLst>
                <a:path w="205739" h="2294254">
                  <a:moveTo>
                    <a:pt x="0" y="0"/>
                  </a:moveTo>
                  <a:lnTo>
                    <a:pt x="205739" y="0"/>
                  </a:lnTo>
                  <a:lnTo>
                    <a:pt x="205739" y="2293874"/>
                  </a:lnTo>
                  <a:lnTo>
                    <a:pt x="0" y="22938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113788" y="2732532"/>
              <a:ext cx="205740" cy="2272665"/>
            </a:xfrm>
            <a:custGeom>
              <a:avLst/>
              <a:gdLst/>
              <a:ahLst/>
              <a:cxnLst/>
              <a:rect l="l" t="t" r="r" b="b"/>
              <a:pathLst>
                <a:path w="205739" h="2272665">
                  <a:moveTo>
                    <a:pt x="0" y="0"/>
                  </a:moveTo>
                  <a:lnTo>
                    <a:pt x="205739" y="0"/>
                  </a:lnTo>
                  <a:lnTo>
                    <a:pt x="205739" y="2272538"/>
                  </a:lnTo>
                  <a:lnTo>
                    <a:pt x="0" y="22725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691383" y="2525268"/>
              <a:ext cx="207645" cy="2480310"/>
            </a:xfrm>
            <a:custGeom>
              <a:avLst/>
              <a:gdLst/>
              <a:ahLst/>
              <a:cxnLst/>
              <a:rect l="l" t="t" r="r" b="b"/>
              <a:pathLst>
                <a:path w="207644" h="2480310">
                  <a:moveTo>
                    <a:pt x="0" y="0"/>
                  </a:moveTo>
                  <a:lnTo>
                    <a:pt x="207264" y="0"/>
                  </a:lnTo>
                  <a:lnTo>
                    <a:pt x="207264" y="2479802"/>
                  </a:lnTo>
                  <a:lnTo>
                    <a:pt x="0" y="247980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270503" y="2452116"/>
              <a:ext cx="207645" cy="2553335"/>
            </a:xfrm>
            <a:custGeom>
              <a:avLst/>
              <a:gdLst/>
              <a:ahLst/>
              <a:cxnLst/>
              <a:rect l="l" t="t" r="r" b="b"/>
              <a:pathLst>
                <a:path w="207645" h="2553335">
                  <a:moveTo>
                    <a:pt x="0" y="0"/>
                  </a:moveTo>
                  <a:lnTo>
                    <a:pt x="207263" y="0"/>
                  </a:lnTo>
                  <a:lnTo>
                    <a:pt x="207263" y="2552954"/>
                  </a:lnTo>
                  <a:lnTo>
                    <a:pt x="0" y="25529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849623" y="2592324"/>
              <a:ext cx="207645" cy="2413000"/>
            </a:xfrm>
            <a:custGeom>
              <a:avLst/>
              <a:gdLst/>
              <a:ahLst/>
              <a:cxnLst/>
              <a:rect l="l" t="t" r="r" b="b"/>
              <a:pathLst>
                <a:path w="207645" h="2413000">
                  <a:moveTo>
                    <a:pt x="0" y="0"/>
                  </a:moveTo>
                  <a:lnTo>
                    <a:pt x="207263" y="0"/>
                  </a:lnTo>
                  <a:lnTo>
                    <a:pt x="207263" y="2412746"/>
                  </a:lnTo>
                  <a:lnTo>
                    <a:pt x="0" y="24127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428744" y="2625852"/>
              <a:ext cx="207645" cy="2379345"/>
            </a:xfrm>
            <a:custGeom>
              <a:avLst/>
              <a:gdLst/>
              <a:ahLst/>
              <a:cxnLst/>
              <a:rect l="l" t="t" r="r" b="b"/>
              <a:pathLst>
                <a:path w="207645" h="2379345">
                  <a:moveTo>
                    <a:pt x="0" y="0"/>
                  </a:moveTo>
                  <a:lnTo>
                    <a:pt x="207263" y="0"/>
                  </a:lnTo>
                  <a:lnTo>
                    <a:pt x="207263" y="2379218"/>
                  </a:lnTo>
                  <a:lnTo>
                    <a:pt x="0" y="237921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5007864" y="2363724"/>
              <a:ext cx="205740" cy="2641600"/>
            </a:xfrm>
            <a:custGeom>
              <a:avLst/>
              <a:gdLst/>
              <a:ahLst/>
              <a:cxnLst/>
              <a:rect l="l" t="t" r="r" b="b"/>
              <a:pathLst>
                <a:path w="205739" h="2641600">
                  <a:moveTo>
                    <a:pt x="0" y="0"/>
                  </a:moveTo>
                  <a:lnTo>
                    <a:pt x="205739" y="0"/>
                  </a:lnTo>
                  <a:lnTo>
                    <a:pt x="205739" y="2641346"/>
                  </a:lnTo>
                  <a:lnTo>
                    <a:pt x="0" y="264134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586984" y="2566416"/>
              <a:ext cx="205740" cy="2439035"/>
            </a:xfrm>
            <a:custGeom>
              <a:avLst/>
              <a:gdLst/>
              <a:ahLst/>
              <a:cxnLst/>
              <a:rect l="l" t="t" r="r" b="b"/>
              <a:pathLst>
                <a:path w="205739" h="2439035">
                  <a:moveTo>
                    <a:pt x="0" y="0"/>
                  </a:moveTo>
                  <a:lnTo>
                    <a:pt x="205739" y="0"/>
                  </a:lnTo>
                  <a:lnTo>
                    <a:pt x="205739" y="2438654"/>
                  </a:lnTo>
                  <a:lnTo>
                    <a:pt x="0" y="24386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6164579" y="2769108"/>
              <a:ext cx="207645" cy="2236470"/>
            </a:xfrm>
            <a:custGeom>
              <a:avLst/>
              <a:gdLst/>
              <a:ahLst/>
              <a:cxnLst/>
              <a:rect l="l" t="t" r="r" b="b"/>
              <a:pathLst>
                <a:path w="207645" h="2236470">
                  <a:moveTo>
                    <a:pt x="0" y="0"/>
                  </a:moveTo>
                  <a:lnTo>
                    <a:pt x="207264" y="0"/>
                  </a:lnTo>
                  <a:lnTo>
                    <a:pt x="207264" y="2235962"/>
                  </a:lnTo>
                  <a:lnTo>
                    <a:pt x="0" y="22359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743700" y="2554224"/>
              <a:ext cx="207645" cy="2451100"/>
            </a:xfrm>
            <a:custGeom>
              <a:avLst/>
              <a:gdLst/>
              <a:ahLst/>
              <a:cxnLst/>
              <a:rect l="l" t="t" r="r" b="b"/>
              <a:pathLst>
                <a:path w="207645" h="2451100">
                  <a:moveTo>
                    <a:pt x="0" y="0"/>
                  </a:moveTo>
                  <a:lnTo>
                    <a:pt x="207264" y="0"/>
                  </a:lnTo>
                  <a:lnTo>
                    <a:pt x="207264" y="2450846"/>
                  </a:lnTo>
                  <a:lnTo>
                    <a:pt x="0" y="24508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322819" y="2545080"/>
              <a:ext cx="207645" cy="2459990"/>
            </a:xfrm>
            <a:custGeom>
              <a:avLst/>
              <a:gdLst/>
              <a:ahLst/>
              <a:cxnLst/>
              <a:rect l="l" t="t" r="r" b="b"/>
              <a:pathLst>
                <a:path w="207645" h="2459990">
                  <a:moveTo>
                    <a:pt x="0" y="0"/>
                  </a:moveTo>
                  <a:lnTo>
                    <a:pt x="207263" y="0"/>
                  </a:lnTo>
                  <a:lnTo>
                    <a:pt x="207263" y="2459990"/>
                  </a:lnTo>
                  <a:lnTo>
                    <a:pt x="0" y="245999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901940" y="2759964"/>
              <a:ext cx="205740" cy="2245360"/>
            </a:xfrm>
            <a:custGeom>
              <a:avLst/>
              <a:gdLst/>
              <a:ahLst/>
              <a:cxnLst/>
              <a:rect l="l" t="t" r="r" b="b"/>
              <a:pathLst>
                <a:path w="205740" h="2245360">
                  <a:moveTo>
                    <a:pt x="0" y="0"/>
                  </a:moveTo>
                  <a:lnTo>
                    <a:pt x="205739" y="0"/>
                  </a:lnTo>
                  <a:lnTo>
                    <a:pt x="205739" y="2245106"/>
                  </a:lnTo>
                  <a:lnTo>
                    <a:pt x="0" y="22451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481059" y="2545080"/>
              <a:ext cx="205740" cy="2459990"/>
            </a:xfrm>
            <a:custGeom>
              <a:avLst/>
              <a:gdLst/>
              <a:ahLst/>
              <a:cxnLst/>
              <a:rect l="l" t="t" r="r" b="b"/>
              <a:pathLst>
                <a:path w="205740" h="2459990">
                  <a:moveTo>
                    <a:pt x="0" y="0"/>
                  </a:moveTo>
                  <a:lnTo>
                    <a:pt x="205740" y="0"/>
                  </a:lnTo>
                  <a:lnTo>
                    <a:pt x="205740" y="2459990"/>
                  </a:lnTo>
                  <a:lnTo>
                    <a:pt x="0" y="245999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058656" y="2802636"/>
              <a:ext cx="207645" cy="2202815"/>
            </a:xfrm>
            <a:custGeom>
              <a:avLst/>
              <a:gdLst/>
              <a:ahLst/>
              <a:cxnLst/>
              <a:rect l="l" t="t" r="r" b="b"/>
              <a:pathLst>
                <a:path w="207645" h="2202815">
                  <a:moveTo>
                    <a:pt x="0" y="0"/>
                  </a:moveTo>
                  <a:lnTo>
                    <a:pt x="207264" y="0"/>
                  </a:lnTo>
                  <a:lnTo>
                    <a:pt x="207264" y="2202434"/>
                  </a:lnTo>
                  <a:lnTo>
                    <a:pt x="0" y="22024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66000" y="5005070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757335" y="3292601"/>
              <a:ext cx="394571" cy="5213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29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397</a:t>
              </a:r>
              <a:endParaRPr sz="1026">
                <a:latin typeface="Arial"/>
                <a:cs typeface="Arial"/>
              </a:endParaRPr>
            </a:p>
            <a:p>
              <a:pPr marL="3420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29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1336125" y="3612896"/>
              <a:ext cx="394571" cy="51689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941</a:t>
              </a:r>
              <a:endParaRPr sz="1026">
                <a:latin typeface="Arial"/>
                <a:cs typeface="Arial"/>
              </a:endParaRPr>
            </a:p>
            <a:p>
              <a:pPr marL="3095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422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1915244" y="3623564"/>
              <a:ext cx="394571" cy="49402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200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23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2494111" y="3512566"/>
              <a:ext cx="394571" cy="50038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6833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467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325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3072851" y="3483610"/>
              <a:ext cx="394571" cy="511808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25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691</a:t>
              </a:r>
              <a:endParaRPr sz="1026">
                <a:latin typeface="Arial"/>
                <a:cs typeface="Arial"/>
              </a:endParaRPr>
            </a:p>
            <a:p>
              <a:pPr marL="26063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26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061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3651970" y="3553460"/>
              <a:ext cx="394571" cy="52641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970</a:t>
              </a:r>
              <a:endParaRPr sz="1026">
                <a:latin typeface="Arial"/>
                <a:cs typeface="Arial"/>
              </a:endParaRPr>
            </a:p>
            <a:p>
              <a:pPr marL="3855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637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4230836" y="3569970"/>
              <a:ext cx="394571" cy="50419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080</a:t>
              </a:r>
              <a:endParaRPr sz="1026">
                <a:latin typeface="Arial"/>
                <a:cs typeface="Arial"/>
              </a:endParaRPr>
            </a:p>
            <a:p>
              <a:pPr marL="19548">
                <a:spcBef>
                  <a:spcPts val="162"/>
                </a:spcBef>
              </a:pPr>
              <a:r>
                <a:rPr sz="1026" b="1" spc="4" dirty="0">
                  <a:latin typeface="Arial"/>
                  <a:cs typeface="Arial"/>
                </a:rPr>
                <a:t>2</a:t>
              </a:r>
              <a:r>
                <a:rPr sz="1026" b="1" dirty="0">
                  <a:latin typeface="Arial"/>
                  <a:cs typeface="Arial"/>
                </a:rPr>
                <a:t>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297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4809956" y="3439160"/>
              <a:ext cx="394571" cy="51371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26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560</a:t>
              </a:r>
              <a:endParaRPr sz="1026">
                <a:latin typeface="Arial"/>
                <a:cs typeface="Arial"/>
              </a:endParaRPr>
            </a:p>
            <a:p>
              <a:pPr marL="27692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26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968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5388822" y="3538474"/>
              <a:ext cx="394571" cy="49529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2488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939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24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905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5967561" y="3641598"/>
              <a:ext cx="394571" cy="49529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801</a:t>
              </a:r>
              <a:endParaRPr sz="1026">
                <a:latin typeface="Arial"/>
                <a:cs typeface="Arial"/>
              </a:endParaRPr>
            </a:p>
            <a:p>
              <a:pPr marL="11946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834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6546681" y="3533622"/>
              <a:ext cx="394571" cy="52260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458</a:t>
              </a:r>
              <a:endParaRPr sz="1026">
                <a:latin typeface="Arial"/>
                <a:cs typeface="Arial"/>
              </a:endParaRPr>
            </a:p>
            <a:p>
              <a:pPr marL="34208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024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7125547" y="3533775"/>
              <a:ext cx="394571" cy="54419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003</a:t>
              </a:r>
              <a:endParaRPr sz="1026">
                <a:latin typeface="Arial"/>
                <a:cs typeface="Arial"/>
              </a:endParaRPr>
            </a:p>
            <a:p>
              <a:pPr marL="61358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-51" dirty="0">
                  <a:latin typeface="Arial"/>
                  <a:cs typeface="Arial"/>
                </a:rPr>
                <a:t>1</a:t>
              </a:r>
              <a:r>
                <a:rPr sz="1026" b="1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7704667" y="3632961"/>
              <a:ext cx="394571" cy="497839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4118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23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008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926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8283406" y="3529330"/>
              <a:ext cx="394571" cy="50546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</a:pPr>
              <a:r>
                <a:rPr sz="1026" dirty="0">
                  <a:latin typeface="Arial"/>
                  <a:cs typeface="Arial"/>
                </a:rPr>
                <a:t>24</a:t>
              </a:r>
              <a:r>
                <a:rPr sz="1026" spc="-4" dirty="0">
                  <a:latin typeface="Arial"/>
                  <a:cs typeface="Arial"/>
                </a:rPr>
                <a:t> </a:t>
              </a:r>
              <a:r>
                <a:rPr sz="1026" spc="4" dirty="0">
                  <a:latin typeface="Arial"/>
                  <a:cs typeface="Arial"/>
                </a:rPr>
                <a:t>881</a:t>
              </a:r>
              <a:endParaRPr sz="1026">
                <a:latin typeface="Arial"/>
                <a:cs typeface="Arial"/>
              </a:endParaRPr>
            </a:p>
            <a:p>
              <a:pPr marL="20634">
                <a:spcBef>
                  <a:spcPts val="158"/>
                </a:spcBef>
              </a:pPr>
              <a:r>
                <a:rPr sz="1026" b="1" dirty="0">
                  <a:latin typeface="Arial"/>
                  <a:cs typeface="Arial"/>
                </a:rPr>
                <a:t>25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dirty="0">
                  <a:latin typeface="Arial"/>
                  <a:cs typeface="Arial"/>
                </a:rPr>
                <a:t>124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8861996" y="3650105"/>
              <a:ext cx="394571" cy="502285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7919">
                <a:lnSpc>
                  <a:spcPts val="1223"/>
                </a:lnSpc>
              </a:pPr>
              <a:r>
                <a:rPr sz="1026" dirty="0">
                  <a:latin typeface="Arial"/>
                  <a:cs typeface="Arial"/>
                </a:rPr>
                <a:t>22</a:t>
              </a:r>
              <a:r>
                <a:rPr sz="1026" spc="-9" dirty="0">
                  <a:latin typeface="Arial"/>
                  <a:cs typeface="Arial"/>
                </a:rPr>
                <a:t> </a:t>
              </a:r>
              <a:r>
                <a:rPr sz="1026" dirty="0">
                  <a:latin typeface="Arial"/>
                  <a:cs typeface="Arial"/>
                </a:rPr>
                <a:t>663</a:t>
              </a:r>
              <a:endParaRPr sz="1026">
                <a:latin typeface="Arial"/>
                <a:cs typeface="Arial"/>
              </a:endParaRPr>
            </a:p>
            <a:p>
              <a:pPr marL="10860">
                <a:spcBef>
                  <a:spcPts val="162"/>
                </a:spcBef>
              </a:pPr>
              <a:r>
                <a:rPr sz="1026" b="1" dirty="0">
                  <a:latin typeface="Arial"/>
                  <a:cs typeface="Arial"/>
                </a:rPr>
                <a:t>22</a:t>
              </a:r>
              <a:r>
                <a:rPr sz="1026" b="1" spc="-4" dirty="0">
                  <a:latin typeface="Arial"/>
                  <a:cs typeface="Arial"/>
                </a:rPr>
                <a:t> </a:t>
              </a:r>
              <a:r>
                <a:rPr sz="1026" b="1" spc="4" dirty="0">
                  <a:latin typeface="Arial"/>
                  <a:cs typeface="Arial"/>
                </a:rPr>
                <a:t>485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509727" y="4936109"/>
              <a:ext cx="82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311912" y="4446270"/>
              <a:ext cx="2806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255219" y="3956558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255219" y="3466719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255219" y="2976880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255219" y="2487041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255219" y="1997202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255219" y="1507490"/>
              <a:ext cx="336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35</a:t>
              </a:r>
              <a:r>
                <a:rPr sz="684" spc="-68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/>
            <p:nvPr/>
          </p:nvSpPr>
          <p:spPr>
            <a:xfrm>
              <a:off x="349122" y="5125211"/>
              <a:ext cx="2373376" cy="6369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853435" y="5155311"/>
              <a:ext cx="448309" cy="440690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7829"/>
                  </a:moveTo>
                  <a:lnTo>
                    <a:pt x="23113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39973" y="440689"/>
                  </a:lnTo>
                  <a:lnTo>
                    <a:pt x="53086" y="440689"/>
                  </a:lnTo>
                  <a:lnTo>
                    <a:pt x="60197" y="438150"/>
                  </a:lnTo>
                  <a:lnTo>
                    <a:pt x="70357" y="427989"/>
                  </a:lnTo>
                  <a:lnTo>
                    <a:pt x="50545" y="427989"/>
                  </a:lnTo>
                  <a:lnTo>
                    <a:pt x="46481" y="426719"/>
                  </a:lnTo>
                  <a:lnTo>
                    <a:pt x="42290" y="426719"/>
                  </a:lnTo>
                  <a:lnTo>
                    <a:pt x="37211" y="424179"/>
                  </a:lnTo>
                  <a:lnTo>
                    <a:pt x="30987" y="417829"/>
                  </a:lnTo>
                  <a:close/>
                </a:path>
                <a:path w="448310" h="440689">
                  <a:moveTo>
                    <a:pt x="10287" y="331469"/>
                  </a:moveTo>
                  <a:lnTo>
                    <a:pt x="0" y="341629"/>
                  </a:lnTo>
                  <a:lnTo>
                    <a:pt x="57531" y="398779"/>
                  </a:lnTo>
                  <a:lnTo>
                    <a:pt x="60451" y="402589"/>
                  </a:lnTo>
                  <a:lnTo>
                    <a:pt x="61721" y="405129"/>
                  </a:lnTo>
                  <a:lnTo>
                    <a:pt x="63118" y="407669"/>
                  </a:lnTo>
                  <a:lnTo>
                    <a:pt x="63372" y="410209"/>
                  </a:lnTo>
                  <a:lnTo>
                    <a:pt x="62737" y="414019"/>
                  </a:lnTo>
                  <a:lnTo>
                    <a:pt x="61975" y="416559"/>
                  </a:lnTo>
                  <a:lnTo>
                    <a:pt x="60451" y="419100"/>
                  </a:lnTo>
                  <a:lnTo>
                    <a:pt x="57912" y="421639"/>
                  </a:lnTo>
                  <a:lnTo>
                    <a:pt x="54356" y="425450"/>
                  </a:lnTo>
                  <a:lnTo>
                    <a:pt x="50545" y="427989"/>
                  </a:lnTo>
                  <a:lnTo>
                    <a:pt x="70357" y="427989"/>
                  </a:lnTo>
                  <a:lnTo>
                    <a:pt x="71627" y="426719"/>
                  </a:lnTo>
                  <a:lnTo>
                    <a:pt x="74675" y="421639"/>
                  </a:lnTo>
                  <a:lnTo>
                    <a:pt x="77724" y="411479"/>
                  </a:lnTo>
                  <a:lnTo>
                    <a:pt x="77469" y="406400"/>
                  </a:lnTo>
                  <a:lnTo>
                    <a:pt x="75437" y="401319"/>
                  </a:lnTo>
                  <a:lnTo>
                    <a:pt x="73532" y="396239"/>
                  </a:lnTo>
                  <a:lnTo>
                    <a:pt x="69214" y="389889"/>
                  </a:lnTo>
                  <a:lnTo>
                    <a:pt x="10287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2" y="336550"/>
                  </a:lnTo>
                  <a:lnTo>
                    <a:pt x="57497" y="345439"/>
                  </a:lnTo>
                  <a:lnTo>
                    <a:pt x="92948" y="382269"/>
                  </a:lnTo>
                  <a:lnTo>
                    <a:pt x="100330" y="38353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5919"/>
                  </a:lnTo>
                  <a:lnTo>
                    <a:pt x="126745" y="370839"/>
                  </a:lnTo>
                  <a:lnTo>
                    <a:pt x="108584" y="370839"/>
                  </a:lnTo>
                  <a:lnTo>
                    <a:pt x="101853" y="369569"/>
                  </a:lnTo>
                  <a:lnTo>
                    <a:pt x="95250" y="369569"/>
                  </a:lnTo>
                  <a:lnTo>
                    <a:pt x="88264" y="365759"/>
                  </a:lnTo>
                  <a:lnTo>
                    <a:pt x="81152" y="358139"/>
                  </a:lnTo>
                  <a:lnTo>
                    <a:pt x="73913" y="351789"/>
                  </a:lnTo>
                  <a:lnTo>
                    <a:pt x="70231" y="344169"/>
                  </a:lnTo>
                  <a:lnTo>
                    <a:pt x="69722" y="337819"/>
                  </a:lnTo>
                  <a:lnTo>
                    <a:pt x="69341" y="331469"/>
                  </a:lnTo>
                  <a:lnTo>
                    <a:pt x="71500" y="325119"/>
                  </a:lnTo>
                  <a:lnTo>
                    <a:pt x="80899" y="316229"/>
                  </a:lnTo>
                  <a:lnTo>
                    <a:pt x="86613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19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613" y="313689"/>
                  </a:lnTo>
                  <a:lnTo>
                    <a:pt x="93218" y="31495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21031" y="332739"/>
                  </a:lnTo>
                  <a:lnTo>
                    <a:pt x="124968" y="340359"/>
                  </a:lnTo>
                  <a:lnTo>
                    <a:pt x="125349" y="346709"/>
                  </a:lnTo>
                  <a:lnTo>
                    <a:pt x="125856" y="353059"/>
                  </a:lnTo>
                  <a:lnTo>
                    <a:pt x="123697" y="359409"/>
                  </a:lnTo>
                  <a:lnTo>
                    <a:pt x="118999" y="363219"/>
                  </a:lnTo>
                  <a:lnTo>
                    <a:pt x="114300" y="368300"/>
                  </a:lnTo>
                  <a:lnTo>
                    <a:pt x="108584" y="370839"/>
                  </a:lnTo>
                  <a:lnTo>
                    <a:pt x="126745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3" y="347979"/>
                  </a:lnTo>
                  <a:lnTo>
                    <a:pt x="138683" y="341629"/>
                  </a:lnTo>
                  <a:lnTo>
                    <a:pt x="136651" y="335279"/>
                  </a:lnTo>
                  <a:lnTo>
                    <a:pt x="134746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6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2579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3" y="278129"/>
                  </a:lnTo>
                  <a:lnTo>
                    <a:pt x="132079" y="276859"/>
                  </a:lnTo>
                  <a:lnTo>
                    <a:pt x="124206" y="276859"/>
                  </a:lnTo>
                  <a:lnTo>
                    <a:pt x="115696" y="267969"/>
                  </a:lnTo>
                  <a:close/>
                </a:path>
                <a:path w="448310" h="440689">
                  <a:moveTo>
                    <a:pt x="190626" y="205739"/>
                  </a:moveTo>
                  <a:lnTo>
                    <a:pt x="156241" y="228600"/>
                  </a:lnTo>
                  <a:lnTo>
                    <a:pt x="152907" y="241300"/>
                  </a:lnTo>
                  <a:lnTo>
                    <a:pt x="153382" y="248919"/>
                  </a:lnTo>
                  <a:lnTo>
                    <a:pt x="181594" y="283209"/>
                  </a:lnTo>
                  <a:lnTo>
                    <a:pt x="196214" y="287019"/>
                  </a:lnTo>
                  <a:lnTo>
                    <a:pt x="210200" y="284479"/>
                  </a:lnTo>
                  <a:lnTo>
                    <a:pt x="216663" y="280669"/>
                  </a:lnTo>
                  <a:lnTo>
                    <a:pt x="222757" y="275589"/>
                  </a:lnTo>
                  <a:lnTo>
                    <a:pt x="223964" y="274319"/>
                  </a:lnTo>
                  <a:lnTo>
                    <a:pt x="191134" y="274319"/>
                  </a:lnTo>
                  <a:lnTo>
                    <a:pt x="184150" y="270509"/>
                  </a:lnTo>
                  <a:lnTo>
                    <a:pt x="169925" y="255269"/>
                  </a:lnTo>
                  <a:lnTo>
                    <a:pt x="166115" y="248919"/>
                  </a:lnTo>
                  <a:lnTo>
                    <a:pt x="165607" y="242569"/>
                  </a:lnTo>
                  <a:lnTo>
                    <a:pt x="165226" y="234950"/>
                  </a:lnTo>
                  <a:lnTo>
                    <a:pt x="167386" y="229869"/>
                  </a:lnTo>
                  <a:lnTo>
                    <a:pt x="176783" y="21970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6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33984" y="248919"/>
                  </a:lnTo>
                  <a:lnTo>
                    <a:pt x="129793" y="251459"/>
                  </a:lnTo>
                  <a:lnTo>
                    <a:pt x="126618" y="255269"/>
                  </a:lnTo>
                  <a:lnTo>
                    <a:pt x="124332" y="256539"/>
                  </a:lnTo>
                  <a:lnTo>
                    <a:pt x="122936" y="259079"/>
                  </a:lnTo>
                  <a:lnTo>
                    <a:pt x="122427" y="262889"/>
                  </a:lnTo>
                  <a:lnTo>
                    <a:pt x="121793" y="265429"/>
                  </a:lnTo>
                  <a:lnTo>
                    <a:pt x="122427" y="270509"/>
                  </a:lnTo>
                  <a:lnTo>
                    <a:pt x="124206" y="276859"/>
                  </a:lnTo>
                  <a:lnTo>
                    <a:pt x="132079" y="276859"/>
                  </a:lnTo>
                  <a:lnTo>
                    <a:pt x="131825" y="275589"/>
                  </a:lnTo>
                  <a:lnTo>
                    <a:pt x="132587" y="269239"/>
                  </a:lnTo>
                  <a:lnTo>
                    <a:pt x="133857" y="266700"/>
                  </a:lnTo>
                  <a:lnTo>
                    <a:pt x="135889" y="265429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3" y="218439"/>
                  </a:lnTo>
                  <a:lnTo>
                    <a:pt x="202691" y="222250"/>
                  </a:lnTo>
                  <a:lnTo>
                    <a:pt x="209550" y="229869"/>
                  </a:lnTo>
                  <a:lnTo>
                    <a:pt x="216915" y="237489"/>
                  </a:lnTo>
                  <a:lnTo>
                    <a:pt x="220852" y="243839"/>
                  </a:lnTo>
                  <a:lnTo>
                    <a:pt x="221741" y="257809"/>
                  </a:lnTo>
                  <a:lnTo>
                    <a:pt x="219582" y="262889"/>
                  </a:lnTo>
                  <a:lnTo>
                    <a:pt x="210184" y="273050"/>
                  </a:lnTo>
                  <a:lnTo>
                    <a:pt x="204469" y="274319"/>
                  </a:lnTo>
                  <a:lnTo>
                    <a:pt x="223964" y="274319"/>
                  </a:lnTo>
                  <a:lnTo>
                    <a:pt x="227583" y="270509"/>
                  </a:lnTo>
                  <a:lnTo>
                    <a:pt x="230886" y="265429"/>
                  </a:lnTo>
                  <a:lnTo>
                    <a:pt x="232790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1" y="233679"/>
                  </a:lnTo>
                  <a:lnTo>
                    <a:pt x="226059" y="226059"/>
                  </a:lnTo>
                  <a:lnTo>
                    <a:pt x="218820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39"/>
                  </a:lnTo>
                  <a:lnTo>
                    <a:pt x="259206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7" y="148589"/>
                  </a:moveTo>
                  <a:lnTo>
                    <a:pt x="226949" y="157479"/>
                  </a:lnTo>
                  <a:lnTo>
                    <a:pt x="282828" y="213359"/>
                  </a:lnTo>
                  <a:lnTo>
                    <a:pt x="292226" y="203200"/>
                  </a:lnTo>
                  <a:lnTo>
                    <a:pt x="261746" y="172719"/>
                  </a:lnTo>
                  <a:lnTo>
                    <a:pt x="254634" y="165100"/>
                  </a:lnTo>
                  <a:lnTo>
                    <a:pt x="251206" y="158750"/>
                  </a:lnTo>
                  <a:lnTo>
                    <a:pt x="251396" y="156209"/>
                  </a:lnTo>
                  <a:lnTo>
                    <a:pt x="243458" y="156209"/>
                  </a:lnTo>
                  <a:lnTo>
                    <a:pt x="235457" y="148589"/>
                  </a:lnTo>
                  <a:close/>
                </a:path>
                <a:path w="448310" h="440689">
                  <a:moveTo>
                    <a:pt x="293877" y="133350"/>
                  </a:moveTo>
                  <a:lnTo>
                    <a:pt x="269494" y="133350"/>
                  </a:lnTo>
                  <a:lnTo>
                    <a:pt x="272288" y="134619"/>
                  </a:lnTo>
                  <a:lnTo>
                    <a:pt x="277621" y="137159"/>
                  </a:lnTo>
                  <a:lnTo>
                    <a:pt x="280924" y="138429"/>
                  </a:lnTo>
                  <a:lnTo>
                    <a:pt x="284733" y="143509"/>
                  </a:lnTo>
                  <a:lnTo>
                    <a:pt x="318769" y="176529"/>
                  </a:lnTo>
                  <a:lnTo>
                    <a:pt x="328168" y="167639"/>
                  </a:lnTo>
                  <a:lnTo>
                    <a:pt x="293877" y="133350"/>
                  </a:lnTo>
                  <a:close/>
                </a:path>
                <a:path w="448310" h="440689">
                  <a:moveTo>
                    <a:pt x="191515" y="149859"/>
                  </a:moveTo>
                  <a:lnTo>
                    <a:pt x="181990" y="158750"/>
                  </a:lnTo>
                  <a:lnTo>
                    <a:pt x="192912" y="170179"/>
                  </a:lnTo>
                  <a:lnTo>
                    <a:pt x="202437" y="161289"/>
                  </a:lnTo>
                  <a:lnTo>
                    <a:pt x="191515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6" y="121919"/>
                  </a:lnTo>
                  <a:lnTo>
                    <a:pt x="259080" y="123189"/>
                  </a:lnTo>
                  <a:lnTo>
                    <a:pt x="242788" y="148589"/>
                  </a:lnTo>
                  <a:lnTo>
                    <a:pt x="243458" y="156209"/>
                  </a:lnTo>
                  <a:lnTo>
                    <a:pt x="251396" y="156209"/>
                  </a:lnTo>
                  <a:lnTo>
                    <a:pt x="251968" y="148589"/>
                  </a:lnTo>
                  <a:lnTo>
                    <a:pt x="254126" y="143509"/>
                  </a:lnTo>
                  <a:lnTo>
                    <a:pt x="258190" y="139700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5" y="134619"/>
                  </a:lnTo>
                  <a:lnTo>
                    <a:pt x="269494" y="133350"/>
                  </a:lnTo>
                  <a:lnTo>
                    <a:pt x="293877" y="133350"/>
                  </a:lnTo>
                  <a:lnTo>
                    <a:pt x="289432" y="128269"/>
                  </a:lnTo>
                  <a:lnTo>
                    <a:pt x="286257" y="125729"/>
                  </a:lnTo>
                  <a:lnTo>
                    <a:pt x="284099" y="124459"/>
                  </a:lnTo>
                  <a:lnTo>
                    <a:pt x="280924" y="121919"/>
                  </a:lnTo>
                  <a:lnTo>
                    <a:pt x="277494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33756" y="62229"/>
                  </a:moveTo>
                  <a:lnTo>
                    <a:pt x="299275" y="8635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0809"/>
                  </a:lnTo>
                  <a:lnTo>
                    <a:pt x="342519" y="130809"/>
                  </a:lnTo>
                  <a:lnTo>
                    <a:pt x="336169" y="129539"/>
                  </a:lnTo>
                  <a:lnTo>
                    <a:pt x="329691" y="127000"/>
                  </a:lnTo>
                  <a:lnTo>
                    <a:pt x="323214" y="121919"/>
                  </a:lnTo>
                  <a:lnTo>
                    <a:pt x="332051" y="113029"/>
                  </a:lnTo>
                  <a:lnTo>
                    <a:pt x="315975" y="113029"/>
                  </a:lnTo>
                  <a:lnTo>
                    <a:pt x="311403" y="107950"/>
                  </a:lnTo>
                  <a:lnTo>
                    <a:pt x="309118" y="102869"/>
                  </a:lnTo>
                  <a:lnTo>
                    <a:pt x="309244" y="90169"/>
                  </a:lnTo>
                  <a:lnTo>
                    <a:pt x="311403" y="85089"/>
                  </a:lnTo>
                  <a:lnTo>
                    <a:pt x="320547" y="76200"/>
                  </a:lnTo>
                  <a:lnTo>
                    <a:pt x="326263" y="73659"/>
                  </a:lnTo>
                  <a:lnTo>
                    <a:pt x="358173" y="73659"/>
                  </a:lnTo>
                  <a:lnTo>
                    <a:pt x="355401" y="71119"/>
                  </a:lnTo>
                  <a:lnTo>
                    <a:pt x="348329" y="67309"/>
                  </a:lnTo>
                  <a:lnTo>
                    <a:pt x="341114" y="63500"/>
                  </a:lnTo>
                  <a:lnTo>
                    <a:pt x="333756" y="62229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89"/>
                  </a:lnTo>
                  <a:lnTo>
                    <a:pt x="364870" y="102869"/>
                  </a:lnTo>
                  <a:lnTo>
                    <a:pt x="365887" y="107950"/>
                  </a:lnTo>
                  <a:lnTo>
                    <a:pt x="364616" y="116839"/>
                  </a:lnTo>
                  <a:lnTo>
                    <a:pt x="362584" y="120650"/>
                  </a:lnTo>
                  <a:lnTo>
                    <a:pt x="359028" y="123189"/>
                  </a:lnTo>
                  <a:lnTo>
                    <a:pt x="354456" y="128269"/>
                  </a:lnTo>
                  <a:lnTo>
                    <a:pt x="348869" y="130809"/>
                  </a:lnTo>
                  <a:lnTo>
                    <a:pt x="366775" y="130809"/>
                  </a:lnTo>
                  <a:lnTo>
                    <a:pt x="373252" y="124459"/>
                  </a:lnTo>
                  <a:lnTo>
                    <a:pt x="377063" y="118109"/>
                  </a:lnTo>
                  <a:lnTo>
                    <a:pt x="379094" y="102869"/>
                  </a:lnTo>
                  <a:lnTo>
                    <a:pt x="377570" y="96519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8173" y="73659"/>
                  </a:moveTo>
                  <a:lnTo>
                    <a:pt x="326263" y="73659"/>
                  </a:lnTo>
                  <a:lnTo>
                    <a:pt x="332994" y="74929"/>
                  </a:lnTo>
                  <a:lnTo>
                    <a:pt x="337312" y="74929"/>
                  </a:lnTo>
                  <a:lnTo>
                    <a:pt x="342011" y="77469"/>
                  </a:lnTo>
                  <a:lnTo>
                    <a:pt x="347090" y="81279"/>
                  </a:lnTo>
                  <a:lnTo>
                    <a:pt x="315975" y="113029"/>
                  </a:lnTo>
                  <a:lnTo>
                    <a:pt x="332051" y="113029"/>
                  </a:lnTo>
                  <a:lnTo>
                    <a:pt x="364870" y="80009"/>
                  </a:lnTo>
                  <a:lnTo>
                    <a:pt x="362331" y="77469"/>
                  </a:lnTo>
                  <a:lnTo>
                    <a:pt x="358173" y="73659"/>
                  </a:lnTo>
                  <a:close/>
                </a:path>
                <a:path w="448310" h="440689">
                  <a:moveTo>
                    <a:pt x="390397" y="0"/>
                  </a:moveTo>
                  <a:lnTo>
                    <a:pt x="386714" y="1269"/>
                  </a:lnTo>
                  <a:lnTo>
                    <a:pt x="382650" y="2539"/>
                  </a:lnTo>
                  <a:lnTo>
                    <a:pt x="378713" y="3809"/>
                  </a:lnTo>
                  <a:lnTo>
                    <a:pt x="374903" y="6350"/>
                  </a:lnTo>
                  <a:lnTo>
                    <a:pt x="371601" y="10159"/>
                  </a:lnTo>
                  <a:lnTo>
                    <a:pt x="366698" y="15239"/>
                  </a:lnTo>
                  <a:lnTo>
                    <a:pt x="363616" y="22859"/>
                  </a:lnTo>
                  <a:lnTo>
                    <a:pt x="362368" y="29209"/>
                  </a:lnTo>
                  <a:lnTo>
                    <a:pt x="362965" y="36829"/>
                  </a:lnTo>
                  <a:lnTo>
                    <a:pt x="346582" y="36829"/>
                  </a:lnTo>
                  <a:lnTo>
                    <a:pt x="402463" y="92709"/>
                  </a:lnTo>
                  <a:lnTo>
                    <a:pt x="411861" y="83819"/>
                  </a:lnTo>
                  <a:lnTo>
                    <a:pt x="381381" y="53339"/>
                  </a:lnTo>
                  <a:lnTo>
                    <a:pt x="374269" y="45719"/>
                  </a:lnTo>
                  <a:lnTo>
                    <a:pt x="370839" y="39369"/>
                  </a:lnTo>
                  <a:lnTo>
                    <a:pt x="371030" y="36829"/>
                  </a:lnTo>
                  <a:lnTo>
                    <a:pt x="362965" y="36829"/>
                  </a:lnTo>
                  <a:lnTo>
                    <a:pt x="355091" y="29209"/>
                  </a:lnTo>
                  <a:lnTo>
                    <a:pt x="371601" y="29209"/>
                  </a:lnTo>
                  <a:lnTo>
                    <a:pt x="373761" y="24129"/>
                  </a:lnTo>
                  <a:lnTo>
                    <a:pt x="380364" y="17779"/>
                  </a:lnTo>
                  <a:lnTo>
                    <a:pt x="383158" y="15239"/>
                  </a:lnTo>
                  <a:lnTo>
                    <a:pt x="386080" y="15239"/>
                  </a:lnTo>
                  <a:lnTo>
                    <a:pt x="389127" y="13969"/>
                  </a:lnTo>
                  <a:lnTo>
                    <a:pt x="413512" y="13969"/>
                  </a:lnTo>
                  <a:lnTo>
                    <a:pt x="409066" y="8889"/>
                  </a:lnTo>
                  <a:lnTo>
                    <a:pt x="405891" y="6350"/>
                  </a:lnTo>
                  <a:lnTo>
                    <a:pt x="400430" y="2539"/>
                  </a:lnTo>
                  <a:lnTo>
                    <a:pt x="397128" y="1269"/>
                  </a:lnTo>
                  <a:lnTo>
                    <a:pt x="393826" y="1269"/>
                  </a:lnTo>
                  <a:lnTo>
                    <a:pt x="390397" y="0"/>
                  </a:lnTo>
                  <a:close/>
                </a:path>
                <a:path w="448310" h="440689">
                  <a:moveTo>
                    <a:pt x="413512" y="13969"/>
                  </a:moveTo>
                  <a:lnTo>
                    <a:pt x="389127" y="13969"/>
                  </a:lnTo>
                  <a:lnTo>
                    <a:pt x="391921" y="15239"/>
                  </a:lnTo>
                  <a:lnTo>
                    <a:pt x="394588" y="15239"/>
                  </a:lnTo>
                  <a:lnTo>
                    <a:pt x="397256" y="16509"/>
                  </a:lnTo>
                  <a:lnTo>
                    <a:pt x="400558" y="19050"/>
                  </a:lnTo>
                  <a:lnTo>
                    <a:pt x="438403" y="57150"/>
                  </a:lnTo>
                  <a:lnTo>
                    <a:pt x="447801" y="48259"/>
                  </a:lnTo>
                  <a:lnTo>
                    <a:pt x="413512" y="139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618103" y="5125211"/>
              <a:ext cx="840994" cy="6850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46929" y="5125339"/>
              <a:ext cx="2127504" cy="61239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6866508" y="5125339"/>
              <a:ext cx="1647063" cy="6003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655684" y="5154803"/>
              <a:ext cx="436880" cy="405130"/>
            </a:xfrm>
            <a:custGeom>
              <a:avLst/>
              <a:gdLst/>
              <a:ahLst/>
              <a:cxnLst/>
              <a:rect l="l" t="t" r="r" b="b"/>
              <a:pathLst>
                <a:path w="436879" h="405129">
                  <a:moveTo>
                    <a:pt x="46990" y="384810"/>
                  </a:moveTo>
                  <a:lnTo>
                    <a:pt x="38226" y="394969"/>
                  </a:lnTo>
                  <a:lnTo>
                    <a:pt x="43561" y="400050"/>
                  </a:lnTo>
                  <a:lnTo>
                    <a:pt x="49530" y="402590"/>
                  </a:lnTo>
                  <a:lnTo>
                    <a:pt x="63119" y="405130"/>
                  </a:lnTo>
                  <a:lnTo>
                    <a:pt x="69850" y="405130"/>
                  </a:lnTo>
                  <a:lnTo>
                    <a:pt x="83312" y="400050"/>
                  </a:lnTo>
                  <a:lnTo>
                    <a:pt x="90170" y="394969"/>
                  </a:lnTo>
                  <a:lnTo>
                    <a:pt x="93941" y="391160"/>
                  </a:lnTo>
                  <a:lnTo>
                    <a:pt x="63881" y="391160"/>
                  </a:lnTo>
                  <a:lnTo>
                    <a:pt x="59690" y="389890"/>
                  </a:lnTo>
                  <a:lnTo>
                    <a:pt x="55499" y="389890"/>
                  </a:lnTo>
                  <a:lnTo>
                    <a:pt x="51308" y="387350"/>
                  </a:lnTo>
                  <a:lnTo>
                    <a:pt x="46990" y="384810"/>
                  </a:lnTo>
                  <a:close/>
                </a:path>
                <a:path w="436879" h="405129">
                  <a:moveTo>
                    <a:pt x="108077" y="342900"/>
                  </a:moveTo>
                  <a:lnTo>
                    <a:pt x="88392" y="342900"/>
                  </a:lnTo>
                  <a:lnTo>
                    <a:pt x="91186" y="344169"/>
                  </a:lnTo>
                  <a:lnTo>
                    <a:pt x="96012" y="349250"/>
                  </a:lnTo>
                  <a:lnTo>
                    <a:pt x="97536" y="351790"/>
                  </a:lnTo>
                  <a:lnTo>
                    <a:pt x="98551" y="359410"/>
                  </a:lnTo>
                  <a:lnTo>
                    <a:pt x="97917" y="363219"/>
                  </a:lnTo>
                  <a:lnTo>
                    <a:pt x="73406" y="388619"/>
                  </a:lnTo>
                  <a:lnTo>
                    <a:pt x="68453" y="391160"/>
                  </a:lnTo>
                  <a:lnTo>
                    <a:pt x="93941" y="391160"/>
                  </a:lnTo>
                  <a:lnTo>
                    <a:pt x="102743" y="382269"/>
                  </a:lnTo>
                  <a:lnTo>
                    <a:pt x="106680" y="375919"/>
                  </a:lnTo>
                  <a:lnTo>
                    <a:pt x="109093" y="369569"/>
                  </a:lnTo>
                  <a:lnTo>
                    <a:pt x="111379" y="363219"/>
                  </a:lnTo>
                  <a:lnTo>
                    <a:pt x="112014" y="356869"/>
                  </a:lnTo>
                  <a:lnTo>
                    <a:pt x="109474" y="345440"/>
                  </a:lnTo>
                  <a:lnTo>
                    <a:pt x="108077" y="342900"/>
                  </a:lnTo>
                  <a:close/>
                </a:path>
                <a:path w="436879" h="405129">
                  <a:moveTo>
                    <a:pt x="44831" y="295910"/>
                  </a:moveTo>
                  <a:lnTo>
                    <a:pt x="38735" y="295910"/>
                  </a:lnTo>
                  <a:lnTo>
                    <a:pt x="26289" y="300990"/>
                  </a:lnTo>
                  <a:lnTo>
                    <a:pt x="20320" y="304800"/>
                  </a:lnTo>
                  <a:lnTo>
                    <a:pt x="14605" y="311150"/>
                  </a:lnTo>
                  <a:lnTo>
                    <a:pt x="9398" y="316230"/>
                  </a:lnTo>
                  <a:lnTo>
                    <a:pt x="5588" y="321310"/>
                  </a:lnTo>
                  <a:lnTo>
                    <a:pt x="3175" y="327660"/>
                  </a:lnTo>
                  <a:lnTo>
                    <a:pt x="635" y="334010"/>
                  </a:lnTo>
                  <a:lnTo>
                    <a:pt x="25781" y="367030"/>
                  </a:lnTo>
                  <a:lnTo>
                    <a:pt x="30861" y="367030"/>
                  </a:lnTo>
                  <a:lnTo>
                    <a:pt x="47371" y="360680"/>
                  </a:lnTo>
                  <a:lnTo>
                    <a:pt x="56134" y="355600"/>
                  </a:lnTo>
                  <a:lnTo>
                    <a:pt x="59690" y="353060"/>
                  </a:lnTo>
                  <a:lnTo>
                    <a:pt x="24003" y="353060"/>
                  </a:lnTo>
                  <a:lnTo>
                    <a:pt x="20700" y="351790"/>
                  </a:lnTo>
                  <a:lnTo>
                    <a:pt x="14732" y="345440"/>
                  </a:lnTo>
                  <a:lnTo>
                    <a:pt x="13335" y="341630"/>
                  </a:lnTo>
                  <a:lnTo>
                    <a:pt x="13970" y="336550"/>
                  </a:lnTo>
                  <a:lnTo>
                    <a:pt x="14478" y="331469"/>
                  </a:lnTo>
                  <a:lnTo>
                    <a:pt x="17907" y="325119"/>
                  </a:lnTo>
                  <a:lnTo>
                    <a:pt x="24003" y="320040"/>
                  </a:lnTo>
                  <a:lnTo>
                    <a:pt x="29972" y="313690"/>
                  </a:lnTo>
                  <a:lnTo>
                    <a:pt x="35687" y="309880"/>
                  </a:lnTo>
                  <a:lnTo>
                    <a:pt x="62667" y="309880"/>
                  </a:lnTo>
                  <a:lnTo>
                    <a:pt x="66675" y="304800"/>
                  </a:lnTo>
                  <a:lnTo>
                    <a:pt x="61975" y="300990"/>
                  </a:lnTo>
                  <a:lnTo>
                    <a:pt x="56642" y="298450"/>
                  </a:lnTo>
                  <a:lnTo>
                    <a:pt x="44831" y="295910"/>
                  </a:lnTo>
                  <a:close/>
                </a:path>
                <a:path w="436879" h="405129">
                  <a:moveTo>
                    <a:pt x="83185" y="327660"/>
                  </a:moveTo>
                  <a:lnTo>
                    <a:pt x="77216" y="327660"/>
                  </a:lnTo>
                  <a:lnTo>
                    <a:pt x="70612" y="330200"/>
                  </a:lnTo>
                  <a:lnTo>
                    <a:pt x="66167" y="332740"/>
                  </a:lnTo>
                  <a:lnTo>
                    <a:pt x="58800" y="336550"/>
                  </a:lnTo>
                  <a:lnTo>
                    <a:pt x="38481" y="349250"/>
                  </a:lnTo>
                  <a:lnTo>
                    <a:pt x="31496" y="353060"/>
                  </a:lnTo>
                  <a:lnTo>
                    <a:pt x="59690" y="353060"/>
                  </a:lnTo>
                  <a:lnTo>
                    <a:pt x="65024" y="349250"/>
                  </a:lnTo>
                  <a:lnTo>
                    <a:pt x="70866" y="346710"/>
                  </a:lnTo>
                  <a:lnTo>
                    <a:pt x="78105" y="342900"/>
                  </a:lnTo>
                  <a:lnTo>
                    <a:pt x="108077" y="342900"/>
                  </a:lnTo>
                  <a:lnTo>
                    <a:pt x="106680" y="340360"/>
                  </a:lnTo>
                  <a:lnTo>
                    <a:pt x="102616" y="336550"/>
                  </a:lnTo>
                  <a:lnTo>
                    <a:pt x="98425" y="332740"/>
                  </a:lnTo>
                  <a:lnTo>
                    <a:pt x="93725" y="328930"/>
                  </a:lnTo>
                  <a:lnTo>
                    <a:pt x="83185" y="327660"/>
                  </a:lnTo>
                  <a:close/>
                </a:path>
                <a:path w="436879" h="405129">
                  <a:moveTo>
                    <a:pt x="90805" y="279400"/>
                  </a:moveTo>
                  <a:lnTo>
                    <a:pt x="81407" y="289560"/>
                  </a:lnTo>
                  <a:lnTo>
                    <a:pt x="120015" y="327660"/>
                  </a:lnTo>
                  <a:lnTo>
                    <a:pt x="123190" y="330200"/>
                  </a:lnTo>
                  <a:lnTo>
                    <a:pt x="125349" y="332740"/>
                  </a:lnTo>
                  <a:lnTo>
                    <a:pt x="128778" y="334010"/>
                  </a:lnTo>
                  <a:lnTo>
                    <a:pt x="135382" y="336550"/>
                  </a:lnTo>
                  <a:lnTo>
                    <a:pt x="142367" y="336550"/>
                  </a:lnTo>
                  <a:lnTo>
                    <a:pt x="161396" y="322580"/>
                  </a:lnTo>
                  <a:lnTo>
                    <a:pt x="135509" y="322580"/>
                  </a:lnTo>
                  <a:lnTo>
                    <a:pt x="132461" y="320040"/>
                  </a:lnTo>
                  <a:lnTo>
                    <a:pt x="130301" y="318769"/>
                  </a:lnTo>
                  <a:lnTo>
                    <a:pt x="126746" y="316230"/>
                  </a:lnTo>
                  <a:lnTo>
                    <a:pt x="90805" y="279400"/>
                  </a:lnTo>
                  <a:close/>
                </a:path>
                <a:path w="436879" h="405129">
                  <a:moveTo>
                    <a:pt x="126619" y="243840"/>
                  </a:moveTo>
                  <a:lnTo>
                    <a:pt x="117221" y="254000"/>
                  </a:lnTo>
                  <a:lnTo>
                    <a:pt x="147193" y="283210"/>
                  </a:lnTo>
                  <a:lnTo>
                    <a:pt x="151892" y="288290"/>
                  </a:lnTo>
                  <a:lnTo>
                    <a:pt x="155067" y="292100"/>
                  </a:lnTo>
                  <a:lnTo>
                    <a:pt x="156464" y="295910"/>
                  </a:lnTo>
                  <a:lnTo>
                    <a:pt x="157988" y="299719"/>
                  </a:lnTo>
                  <a:lnTo>
                    <a:pt x="145415" y="322580"/>
                  </a:lnTo>
                  <a:lnTo>
                    <a:pt x="161396" y="322580"/>
                  </a:lnTo>
                  <a:lnTo>
                    <a:pt x="162343" y="321310"/>
                  </a:lnTo>
                  <a:lnTo>
                    <a:pt x="165306" y="314960"/>
                  </a:lnTo>
                  <a:lnTo>
                    <a:pt x="166483" y="307340"/>
                  </a:lnTo>
                  <a:lnTo>
                    <a:pt x="165862" y="299719"/>
                  </a:lnTo>
                  <a:lnTo>
                    <a:pt x="182499" y="299719"/>
                  </a:lnTo>
                  <a:lnTo>
                    <a:pt x="126619" y="243840"/>
                  </a:lnTo>
                  <a:close/>
                </a:path>
                <a:path w="436879" h="405129">
                  <a:moveTo>
                    <a:pt x="62667" y="309880"/>
                  </a:moveTo>
                  <a:lnTo>
                    <a:pt x="46736" y="309880"/>
                  </a:lnTo>
                  <a:lnTo>
                    <a:pt x="52197" y="311150"/>
                  </a:lnTo>
                  <a:lnTo>
                    <a:pt x="57658" y="316230"/>
                  </a:lnTo>
                  <a:lnTo>
                    <a:pt x="62667" y="309880"/>
                  </a:lnTo>
                  <a:close/>
                </a:path>
                <a:path w="436879" h="405129">
                  <a:moveTo>
                    <a:pt x="182499" y="299719"/>
                  </a:moveTo>
                  <a:lnTo>
                    <a:pt x="165862" y="299719"/>
                  </a:lnTo>
                  <a:lnTo>
                    <a:pt x="174117" y="308610"/>
                  </a:lnTo>
                  <a:lnTo>
                    <a:pt x="182499" y="299719"/>
                  </a:lnTo>
                  <a:close/>
                </a:path>
                <a:path w="436879" h="405129">
                  <a:moveTo>
                    <a:pt x="128905" y="199390"/>
                  </a:moveTo>
                  <a:lnTo>
                    <a:pt x="119380" y="208280"/>
                  </a:lnTo>
                  <a:lnTo>
                    <a:pt x="196469" y="285750"/>
                  </a:lnTo>
                  <a:lnTo>
                    <a:pt x="205994" y="276860"/>
                  </a:lnTo>
                  <a:lnTo>
                    <a:pt x="128905" y="199390"/>
                  </a:lnTo>
                  <a:close/>
                </a:path>
                <a:path w="436879" h="405129">
                  <a:moveTo>
                    <a:pt x="153924" y="173990"/>
                  </a:moveTo>
                  <a:lnTo>
                    <a:pt x="144399" y="184150"/>
                  </a:lnTo>
                  <a:lnTo>
                    <a:pt x="221615" y="260350"/>
                  </a:lnTo>
                  <a:lnTo>
                    <a:pt x="231013" y="251460"/>
                  </a:lnTo>
                  <a:lnTo>
                    <a:pt x="208915" y="229869"/>
                  </a:lnTo>
                  <a:lnTo>
                    <a:pt x="209122" y="218440"/>
                  </a:lnTo>
                  <a:lnTo>
                    <a:pt x="197866" y="218440"/>
                  </a:lnTo>
                  <a:lnTo>
                    <a:pt x="153924" y="173990"/>
                  </a:lnTo>
                  <a:close/>
                </a:path>
                <a:path w="436879" h="405129">
                  <a:moveTo>
                    <a:pt x="266544" y="215900"/>
                  </a:moveTo>
                  <a:lnTo>
                    <a:pt x="209169" y="215900"/>
                  </a:lnTo>
                  <a:lnTo>
                    <a:pt x="256159" y="226060"/>
                  </a:lnTo>
                  <a:lnTo>
                    <a:pt x="266544" y="215900"/>
                  </a:lnTo>
                  <a:close/>
                </a:path>
                <a:path w="436879" h="405129">
                  <a:moveTo>
                    <a:pt x="209804" y="161290"/>
                  </a:moveTo>
                  <a:lnTo>
                    <a:pt x="197612" y="172719"/>
                  </a:lnTo>
                  <a:lnTo>
                    <a:pt x="197866" y="218440"/>
                  </a:lnTo>
                  <a:lnTo>
                    <a:pt x="209122" y="218440"/>
                  </a:lnTo>
                  <a:lnTo>
                    <a:pt x="209169" y="215900"/>
                  </a:lnTo>
                  <a:lnTo>
                    <a:pt x="266544" y="215900"/>
                  </a:lnTo>
                  <a:lnTo>
                    <a:pt x="267843" y="214630"/>
                  </a:lnTo>
                  <a:lnTo>
                    <a:pt x="209169" y="203200"/>
                  </a:lnTo>
                  <a:lnTo>
                    <a:pt x="209804" y="161290"/>
                  </a:lnTo>
                  <a:close/>
                </a:path>
                <a:path w="436879" h="405129">
                  <a:moveTo>
                    <a:pt x="286829" y="128269"/>
                  </a:moveTo>
                  <a:lnTo>
                    <a:pt x="265684" y="128269"/>
                  </a:lnTo>
                  <a:lnTo>
                    <a:pt x="269367" y="129540"/>
                  </a:lnTo>
                  <a:lnTo>
                    <a:pt x="273176" y="133350"/>
                  </a:lnTo>
                  <a:lnTo>
                    <a:pt x="274320" y="134619"/>
                  </a:lnTo>
                  <a:lnTo>
                    <a:pt x="275590" y="135890"/>
                  </a:lnTo>
                  <a:lnTo>
                    <a:pt x="273304" y="140969"/>
                  </a:lnTo>
                  <a:lnTo>
                    <a:pt x="268732" y="147319"/>
                  </a:lnTo>
                  <a:lnTo>
                    <a:pt x="262000" y="156210"/>
                  </a:lnTo>
                  <a:lnTo>
                    <a:pt x="258699" y="160019"/>
                  </a:lnTo>
                  <a:lnTo>
                    <a:pt x="256413" y="163830"/>
                  </a:lnTo>
                  <a:lnTo>
                    <a:pt x="255016" y="166369"/>
                  </a:lnTo>
                  <a:lnTo>
                    <a:pt x="253111" y="168910"/>
                  </a:lnTo>
                  <a:lnTo>
                    <a:pt x="251968" y="172719"/>
                  </a:lnTo>
                  <a:lnTo>
                    <a:pt x="251333" y="176530"/>
                  </a:lnTo>
                  <a:lnTo>
                    <a:pt x="250571" y="179069"/>
                  </a:lnTo>
                  <a:lnTo>
                    <a:pt x="250825" y="182880"/>
                  </a:lnTo>
                  <a:lnTo>
                    <a:pt x="267589" y="201930"/>
                  </a:lnTo>
                  <a:lnTo>
                    <a:pt x="280162" y="201930"/>
                  </a:lnTo>
                  <a:lnTo>
                    <a:pt x="286385" y="198119"/>
                  </a:lnTo>
                  <a:lnTo>
                    <a:pt x="292608" y="193040"/>
                  </a:lnTo>
                  <a:lnTo>
                    <a:pt x="296291" y="189230"/>
                  </a:lnTo>
                  <a:lnTo>
                    <a:pt x="272923" y="189230"/>
                  </a:lnTo>
                  <a:lnTo>
                    <a:pt x="269875" y="187960"/>
                  </a:lnTo>
                  <a:lnTo>
                    <a:pt x="267335" y="185419"/>
                  </a:lnTo>
                  <a:lnTo>
                    <a:pt x="265684" y="184150"/>
                  </a:lnTo>
                  <a:lnTo>
                    <a:pt x="264541" y="181610"/>
                  </a:lnTo>
                  <a:lnTo>
                    <a:pt x="264160" y="179069"/>
                  </a:lnTo>
                  <a:lnTo>
                    <a:pt x="263651" y="176530"/>
                  </a:lnTo>
                  <a:lnTo>
                    <a:pt x="263906" y="175260"/>
                  </a:lnTo>
                  <a:lnTo>
                    <a:pt x="265684" y="170180"/>
                  </a:lnTo>
                  <a:lnTo>
                    <a:pt x="267843" y="166369"/>
                  </a:lnTo>
                  <a:lnTo>
                    <a:pt x="276987" y="154940"/>
                  </a:lnTo>
                  <a:lnTo>
                    <a:pt x="281050" y="148590"/>
                  </a:lnTo>
                  <a:lnTo>
                    <a:pt x="283083" y="143510"/>
                  </a:lnTo>
                  <a:lnTo>
                    <a:pt x="302221" y="143510"/>
                  </a:lnTo>
                  <a:lnTo>
                    <a:pt x="286829" y="128269"/>
                  </a:lnTo>
                  <a:close/>
                </a:path>
                <a:path w="436879" h="405129">
                  <a:moveTo>
                    <a:pt x="302221" y="143510"/>
                  </a:moveTo>
                  <a:lnTo>
                    <a:pt x="283083" y="143510"/>
                  </a:lnTo>
                  <a:lnTo>
                    <a:pt x="290703" y="151130"/>
                  </a:lnTo>
                  <a:lnTo>
                    <a:pt x="293370" y="154940"/>
                  </a:lnTo>
                  <a:lnTo>
                    <a:pt x="295910" y="161290"/>
                  </a:lnTo>
                  <a:lnTo>
                    <a:pt x="296037" y="166369"/>
                  </a:lnTo>
                  <a:lnTo>
                    <a:pt x="293497" y="175260"/>
                  </a:lnTo>
                  <a:lnTo>
                    <a:pt x="291084" y="179069"/>
                  </a:lnTo>
                  <a:lnTo>
                    <a:pt x="283718" y="186690"/>
                  </a:lnTo>
                  <a:lnTo>
                    <a:pt x="280035" y="187960"/>
                  </a:lnTo>
                  <a:lnTo>
                    <a:pt x="276479" y="189230"/>
                  </a:lnTo>
                  <a:lnTo>
                    <a:pt x="296291" y="189230"/>
                  </a:lnTo>
                  <a:lnTo>
                    <a:pt x="299085" y="184150"/>
                  </a:lnTo>
                  <a:lnTo>
                    <a:pt x="303149" y="175260"/>
                  </a:lnTo>
                  <a:lnTo>
                    <a:pt x="304419" y="170180"/>
                  </a:lnTo>
                  <a:lnTo>
                    <a:pt x="304926" y="163830"/>
                  </a:lnTo>
                  <a:lnTo>
                    <a:pt x="318706" y="163830"/>
                  </a:lnTo>
                  <a:lnTo>
                    <a:pt x="323596" y="158750"/>
                  </a:lnTo>
                  <a:lnTo>
                    <a:pt x="320294" y="157480"/>
                  </a:lnTo>
                  <a:lnTo>
                    <a:pt x="317246" y="156210"/>
                  </a:lnTo>
                  <a:lnTo>
                    <a:pt x="314579" y="154940"/>
                  </a:lnTo>
                  <a:lnTo>
                    <a:pt x="311785" y="152400"/>
                  </a:lnTo>
                  <a:lnTo>
                    <a:pt x="306070" y="147319"/>
                  </a:lnTo>
                  <a:lnTo>
                    <a:pt x="302221" y="143510"/>
                  </a:lnTo>
                  <a:close/>
                </a:path>
                <a:path w="436879" h="405129">
                  <a:moveTo>
                    <a:pt x="269113" y="114300"/>
                  </a:moveTo>
                  <a:lnTo>
                    <a:pt x="259334" y="114300"/>
                  </a:lnTo>
                  <a:lnTo>
                    <a:pt x="255143" y="116840"/>
                  </a:lnTo>
                  <a:lnTo>
                    <a:pt x="251079" y="118110"/>
                  </a:lnTo>
                  <a:lnTo>
                    <a:pt x="246634" y="121919"/>
                  </a:lnTo>
                  <a:lnTo>
                    <a:pt x="241935" y="125730"/>
                  </a:lnTo>
                  <a:lnTo>
                    <a:pt x="237109" y="130810"/>
                  </a:lnTo>
                  <a:lnTo>
                    <a:pt x="233553" y="135890"/>
                  </a:lnTo>
                  <a:lnTo>
                    <a:pt x="231140" y="140969"/>
                  </a:lnTo>
                  <a:lnTo>
                    <a:pt x="228854" y="146050"/>
                  </a:lnTo>
                  <a:lnTo>
                    <a:pt x="227965" y="151130"/>
                  </a:lnTo>
                  <a:lnTo>
                    <a:pt x="228981" y="158750"/>
                  </a:lnTo>
                  <a:lnTo>
                    <a:pt x="230759" y="163830"/>
                  </a:lnTo>
                  <a:lnTo>
                    <a:pt x="233934" y="168910"/>
                  </a:lnTo>
                  <a:lnTo>
                    <a:pt x="244348" y="161290"/>
                  </a:lnTo>
                  <a:lnTo>
                    <a:pt x="241426" y="156210"/>
                  </a:lnTo>
                  <a:lnTo>
                    <a:pt x="240284" y="151130"/>
                  </a:lnTo>
                  <a:lnTo>
                    <a:pt x="240792" y="147319"/>
                  </a:lnTo>
                  <a:lnTo>
                    <a:pt x="241426" y="144780"/>
                  </a:lnTo>
                  <a:lnTo>
                    <a:pt x="243840" y="139700"/>
                  </a:lnTo>
                  <a:lnTo>
                    <a:pt x="248412" y="135890"/>
                  </a:lnTo>
                  <a:lnTo>
                    <a:pt x="253111" y="130810"/>
                  </a:lnTo>
                  <a:lnTo>
                    <a:pt x="257810" y="128269"/>
                  </a:lnTo>
                  <a:lnTo>
                    <a:pt x="286829" y="128269"/>
                  </a:lnTo>
                  <a:lnTo>
                    <a:pt x="280416" y="121919"/>
                  </a:lnTo>
                  <a:lnTo>
                    <a:pt x="277368" y="119380"/>
                  </a:lnTo>
                  <a:lnTo>
                    <a:pt x="275336" y="118110"/>
                  </a:lnTo>
                  <a:lnTo>
                    <a:pt x="272288" y="115569"/>
                  </a:lnTo>
                  <a:lnTo>
                    <a:pt x="269113" y="114300"/>
                  </a:lnTo>
                  <a:close/>
                </a:path>
                <a:path w="436879" h="405129">
                  <a:moveTo>
                    <a:pt x="318706" y="163830"/>
                  </a:moveTo>
                  <a:lnTo>
                    <a:pt x="304926" y="163830"/>
                  </a:lnTo>
                  <a:lnTo>
                    <a:pt x="307848" y="166369"/>
                  </a:lnTo>
                  <a:lnTo>
                    <a:pt x="310769" y="167640"/>
                  </a:lnTo>
                  <a:lnTo>
                    <a:pt x="313817" y="168910"/>
                  </a:lnTo>
                  <a:lnTo>
                    <a:pt x="318706" y="163830"/>
                  </a:lnTo>
                  <a:close/>
                </a:path>
                <a:path w="436879" h="405129">
                  <a:moveTo>
                    <a:pt x="283083" y="87630"/>
                  </a:moveTo>
                  <a:lnTo>
                    <a:pt x="273050" y="97790"/>
                  </a:lnTo>
                  <a:lnTo>
                    <a:pt x="350139" y="132080"/>
                  </a:lnTo>
                  <a:lnTo>
                    <a:pt x="359029" y="123190"/>
                  </a:lnTo>
                  <a:lnTo>
                    <a:pt x="356139" y="116840"/>
                  </a:lnTo>
                  <a:lnTo>
                    <a:pt x="343408" y="116840"/>
                  </a:lnTo>
                  <a:lnTo>
                    <a:pt x="338328" y="114300"/>
                  </a:lnTo>
                  <a:lnTo>
                    <a:pt x="333375" y="111760"/>
                  </a:lnTo>
                  <a:lnTo>
                    <a:pt x="283083" y="87630"/>
                  </a:lnTo>
                  <a:close/>
                </a:path>
                <a:path w="436879" h="405129">
                  <a:moveTo>
                    <a:pt x="324358" y="46990"/>
                  </a:moveTo>
                  <a:lnTo>
                    <a:pt x="314579" y="55880"/>
                  </a:lnTo>
                  <a:lnTo>
                    <a:pt x="336296" y="102869"/>
                  </a:lnTo>
                  <a:lnTo>
                    <a:pt x="338836" y="107950"/>
                  </a:lnTo>
                  <a:lnTo>
                    <a:pt x="341249" y="113030"/>
                  </a:lnTo>
                  <a:lnTo>
                    <a:pt x="343408" y="116840"/>
                  </a:lnTo>
                  <a:lnTo>
                    <a:pt x="356139" y="116840"/>
                  </a:lnTo>
                  <a:lnTo>
                    <a:pt x="324358" y="46990"/>
                  </a:lnTo>
                  <a:close/>
                </a:path>
                <a:path w="436879" h="405129">
                  <a:moveTo>
                    <a:pt x="398703" y="13969"/>
                  </a:moveTo>
                  <a:lnTo>
                    <a:pt x="378841" y="13969"/>
                  </a:lnTo>
                  <a:lnTo>
                    <a:pt x="382524" y="16510"/>
                  </a:lnTo>
                  <a:lnTo>
                    <a:pt x="386334" y="20319"/>
                  </a:lnTo>
                  <a:lnTo>
                    <a:pt x="387476" y="21590"/>
                  </a:lnTo>
                  <a:lnTo>
                    <a:pt x="388747" y="22860"/>
                  </a:lnTo>
                  <a:lnTo>
                    <a:pt x="386461" y="27940"/>
                  </a:lnTo>
                  <a:lnTo>
                    <a:pt x="381889" y="34290"/>
                  </a:lnTo>
                  <a:lnTo>
                    <a:pt x="375158" y="43180"/>
                  </a:lnTo>
                  <a:lnTo>
                    <a:pt x="369443" y="50800"/>
                  </a:lnTo>
                  <a:lnTo>
                    <a:pt x="368173" y="53340"/>
                  </a:lnTo>
                  <a:lnTo>
                    <a:pt x="366268" y="55880"/>
                  </a:lnTo>
                  <a:lnTo>
                    <a:pt x="364363" y="62230"/>
                  </a:lnTo>
                  <a:lnTo>
                    <a:pt x="363728" y="66040"/>
                  </a:lnTo>
                  <a:lnTo>
                    <a:pt x="363982" y="69850"/>
                  </a:lnTo>
                  <a:lnTo>
                    <a:pt x="364998" y="72390"/>
                  </a:lnTo>
                  <a:lnTo>
                    <a:pt x="366014" y="76200"/>
                  </a:lnTo>
                  <a:lnTo>
                    <a:pt x="367919" y="80010"/>
                  </a:lnTo>
                  <a:lnTo>
                    <a:pt x="375285" y="87630"/>
                  </a:lnTo>
                  <a:lnTo>
                    <a:pt x="380746" y="88900"/>
                  </a:lnTo>
                  <a:lnTo>
                    <a:pt x="393319" y="88900"/>
                  </a:lnTo>
                  <a:lnTo>
                    <a:pt x="399542" y="85090"/>
                  </a:lnTo>
                  <a:lnTo>
                    <a:pt x="405765" y="78740"/>
                  </a:lnTo>
                  <a:lnTo>
                    <a:pt x="408220" y="76200"/>
                  </a:lnTo>
                  <a:lnTo>
                    <a:pt x="386080" y="76200"/>
                  </a:lnTo>
                  <a:lnTo>
                    <a:pt x="383032" y="74930"/>
                  </a:lnTo>
                  <a:lnTo>
                    <a:pt x="380492" y="72390"/>
                  </a:lnTo>
                  <a:lnTo>
                    <a:pt x="378841" y="69850"/>
                  </a:lnTo>
                  <a:lnTo>
                    <a:pt x="377698" y="68580"/>
                  </a:lnTo>
                  <a:lnTo>
                    <a:pt x="377317" y="66040"/>
                  </a:lnTo>
                  <a:lnTo>
                    <a:pt x="376809" y="63500"/>
                  </a:lnTo>
                  <a:lnTo>
                    <a:pt x="377063" y="62230"/>
                  </a:lnTo>
                  <a:lnTo>
                    <a:pt x="378841" y="57150"/>
                  </a:lnTo>
                  <a:lnTo>
                    <a:pt x="381000" y="53340"/>
                  </a:lnTo>
                  <a:lnTo>
                    <a:pt x="390144" y="41910"/>
                  </a:lnTo>
                  <a:lnTo>
                    <a:pt x="394208" y="35560"/>
                  </a:lnTo>
                  <a:lnTo>
                    <a:pt x="396240" y="30480"/>
                  </a:lnTo>
                  <a:lnTo>
                    <a:pt x="415378" y="30480"/>
                  </a:lnTo>
                  <a:lnTo>
                    <a:pt x="398703" y="13969"/>
                  </a:lnTo>
                  <a:close/>
                </a:path>
                <a:path w="436879" h="405129">
                  <a:moveTo>
                    <a:pt x="415378" y="30480"/>
                  </a:moveTo>
                  <a:lnTo>
                    <a:pt x="396240" y="30480"/>
                  </a:lnTo>
                  <a:lnTo>
                    <a:pt x="399669" y="34290"/>
                  </a:lnTo>
                  <a:lnTo>
                    <a:pt x="403860" y="38100"/>
                  </a:lnTo>
                  <a:lnTo>
                    <a:pt x="406526" y="41910"/>
                  </a:lnTo>
                  <a:lnTo>
                    <a:pt x="409067" y="48260"/>
                  </a:lnTo>
                  <a:lnTo>
                    <a:pt x="409194" y="53340"/>
                  </a:lnTo>
                  <a:lnTo>
                    <a:pt x="406654" y="62230"/>
                  </a:lnTo>
                  <a:lnTo>
                    <a:pt x="404241" y="66040"/>
                  </a:lnTo>
                  <a:lnTo>
                    <a:pt x="396875" y="73660"/>
                  </a:lnTo>
                  <a:lnTo>
                    <a:pt x="393192" y="74930"/>
                  </a:lnTo>
                  <a:lnTo>
                    <a:pt x="389636" y="74930"/>
                  </a:lnTo>
                  <a:lnTo>
                    <a:pt x="386080" y="76200"/>
                  </a:lnTo>
                  <a:lnTo>
                    <a:pt x="408220" y="76200"/>
                  </a:lnTo>
                  <a:lnTo>
                    <a:pt x="409448" y="74930"/>
                  </a:lnTo>
                  <a:lnTo>
                    <a:pt x="412242" y="71119"/>
                  </a:lnTo>
                  <a:lnTo>
                    <a:pt x="416306" y="62230"/>
                  </a:lnTo>
                  <a:lnTo>
                    <a:pt x="417575" y="57150"/>
                  </a:lnTo>
                  <a:lnTo>
                    <a:pt x="418084" y="50800"/>
                  </a:lnTo>
                  <a:lnTo>
                    <a:pt x="431800" y="50800"/>
                  </a:lnTo>
                  <a:lnTo>
                    <a:pt x="436753" y="45719"/>
                  </a:lnTo>
                  <a:lnTo>
                    <a:pt x="433450" y="44450"/>
                  </a:lnTo>
                  <a:lnTo>
                    <a:pt x="430403" y="43180"/>
                  </a:lnTo>
                  <a:lnTo>
                    <a:pt x="427736" y="41910"/>
                  </a:lnTo>
                  <a:lnTo>
                    <a:pt x="424942" y="39369"/>
                  </a:lnTo>
                  <a:lnTo>
                    <a:pt x="419226" y="34290"/>
                  </a:lnTo>
                  <a:lnTo>
                    <a:pt x="415378" y="30480"/>
                  </a:lnTo>
                  <a:close/>
                </a:path>
                <a:path w="436879" h="405129">
                  <a:moveTo>
                    <a:pt x="376047" y="0"/>
                  </a:moveTo>
                  <a:lnTo>
                    <a:pt x="372491" y="1269"/>
                  </a:lnTo>
                  <a:lnTo>
                    <a:pt x="368300" y="3810"/>
                  </a:lnTo>
                  <a:lnTo>
                    <a:pt x="364236" y="5080"/>
                  </a:lnTo>
                  <a:lnTo>
                    <a:pt x="359791" y="8890"/>
                  </a:lnTo>
                  <a:lnTo>
                    <a:pt x="355092" y="12700"/>
                  </a:lnTo>
                  <a:lnTo>
                    <a:pt x="350266" y="17780"/>
                  </a:lnTo>
                  <a:lnTo>
                    <a:pt x="346710" y="22860"/>
                  </a:lnTo>
                  <a:lnTo>
                    <a:pt x="344297" y="27940"/>
                  </a:lnTo>
                  <a:lnTo>
                    <a:pt x="342011" y="33019"/>
                  </a:lnTo>
                  <a:lnTo>
                    <a:pt x="341122" y="36830"/>
                  </a:lnTo>
                  <a:lnTo>
                    <a:pt x="342138" y="45719"/>
                  </a:lnTo>
                  <a:lnTo>
                    <a:pt x="343916" y="50800"/>
                  </a:lnTo>
                  <a:lnTo>
                    <a:pt x="347091" y="55880"/>
                  </a:lnTo>
                  <a:lnTo>
                    <a:pt x="357505" y="46990"/>
                  </a:lnTo>
                  <a:lnTo>
                    <a:pt x="354584" y="43180"/>
                  </a:lnTo>
                  <a:lnTo>
                    <a:pt x="353441" y="38100"/>
                  </a:lnTo>
                  <a:lnTo>
                    <a:pt x="353949" y="34290"/>
                  </a:lnTo>
                  <a:lnTo>
                    <a:pt x="354584" y="30480"/>
                  </a:lnTo>
                  <a:lnTo>
                    <a:pt x="356997" y="26669"/>
                  </a:lnTo>
                  <a:lnTo>
                    <a:pt x="361442" y="22860"/>
                  </a:lnTo>
                  <a:lnTo>
                    <a:pt x="366268" y="17780"/>
                  </a:lnTo>
                  <a:lnTo>
                    <a:pt x="370967" y="15240"/>
                  </a:lnTo>
                  <a:lnTo>
                    <a:pt x="375539" y="15240"/>
                  </a:lnTo>
                  <a:lnTo>
                    <a:pt x="378841" y="13969"/>
                  </a:lnTo>
                  <a:lnTo>
                    <a:pt x="398703" y="13969"/>
                  </a:lnTo>
                  <a:lnTo>
                    <a:pt x="393573" y="8890"/>
                  </a:lnTo>
                  <a:lnTo>
                    <a:pt x="390525" y="5080"/>
                  </a:lnTo>
                  <a:lnTo>
                    <a:pt x="388493" y="5080"/>
                  </a:lnTo>
                  <a:lnTo>
                    <a:pt x="385445" y="2540"/>
                  </a:lnTo>
                  <a:lnTo>
                    <a:pt x="382270" y="1269"/>
                  </a:lnTo>
                  <a:lnTo>
                    <a:pt x="379095" y="1269"/>
                  </a:lnTo>
                  <a:lnTo>
                    <a:pt x="376047" y="0"/>
                  </a:lnTo>
                  <a:close/>
                </a:path>
                <a:path w="436879" h="405129">
                  <a:moveTo>
                    <a:pt x="431800" y="50800"/>
                  </a:moveTo>
                  <a:lnTo>
                    <a:pt x="418084" y="50800"/>
                  </a:lnTo>
                  <a:lnTo>
                    <a:pt x="421005" y="53340"/>
                  </a:lnTo>
                  <a:lnTo>
                    <a:pt x="426847" y="55880"/>
                  </a:lnTo>
                  <a:lnTo>
                    <a:pt x="431800" y="5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1551558" y="1038225"/>
              <a:ext cx="6610350" cy="4799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ts val="1608"/>
                </a:lnSpc>
              </a:pPr>
              <a:r>
                <a:rPr sz="1368" b="1" spc="-9" dirty="0">
                  <a:latin typeface="Arial"/>
                  <a:cs typeface="Arial"/>
                </a:rPr>
                <a:t>Veronalaiset </a:t>
              </a:r>
              <a:r>
                <a:rPr sz="1368" b="1" spc="-4" dirty="0">
                  <a:latin typeface="Arial"/>
                  <a:cs typeface="Arial"/>
                </a:rPr>
                <a:t>tulot keskimäärin kunnittain Etelä-Savossa 2016 -</a:t>
              </a:r>
              <a:r>
                <a:rPr sz="1368" b="1" spc="15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2017,</a:t>
              </a:r>
              <a:endParaRPr sz="1368">
                <a:latin typeface="Arial"/>
                <a:cs typeface="Arial"/>
              </a:endParaRPr>
            </a:p>
            <a:p>
              <a:pPr algn="ctr">
                <a:lnSpc>
                  <a:spcPts val="1608"/>
                </a:lnSpc>
              </a:pPr>
              <a:r>
                <a:rPr sz="1368" b="1" spc="-4" dirty="0">
                  <a:latin typeface="Arial"/>
                  <a:cs typeface="Arial"/>
                </a:rPr>
                <a:t>€/tulonsaaja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/>
            <p:nvPr/>
          </p:nvSpPr>
          <p:spPr>
            <a:xfrm>
              <a:off x="4373498" y="177806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1CF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4373498" y="177806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4961128" y="177806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4961128" y="177806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4230496" y="1697913"/>
              <a:ext cx="1270635" cy="194873"/>
            </a:xfrm>
            <a:prstGeom prst="rect">
              <a:avLst/>
            </a:prstGeom>
            <a:ln w="9525">
              <a:solidFill>
                <a:srgbClr val="7E7E7E"/>
              </a:solidFill>
            </a:ln>
          </p:spPr>
          <p:txBody>
            <a:bodyPr vert="horz" wrap="square" lIns="0" tIns="8688" rIns="0" bIns="0" rtlCol="0">
              <a:spAutoFit/>
            </a:bodyPr>
            <a:lstStyle/>
            <a:p>
              <a:pPr marL="212851">
                <a:spcBef>
                  <a:spcPts val="68"/>
                </a:spcBef>
                <a:tabLst>
                  <a:tab pos="715115" algn="l"/>
                </a:tabLst>
              </a:pPr>
              <a:r>
                <a:rPr sz="1026" spc="-4" dirty="0">
                  <a:latin typeface="Arial"/>
                  <a:cs typeface="Arial"/>
                </a:rPr>
                <a:t>2016	2017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/>
            <p:nvPr/>
          </p:nvSpPr>
          <p:spPr>
            <a:xfrm>
              <a:off x="651535" y="2069719"/>
              <a:ext cx="8683625" cy="0"/>
            </a:xfrm>
            <a:custGeom>
              <a:avLst/>
              <a:gdLst/>
              <a:ahLst/>
              <a:cxnLst/>
              <a:rect l="l" t="t" r="r" b="b"/>
              <a:pathLst>
                <a:path w="8683625">
                  <a:moveTo>
                    <a:pt x="0" y="0"/>
                  </a:moveTo>
                  <a:lnTo>
                    <a:pt x="8683345" y="0"/>
                  </a:lnTo>
                </a:path>
              </a:pathLst>
            </a:custGeom>
            <a:ln w="19050">
              <a:solidFill>
                <a:srgbClr val="6F2F9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45845" y="5661405"/>
              <a:ext cx="304800" cy="295910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96" y="0"/>
                  </a:moveTo>
                  <a:lnTo>
                    <a:pt x="165862" y="47370"/>
                  </a:lnTo>
                  <a:lnTo>
                    <a:pt x="0" y="201167"/>
                  </a:lnTo>
                  <a:lnTo>
                    <a:pt x="87744" y="295782"/>
                  </a:lnTo>
                  <a:lnTo>
                    <a:pt x="253606" y="141985"/>
                  </a:lnTo>
                  <a:lnTo>
                    <a:pt x="299269" y="141985"/>
                  </a:lnTo>
                  <a:lnTo>
                    <a:pt x="304355" y="6984"/>
                  </a:lnTo>
                  <a:lnTo>
                    <a:pt x="121996" y="0"/>
                  </a:lnTo>
                  <a:close/>
                </a:path>
                <a:path w="304800" h="295910">
                  <a:moveTo>
                    <a:pt x="299269" y="141985"/>
                  </a:moveTo>
                  <a:lnTo>
                    <a:pt x="253606" y="141985"/>
                  </a:lnTo>
                  <a:lnTo>
                    <a:pt x="297484" y="189356"/>
                  </a:lnTo>
                  <a:lnTo>
                    <a:pt x="299269" y="141985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645845" y="5661405"/>
              <a:ext cx="304800" cy="295910"/>
            </a:xfrm>
            <a:custGeom>
              <a:avLst/>
              <a:gdLst/>
              <a:ahLst/>
              <a:cxnLst/>
              <a:rect l="l" t="t" r="r" b="b"/>
              <a:pathLst>
                <a:path w="304800" h="295910">
                  <a:moveTo>
                    <a:pt x="121996" y="0"/>
                  </a:moveTo>
                  <a:lnTo>
                    <a:pt x="304355" y="6984"/>
                  </a:lnTo>
                  <a:lnTo>
                    <a:pt x="297484" y="189356"/>
                  </a:lnTo>
                  <a:lnTo>
                    <a:pt x="253606" y="141985"/>
                  </a:lnTo>
                  <a:lnTo>
                    <a:pt x="87744" y="295782"/>
                  </a:lnTo>
                  <a:lnTo>
                    <a:pt x="0" y="201167"/>
                  </a:lnTo>
                  <a:lnTo>
                    <a:pt x="165862" y="47370"/>
                  </a:lnTo>
                  <a:lnTo>
                    <a:pt x="121996" y="0"/>
                  </a:lnTo>
                  <a:close/>
                </a:path>
              </a:pathLst>
            </a:custGeom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 txBox="1"/>
            <p:nvPr/>
          </p:nvSpPr>
          <p:spPr>
            <a:xfrm>
              <a:off x="234492" y="6216672"/>
              <a:ext cx="628142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Ryhmä 168">
            <a:extLst>
              <a:ext uri="{FF2B5EF4-FFF2-40B4-BE49-F238E27FC236}">
                <a16:creationId xmlns:a16="http://schemas.microsoft.com/office/drawing/2014/main" id="{F3C9F99A-3BBE-4087-B8A0-557F4E67AD3A}"/>
              </a:ext>
            </a:extLst>
          </p:cNvPr>
          <p:cNvGrpSpPr/>
          <p:nvPr/>
        </p:nvGrpSpPr>
        <p:grpSpPr>
          <a:xfrm>
            <a:off x="611560" y="692696"/>
            <a:ext cx="7841511" cy="4836241"/>
            <a:chOff x="532133" y="952953"/>
            <a:chExt cx="7841511" cy="4836241"/>
          </a:xfrm>
        </p:grpSpPr>
        <p:grpSp>
          <p:nvGrpSpPr>
            <p:cNvPr id="168" name="Ryhmä 167">
              <a:extLst>
                <a:ext uri="{FF2B5EF4-FFF2-40B4-BE49-F238E27FC236}">
                  <a16:creationId xmlns:a16="http://schemas.microsoft.com/office/drawing/2014/main" id="{BD9CA39D-7CDB-46A8-91D8-DC7A494C9696}"/>
                </a:ext>
              </a:extLst>
            </p:cNvPr>
            <p:cNvGrpSpPr/>
            <p:nvPr/>
          </p:nvGrpSpPr>
          <p:grpSpPr>
            <a:xfrm>
              <a:off x="597292" y="952953"/>
              <a:ext cx="7776352" cy="4206349"/>
              <a:chOff x="459435" y="1065657"/>
              <a:chExt cx="9094012" cy="4919091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9470135" y="4451604"/>
                <a:ext cx="83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3184">
                    <a:moveTo>
                      <a:pt x="0" y="0"/>
                    </a:moveTo>
                    <a:lnTo>
                      <a:pt x="8293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" name="object 3"/>
              <p:cNvSpPr/>
              <p:nvPr/>
            </p:nvSpPr>
            <p:spPr>
              <a:xfrm>
                <a:off x="8891016" y="4451604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8311895" y="4451604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7734300" y="4451604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7155180" y="4451604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6576059" y="4451604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5996940" y="4451604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5417820" y="4451604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840223" y="4451604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4261103" y="4451604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3681984" y="4451604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3102864" y="4451604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523744" y="4451604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944623" y="4451604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367027" y="4451604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870216" y="4451604"/>
                <a:ext cx="825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2550">
                    <a:moveTo>
                      <a:pt x="0" y="0"/>
                    </a:moveTo>
                    <a:lnTo>
                      <a:pt x="8228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9470135" y="3869436"/>
                <a:ext cx="83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3184">
                    <a:moveTo>
                      <a:pt x="0" y="0"/>
                    </a:moveTo>
                    <a:lnTo>
                      <a:pt x="8293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8891016" y="3869436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8311895" y="3869436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7734300" y="3869436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7155180" y="3869436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6576059" y="3869436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5996940" y="3869436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5417820" y="3869436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4840223" y="3869436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4261103" y="3869436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3681984" y="3869436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3102864" y="3869436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2523744" y="3869436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944623" y="3869436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367027" y="3869436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870216" y="3869436"/>
                <a:ext cx="825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2550">
                    <a:moveTo>
                      <a:pt x="0" y="0"/>
                    </a:moveTo>
                    <a:lnTo>
                      <a:pt x="8228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9470135" y="3287268"/>
                <a:ext cx="83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3184">
                    <a:moveTo>
                      <a:pt x="0" y="0"/>
                    </a:moveTo>
                    <a:lnTo>
                      <a:pt x="8293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8891016" y="32872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8311895" y="32872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7734300" y="32872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7155180" y="32872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6576059" y="32872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5996940" y="32872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5417820" y="32872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4840223" y="32872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4261103" y="32872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3681984" y="32872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3102864" y="32872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2523744" y="32872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944623" y="32872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367027" y="32872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870216" y="3287268"/>
                <a:ext cx="825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2550">
                    <a:moveTo>
                      <a:pt x="0" y="0"/>
                    </a:moveTo>
                    <a:lnTo>
                      <a:pt x="8228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9470135" y="2706624"/>
                <a:ext cx="83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3184">
                    <a:moveTo>
                      <a:pt x="0" y="0"/>
                    </a:moveTo>
                    <a:lnTo>
                      <a:pt x="8293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8891016" y="2706624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8311895" y="2706624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7734300" y="2706624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7155180" y="2706624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5996940" y="2706624"/>
                <a:ext cx="7454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45490">
                    <a:moveTo>
                      <a:pt x="0" y="0"/>
                    </a:moveTo>
                    <a:lnTo>
                      <a:pt x="74523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5417820" y="2706624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4840223" y="2706624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4261103" y="2706624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3681984" y="2706624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3102864" y="2706624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2523744" y="2706624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1944623" y="2706624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1367027" y="2706624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870216" y="2706624"/>
                <a:ext cx="825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2550">
                    <a:moveTo>
                      <a:pt x="0" y="0"/>
                    </a:moveTo>
                    <a:lnTo>
                      <a:pt x="8228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1367027" y="2124456"/>
                <a:ext cx="81864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186420">
                    <a:moveTo>
                      <a:pt x="0" y="0"/>
                    </a:moveTo>
                    <a:lnTo>
                      <a:pt x="8186039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870216" y="2124456"/>
                <a:ext cx="825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2550">
                    <a:moveTo>
                      <a:pt x="0" y="0"/>
                    </a:moveTo>
                    <a:lnTo>
                      <a:pt x="8228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870216" y="1543050"/>
                <a:ext cx="86829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682990">
                    <a:moveTo>
                      <a:pt x="0" y="0"/>
                    </a:moveTo>
                    <a:lnTo>
                      <a:pt x="8682850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870216" y="1543050"/>
                <a:ext cx="8682990" cy="3489960"/>
              </a:xfrm>
              <a:custGeom>
                <a:avLst/>
                <a:gdLst/>
                <a:ahLst/>
                <a:cxnLst/>
                <a:rect l="l" t="t" r="r" b="b"/>
                <a:pathLst>
                  <a:path w="8682990" h="3489960">
                    <a:moveTo>
                      <a:pt x="0" y="3489452"/>
                    </a:moveTo>
                    <a:lnTo>
                      <a:pt x="8682863" y="3489452"/>
                    </a:lnTo>
                    <a:lnTo>
                      <a:pt x="8682863" y="0"/>
                    </a:lnTo>
                    <a:lnTo>
                      <a:pt x="0" y="0"/>
                    </a:lnTo>
                    <a:lnTo>
                      <a:pt x="0" y="3489452"/>
                    </a:lnTo>
                    <a:close/>
                  </a:path>
                </a:pathLst>
              </a:custGeom>
              <a:ln w="9525">
                <a:solidFill>
                  <a:srgbClr val="7E7E7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952500" y="1834896"/>
                <a:ext cx="207645" cy="3197860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3197860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3197606"/>
                    </a:lnTo>
                    <a:lnTo>
                      <a:pt x="207263" y="3197606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FAE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1531619" y="2567940"/>
                <a:ext cx="207645" cy="2465070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2465070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464562"/>
                    </a:lnTo>
                    <a:lnTo>
                      <a:pt x="207263" y="2464562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FAE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2110739" y="2638044"/>
                <a:ext cx="207645" cy="2394585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2394585">
                    <a:moveTo>
                      <a:pt x="207264" y="0"/>
                    </a:moveTo>
                    <a:lnTo>
                      <a:pt x="0" y="0"/>
                    </a:lnTo>
                    <a:lnTo>
                      <a:pt x="0" y="2394458"/>
                    </a:lnTo>
                    <a:lnTo>
                      <a:pt x="207264" y="2394458"/>
                    </a:lnTo>
                    <a:lnTo>
                      <a:pt x="207264" y="0"/>
                    </a:lnTo>
                    <a:close/>
                  </a:path>
                </a:pathLst>
              </a:custGeom>
              <a:solidFill>
                <a:srgbClr val="FAE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2689860" y="2554224"/>
                <a:ext cx="205740" cy="247840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478404">
                    <a:moveTo>
                      <a:pt x="205739" y="0"/>
                    </a:moveTo>
                    <a:lnTo>
                      <a:pt x="0" y="0"/>
                    </a:lnTo>
                    <a:lnTo>
                      <a:pt x="0" y="2478278"/>
                    </a:lnTo>
                    <a:lnTo>
                      <a:pt x="205739" y="2478278"/>
                    </a:lnTo>
                    <a:lnTo>
                      <a:pt x="205739" y="0"/>
                    </a:lnTo>
                    <a:close/>
                  </a:path>
                </a:pathLst>
              </a:custGeom>
              <a:solidFill>
                <a:srgbClr val="FAE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3268979" y="2275332"/>
                <a:ext cx="205740" cy="2757170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757170">
                    <a:moveTo>
                      <a:pt x="205740" y="0"/>
                    </a:moveTo>
                    <a:lnTo>
                      <a:pt x="0" y="0"/>
                    </a:lnTo>
                    <a:lnTo>
                      <a:pt x="0" y="2757170"/>
                    </a:lnTo>
                    <a:lnTo>
                      <a:pt x="205740" y="2757170"/>
                    </a:lnTo>
                    <a:lnTo>
                      <a:pt x="205740" y="0"/>
                    </a:lnTo>
                    <a:close/>
                  </a:path>
                </a:pathLst>
              </a:custGeom>
              <a:solidFill>
                <a:srgbClr val="FAE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3846576" y="2543556"/>
                <a:ext cx="207645" cy="248920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489200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488946"/>
                    </a:lnTo>
                    <a:lnTo>
                      <a:pt x="207263" y="2488946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FAE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4425696" y="2564892"/>
                <a:ext cx="207645" cy="246761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467610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467610"/>
                    </a:lnTo>
                    <a:lnTo>
                      <a:pt x="207263" y="2467610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FAE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5004815" y="2151888"/>
                <a:ext cx="207645" cy="288099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880995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880614"/>
                    </a:lnTo>
                    <a:lnTo>
                      <a:pt x="207263" y="2880614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FAE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5583935" y="2452116"/>
                <a:ext cx="207645" cy="258064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580640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580386"/>
                    </a:lnTo>
                    <a:lnTo>
                      <a:pt x="207263" y="2580386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FAE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6163055" y="2723388"/>
                <a:ext cx="205740" cy="230949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309495">
                    <a:moveTo>
                      <a:pt x="205740" y="0"/>
                    </a:moveTo>
                    <a:lnTo>
                      <a:pt x="0" y="0"/>
                    </a:lnTo>
                    <a:lnTo>
                      <a:pt x="0" y="2309114"/>
                    </a:lnTo>
                    <a:lnTo>
                      <a:pt x="205740" y="2309114"/>
                    </a:lnTo>
                    <a:lnTo>
                      <a:pt x="205740" y="0"/>
                    </a:lnTo>
                    <a:close/>
                  </a:path>
                </a:pathLst>
              </a:custGeom>
              <a:solidFill>
                <a:srgbClr val="FAE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6742176" y="2360676"/>
                <a:ext cx="205740" cy="2672080"/>
              </a:xfrm>
              <a:custGeom>
                <a:avLst/>
                <a:gdLst/>
                <a:ahLst/>
                <a:cxnLst/>
                <a:rect l="l" t="t" r="r" b="b"/>
                <a:pathLst>
                  <a:path w="205740" h="2672079">
                    <a:moveTo>
                      <a:pt x="205740" y="0"/>
                    </a:moveTo>
                    <a:lnTo>
                      <a:pt x="0" y="0"/>
                    </a:lnTo>
                    <a:lnTo>
                      <a:pt x="0" y="2671826"/>
                    </a:lnTo>
                    <a:lnTo>
                      <a:pt x="205740" y="2671826"/>
                    </a:lnTo>
                    <a:lnTo>
                      <a:pt x="205740" y="0"/>
                    </a:lnTo>
                    <a:close/>
                  </a:path>
                </a:pathLst>
              </a:custGeom>
              <a:solidFill>
                <a:srgbClr val="FAE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7319771" y="2577084"/>
                <a:ext cx="207645" cy="245554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455545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455417"/>
                    </a:lnTo>
                    <a:lnTo>
                      <a:pt x="207263" y="2455417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FAE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7898892" y="2606040"/>
                <a:ext cx="207645" cy="242697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426970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426462"/>
                    </a:lnTo>
                    <a:lnTo>
                      <a:pt x="207263" y="2426462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FAE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8478011" y="2307336"/>
                <a:ext cx="207645" cy="272542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725420">
                    <a:moveTo>
                      <a:pt x="207264" y="0"/>
                    </a:moveTo>
                    <a:lnTo>
                      <a:pt x="0" y="0"/>
                    </a:lnTo>
                    <a:lnTo>
                      <a:pt x="0" y="2725166"/>
                    </a:lnTo>
                    <a:lnTo>
                      <a:pt x="207264" y="2725166"/>
                    </a:lnTo>
                    <a:lnTo>
                      <a:pt x="207264" y="0"/>
                    </a:lnTo>
                    <a:close/>
                  </a:path>
                </a:pathLst>
              </a:custGeom>
              <a:solidFill>
                <a:srgbClr val="FAE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9057131" y="2676144"/>
                <a:ext cx="205740" cy="2356485"/>
              </a:xfrm>
              <a:custGeom>
                <a:avLst/>
                <a:gdLst/>
                <a:ahLst/>
                <a:cxnLst/>
                <a:rect l="l" t="t" r="r" b="b"/>
                <a:pathLst>
                  <a:path w="205740" h="2356485">
                    <a:moveTo>
                      <a:pt x="205740" y="0"/>
                    </a:moveTo>
                    <a:lnTo>
                      <a:pt x="0" y="0"/>
                    </a:lnTo>
                    <a:lnTo>
                      <a:pt x="0" y="2356358"/>
                    </a:lnTo>
                    <a:lnTo>
                      <a:pt x="205740" y="2356358"/>
                    </a:lnTo>
                    <a:lnTo>
                      <a:pt x="205740" y="0"/>
                    </a:lnTo>
                    <a:close/>
                  </a:path>
                </a:pathLst>
              </a:custGeom>
              <a:solidFill>
                <a:srgbClr val="FAE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952500" y="1834896"/>
                <a:ext cx="207645" cy="3197860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3197860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3197606"/>
                    </a:lnTo>
                    <a:lnTo>
                      <a:pt x="0" y="3197606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1531619" y="2567940"/>
                <a:ext cx="207645" cy="2465070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2465070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464562"/>
                    </a:lnTo>
                    <a:lnTo>
                      <a:pt x="0" y="2464562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2110739" y="2638044"/>
                <a:ext cx="207645" cy="2394585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2394585">
                    <a:moveTo>
                      <a:pt x="0" y="0"/>
                    </a:moveTo>
                    <a:lnTo>
                      <a:pt x="207264" y="0"/>
                    </a:lnTo>
                    <a:lnTo>
                      <a:pt x="207264" y="2394458"/>
                    </a:lnTo>
                    <a:lnTo>
                      <a:pt x="0" y="2394458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2689860" y="2554224"/>
                <a:ext cx="205740" cy="247840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478404">
                    <a:moveTo>
                      <a:pt x="0" y="0"/>
                    </a:moveTo>
                    <a:lnTo>
                      <a:pt x="205739" y="0"/>
                    </a:lnTo>
                    <a:lnTo>
                      <a:pt x="205739" y="2478278"/>
                    </a:lnTo>
                    <a:lnTo>
                      <a:pt x="0" y="2478278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3268979" y="2275332"/>
                <a:ext cx="205740" cy="2757170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757170">
                    <a:moveTo>
                      <a:pt x="0" y="0"/>
                    </a:moveTo>
                    <a:lnTo>
                      <a:pt x="205740" y="0"/>
                    </a:lnTo>
                    <a:lnTo>
                      <a:pt x="205740" y="2757170"/>
                    </a:lnTo>
                    <a:lnTo>
                      <a:pt x="0" y="275717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3846576" y="2543556"/>
                <a:ext cx="207645" cy="248920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489200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488946"/>
                    </a:lnTo>
                    <a:lnTo>
                      <a:pt x="0" y="2488946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4425696" y="2564892"/>
                <a:ext cx="207645" cy="246761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467610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467610"/>
                    </a:lnTo>
                    <a:lnTo>
                      <a:pt x="0" y="2467610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5004815" y="2151888"/>
                <a:ext cx="207645" cy="288099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880995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880614"/>
                    </a:lnTo>
                    <a:lnTo>
                      <a:pt x="0" y="2880614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5583935" y="2452116"/>
                <a:ext cx="207645" cy="258064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580640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580386"/>
                    </a:lnTo>
                    <a:lnTo>
                      <a:pt x="0" y="2580386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6163055" y="2723388"/>
                <a:ext cx="205740" cy="230949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309495">
                    <a:moveTo>
                      <a:pt x="0" y="0"/>
                    </a:moveTo>
                    <a:lnTo>
                      <a:pt x="205740" y="0"/>
                    </a:lnTo>
                    <a:lnTo>
                      <a:pt x="205740" y="2309114"/>
                    </a:lnTo>
                    <a:lnTo>
                      <a:pt x="0" y="2309114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6742176" y="2360676"/>
                <a:ext cx="205740" cy="2672080"/>
              </a:xfrm>
              <a:custGeom>
                <a:avLst/>
                <a:gdLst/>
                <a:ahLst/>
                <a:cxnLst/>
                <a:rect l="l" t="t" r="r" b="b"/>
                <a:pathLst>
                  <a:path w="205740" h="2672079">
                    <a:moveTo>
                      <a:pt x="0" y="0"/>
                    </a:moveTo>
                    <a:lnTo>
                      <a:pt x="205740" y="0"/>
                    </a:lnTo>
                    <a:lnTo>
                      <a:pt x="205740" y="2671826"/>
                    </a:lnTo>
                    <a:lnTo>
                      <a:pt x="0" y="2671826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7319771" y="2577084"/>
                <a:ext cx="207645" cy="245554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455545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455417"/>
                    </a:lnTo>
                    <a:lnTo>
                      <a:pt x="0" y="2455417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7898892" y="2606040"/>
                <a:ext cx="207645" cy="242697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426970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426462"/>
                    </a:lnTo>
                    <a:lnTo>
                      <a:pt x="0" y="2426462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8478011" y="2307336"/>
                <a:ext cx="207645" cy="272542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725420">
                    <a:moveTo>
                      <a:pt x="0" y="0"/>
                    </a:moveTo>
                    <a:lnTo>
                      <a:pt x="207264" y="0"/>
                    </a:lnTo>
                    <a:lnTo>
                      <a:pt x="207264" y="2725166"/>
                    </a:lnTo>
                    <a:lnTo>
                      <a:pt x="0" y="2725166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98"/>
              <p:cNvSpPr/>
              <p:nvPr/>
            </p:nvSpPr>
            <p:spPr>
              <a:xfrm>
                <a:off x="9057131" y="2676144"/>
                <a:ext cx="205740" cy="2356485"/>
              </a:xfrm>
              <a:custGeom>
                <a:avLst/>
                <a:gdLst/>
                <a:ahLst/>
                <a:cxnLst/>
                <a:rect l="l" t="t" r="r" b="b"/>
                <a:pathLst>
                  <a:path w="205740" h="2356485">
                    <a:moveTo>
                      <a:pt x="0" y="0"/>
                    </a:moveTo>
                    <a:lnTo>
                      <a:pt x="205740" y="0"/>
                    </a:lnTo>
                    <a:lnTo>
                      <a:pt x="205740" y="2356358"/>
                    </a:lnTo>
                    <a:lnTo>
                      <a:pt x="0" y="2356358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99"/>
              <p:cNvSpPr/>
              <p:nvPr/>
            </p:nvSpPr>
            <p:spPr>
              <a:xfrm>
                <a:off x="1159763" y="1798320"/>
                <a:ext cx="207645" cy="3234690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3234690">
                    <a:moveTo>
                      <a:pt x="207264" y="0"/>
                    </a:moveTo>
                    <a:lnTo>
                      <a:pt x="0" y="0"/>
                    </a:lnTo>
                    <a:lnTo>
                      <a:pt x="0" y="3234182"/>
                    </a:lnTo>
                    <a:lnTo>
                      <a:pt x="207264" y="3234182"/>
                    </a:lnTo>
                    <a:lnTo>
                      <a:pt x="207264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100"/>
              <p:cNvSpPr/>
              <p:nvPr/>
            </p:nvSpPr>
            <p:spPr>
              <a:xfrm>
                <a:off x="1738883" y="2584704"/>
                <a:ext cx="205740" cy="244792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447925">
                    <a:moveTo>
                      <a:pt x="205740" y="0"/>
                    </a:moveTo>
                    <a:lnTo>
                      <a:pt x="0" y="0"/>
                    </a:lnTo>
                    <a:lnTo>
                      <a:pt x="0" y="2447798"/>
                    </a:lnTo>
                    <a:lnTo>
                      <a:pt x="205740" y="2447798"/>
                    </a:lnTo>
                    <a:lnTo>
                      <a:pt x="205740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101"/>
              <p:cNvSpPr/>
              <p:nvPr/>
            </p:nvSpPr>
            <p:spPr>
              <a:xfrm>
                <a:off x="2318004" y="2631948"/>
                <a:ext cx="205740" cy="240093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400935">
                    <a:moveTo>
                      <a:pt x="205739" y="0"/>
                    </a:moveTo>
                    <a:lnTo>
                      <a:pt x="0" y="0"/>
                    </a:lnTo>
                    <a:lnTo>
                      <a:pt x="0" y="2400554"/>
                    </a:lnTo>
                    <a:lnTo>
                      <a:pt x="205739" y="2400554"/>
                    </a:lnTo>
                    <a:lnTo>
                      <a:pt x="205739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02"/>
              <p:cNvSpPr/>
              <p:nvPr/>
            </p:nvSpPr>
            <p:spPr>
              <a:xfrm>
                <a:off x="2895600" y="2531364"/>
                <a:ext cx="207645" cy="2501265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2501265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501138"/>
                    </a:lnTo>
                    <a:lnTo>
                      <a:pt x="207263" y="2501138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03"/>
              <p:cNvSpPr/>
              <p:nvPr/>
            </p:nvSpPr>
            <p:spPr>
              <a:xfrm>
                <a:off x="3474720" y="2261616"/>
                <a:ext cx="207645" cy="277114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771140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770886"/>
                    </a:lnTo>
                    <a:lnTo>
                      <a:pt x="207263" y="2770886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104"/>
              <p:cNvSpPr/>
              <p:nvPr/>
            </p:nvSpPr>
            <p:spPr>
              <a:xfrm>
                <a:off x="4053840" y="2508504"/>
                <a:ext cx="207645" cy="252412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524125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523998"/>
                    </a:lnTo>
                    <a:lnTo>
                      <a:pt x="207263" y="2523998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105"/>
              <p:cNvSpPr/>
              <p:nvPr/>
            </p:nvSpPr>
            <p:spPr>
              <a:xfrm>
                <a:off x="4632959" y="2522220"/>
                <a:ext cx="207645" cy="251079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510790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510282"/>
                    </a:lnTo>
                    <a:lnTo>
                      <a:pt x="207263" y="2510282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106"/>
              <p:cNvSpPr/>
              <p:nvPr/>
            </p:nvSpPr>
            <p:spPr>
              <a:xfrm>
                <a:off x="5212079" y="2124456"/>
                <a:ext cx="205740" cy="2908300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908300">
                    <a:moveTo>
                      <a:pt x="205740" y="0"/>
                    </a:moveTo>
                    <a:lnTo>
                      <a:pt x="0" y="0"/>
                    </a:lnTo>
                    <a:lnTo>
                      <a:pt x="0" y="2908046"/>
                    </a:lnTo>
                    <a:lnTo>
                      <a:pt x="205740" y="2908046"/>
                    </a:lnTo>
                    <a:lnTo>
                      <a:pt x="205740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107"/>
              <p:cNvSpPr/>
              <p:nvPr/>
            </p:nvSpPr>
            <p:spPr>
              <a:xfrm>
                <a:off x="5791200" y="2414016"/>
                <a:ext cx="205740" cy="2618740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618740">
                    <a:moveTo>
                      <a:pt x="205739" y="0"/>
                    </a:moveTo>
                    <a:lnTo>
                      <a:pt x="0" y="0"/>
                    </a:lnTo>
                    <a:lnTo>
                      <a:pt x="0" y="2618486"/>
                    </a:lnTo>
                    <a:lnTo>
                      <a:pt x="205739" y="2618486"/>
                    </a:lnTo>
                    <a:lnTo>
                      <a:pt x="205739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08"/>
              <p:cNvSpPr/>
              <p:nvPr/>
            </p:nvSpPr>
            <p:spPr>
              <a:xfrm>
                <a:off x="6368796" y="2735580"/>
                <a:ext cx="207645" cy="229743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297429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296922"/>
                    </a:lnTo>
                    <a:lnTo>
                      <a:pt x="207263" y="2296922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6947916" y="2321052"/>
                <a:ext cx="207645" cy="271145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711450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711450"/>
                    </a:lnTo>
                    <a:lnTo>
                      <a:pt x="207263" y="2711450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110"/>
              <p:cNvSpPr/>
              <p:nvPr/>
            </p:nvSpPr>
            <p:spPr>
              <a:xfrm>
                <a:off x="7527035" y="2529840"/>
                <a:ext cx="207645" cy="250317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503170">
                    <a:moveTo>
                      <a:pt x="207264" y="0"/>
                    </a:moveTo>
                    <a:lnTo>
                      <a:pt x="0" y="0"/>
                    </a:lnTo>
                    <a:lnTo>
                      <a:pt x="0" y="2502662"/>
                    </a:lnTo>
                    <a:lnTo>
                      <a:pt x="207264" y="2502662"/>
                    </a:lnTo>
                    <a:lnTo>
                      <a:pt x="207264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8106156" y="2609088"/>
                <a:ext cx="205740" cy="2423795"/>
              </a:xfrm>
              <a:custGeom>
                <a:avLst/>
                <a:gdLst/>
                <a:ahLst/>
                <a:cxnLst/>
                <a:rect l="l" t="t" r="r" b="b"/>
                <a:pathLst>
                  <a:path w="205740" h="2423795">
                    <a:moveTo>
                      <a:pt x="205740" y="0"/>
                    </a:moveTo>
                    <a:lnTo>
                      <a:pt x="0" y="0"/>
                    </a:lnTo>
                    <a:lnTo>
                      <a:pt x="0" y="2423414"/>
                    </a:lnTo>
                    <a:lnTo>
                      <a:pt x="205740" y="2423414"/>
                    </a:lnTo>
                    <a:lnTo>
                      <a:pt x="205740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112"/>
              <p:cNvSpPr/>
              <p:nvPr/>
            </p:nvSpPr>
            <p:spPr>
              <a:xfrm>
                <a:off x="8685276" y="2292096"/>
                <a:ext cx="205740" cy="2740660"/>
              </a:xfrm>
              <a:custGeom>
                <a:avLst/>
                <a:gdLst/>
                <a:ahLst/>
                <a:cxnLst/>
                <a:rect l="l" t="t" r="r" b="b"/>
                <a:pathLst>
                  <a:path w="205740" h="2740660">
                    <a:moveTo>
                      <a:pt x="205740" y="0"/>
                    </a:moveTo>
                    <a:lnTo>
                      <a:pt x="0" y="0"/>
                    </a:lnTo>
                    <a:lnTo>
                      <a:pt x="0" y="2740406"/>
                    </a:lnTo>
                    <a:lnTo>
                      <a:pt x="205740" y="2740406"/>
                    </a:lnTo>
                    <a:lnTo>
                      <a:pt x="205740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113"/>
              <p:cNvSpPr/>
              <p:nvPr/>
            </p:nvSpPr>
            <p:spPr>
              <a:xfrm>
                <a:off x="9262871" y="2691384"/>
                <a:ext cx="207645" cy="234124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341245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341117"/>
                    </a:lnTo>
                    <a:lnTo>
                      <a:pt x="207263" y="2341117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114"/>
              <p:cNvSpPr/>
              <p:nvPr/>
            </p:nvSpPr>
            <p:spPr>
              <a:xfrm>
                <a:off x="1159763" y="1798320"/>
                <a:ext cx="207645" cy="3234690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3234690">
                    <a:moveTo>
                      <a:pt x="0" y="0"/>
                    </a:moveTo>
                    <a:lnTo>
                      <a:pt x="207264" y="0"/>
                    </a:lnTo>
                    <a:lnTo>
                      <a:pt x="207264" y="3234182"/>
                    </a:lnTo>
                    <a:lnTo>
                      <a:pt x="0" y="3234182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115"/>
              <p:cNvSpPr/>
              <p:nvPr/>
            </p:nvSpPr>
            <p:spPr>
              <a:xfrm>
                <a:off x="1738883" y="2584704"/>
                <a:ext cx="205740" cy="244792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447925">
                    <a:moveTo>
                      <a:pt x="0" y="0"/>
                    </a:moveTo>
                    <a:lnTo>
                      <a:pt x="205740" y="0"/>
                    </a:lnTo>
                    <a:lnTo>
                      <a:pt x="205740" y="2447798"/>
                    </a:lnTo>
                    <a:lnTo>
                      <a:pt x="0" y="2447798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116"/>
              <p:cNvSpPr/>
              <p:nvPr/>
            </p:nvSpPr>
            <p:spPr>
              <a:xfrm>
                <a:off x="2318004" y="2631948"/>
                <a:ext cx="205740" cy="240093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400935">
                    <a:moveTo>
                      <a:pt x="0" y="0"/>
                    </a:moveTo>
                    <a:lnTo>
                      <a:pt x="205739" y="0"/>
                    </a:lnTo>
                    <a:lnTo>
                      <a:pt x="205739" y="2400554"/>
                    </a:lnTo>
                    <a:lnTo>
                      <a:pt x="0" y="2400554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117"/>
              <p:cNvSpPr/>
              <p:nvPr/>
            </p:nvSpPr>
            <p:spPr>
              <a:xfrm>
                <a:off x="2895600" y="2531364"/>
                <a:ext cx="207645" cy="2501265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2501265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501138"/>
                    </a:lnTo>
                    <a:lnTo>
                      <a:pt x="0" y="2501138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object 118"/>
              <p:cNvSpPr/>
              <p:nvPr/>
            </p:nvSpPr>
            <p:spPr>
              <a:xfrm>
                <a:off x="3474720" y="2261616"/>
                <a:ext cx="207645" cy="277114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771140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770886"/>
                    </a:lnTo>
                    <a:lnTo>
                      <a:pt x="0" y="2770886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119"/>
              <p:cNvSpPr/>
              <p:nvPr/>
            </p:nvSpPr>
            <p:spPr>
              <a:xfrm>
                <a:off x="4053840" y="2508504"/>
                <a:ext cx="207645" cy="252412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524125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523998"/>
                    </a:lnTo>
                    <a:lnTo>
                      <a:pt x="0" y="2523998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120"/>
              <p:cNvSpPr/>
              <p:nvPr/>
            </p:nvSpPr>
            <p:spPr>
              <a:xfrm>
                <a:off x="4632959" y="2522220"/>
                <a:ext cx="207645" cy="251079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510790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510282"/>
                    </a:lnTo>
                    <a:lnTo>
                      <a:pt x="0" y="2510282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121"/>
              <p:cNvSpPr/>
              <p:nvPr/>
            </p:nvSpPr>
            <p:spPr>
              <a:xfrm>
                <a:off x="5212079" y="2124456"/>
                <a:ext cx="205740" cy="2908300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908300">
                    <a:moveTo>
                      <a:pt x="0" y="0"/>
                    </a:moveTo>
                    <a:lnTo>
                      <a:pt x="205740" y="0"/>
                    </a:lnTo>
                    <a:lnTo>
                      <a:pt x="205740" y="2908046"/>
                    </a:lnTo>
                    <a:lnTo>
                      <a:pt x="0" y="2908046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object 122"/>
              <p:cNvSpPr/>
              <p:nvPr/>
            </p:nvSpPr>
            <p:spPr>
              <a:xfrm>
                <a:off x="5791200" y="2414016"/>
                <a:ext cx="205740" cy="2618740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618740">
                    <a:moveTo>
                      <a:pt x="0" y="0"/>
                    </a:moveTo>
                    <a:lnTo>
                      <a:pt x="205739" y="0"/>
                    </a:lnTo>
                    <a:lnTo>
                      <a:pt x="205739" y="2618486"/>
                    </a:lnTo>
                    <a:lnTo>
                      <a:pt x="0" y="2618486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123"/>
              <p:cNvSpPr/>
              <p:nvPr/>
            </p:nvSpPr>
            <p:spPr>
              <a:xfrm>
                <a:off x="6368796" y="2735580"/>
                <a:ext cx="207645" cy="229743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297429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296922"/>
                    </a:lnTo>
                    <a:lnTo>
                      <a:pt x="0" y="2296922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124"/>
              <p:cNvSpPr/>
              <p:nvPr/>
            </p:nvSpPr>
            <p:spPr>
              <a:xfrm>
                <a:off x="6947916" y="2321052"/>
                <a:ext cx="207645" cy="271145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711450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711450"/>
                    </a:lnTo>
                    <a:lnTo>
                      <a:pt x="0" y="2711450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125"/>
              <p:cNvSpPr/>
              <p:nvPr/>
            </p:nvSpPr>
            <p:spPr>
              <a:xfrm>
                <a:off x="7527035" y="2529840"/>
                <a:ext cx="207645" cy="250317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503170">
                    <a:moveTo>
                      <a:pt x="0" y="0"/>
                    </a:moveTo>
                    <a:lnTo>
                      <a:pt x="207264" y="0"/>
                    </a:lnTo>
                    <a:lnTo>
                      <a:pt x="207264" y="2502662"/>
                    </a:lnTo>
                    <a:lnTo>
                      <a:pt x="0" y="2502662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126"/>
              <p:cNvSpPr/>
              <p:nvPr/>
            </p:nvSpPr>
            <p:spPr>
              <a:xfrm>
                <a:off x="8106156" y="2609088"/>
                <a:ext cx="205740" cy="2423795"/>
              </a:xfrm>
              <a:custGeom>
                <a:avLst/>
                <a:gdLst/>
                <a:ahLst/>
                <a:cxnLst/>
                <a:rect l="l" t="t" r="r" b="b"/>
                <a:pathLst>
                  <a:path w="205740" h="2423795">
                    <a:moveTo>
                      <a:pt x="0" y="0"/>
                    </a:moveTo>
                    <a:lnTo>
                      <a:pt x="205740" y="0"/>
                    </a:lnTo>
                    <a:lnTo>
                      <a:pt x="205740" y="2423414"/>
                    </a:lnTo>
                    <a:lnTo>
                      <a:pt x="0" y="2423414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127"/>
              <p:cNvSpPr/>
              <p:nvPr/>
            </p:nvSpPr>
            <p:spPr>
              <a:xfrm>
                <a:off x="8685276" y="2292096"/>
                <a:ext cx="205740" cy="2740660"/>
              </a:xfrm>
              <a:custGeom>
                <a:avLst/>
                <a:gdLst/>
                <a:ahLst/>
                <a:cxnLst/>
                <a:rect l="l" t="t" r="r" b="b"/>
                <a:pathLst>
                  <a:path w="205740" h="2740660">
                    <a:moveTo>
                      <a:pt x="0" y="0"/>
                    </a:moveTo>
                    <a:lnTo>
                      <a:pt x="205740" y="0"/>
                    </a:lnTo>
                    <a:lnTo>
                      <a:pt x="205740" y="2740406"/>
                    </a:lnTo>
                    <a:lnTo>
                      <a:pt x="0" y="2740406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128"/>
              <p:cNvSpPr/>
              <p:nvPr/>
            </p:nvSpPr>
            <p:spPr>
              <a:xfrm>
                <a:off x="9262871" y="2691384"/>
                <a:ext cx="207645" cy="234124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341245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341117"/>
                    </a:lnTo>
                    <a:lnTo>
                      <a:pt x="0" y="2341117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129"/>
              <p:cNvSpPr/>
              <p:nvPr/>
            </p:nvSpPr>
            <p:spPr>
              <a:xfrm>
                <a:off x="870216" y="5032502"/>
                <a:ext cx="86829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682990">
                    <a:moveTo>
                      <a:pt x="0" y="0"/>
                    </a:moveTo>
                    <a:lnTo>
                      <a:pt x="8682850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" name="object 130"/>
              <p:cNvSpPr txBox="1"/>
              <p:nvPr/>
            </p:nvSpPr>
            <p:spPr>
              <a:xfrm>
                <a:off x="961551" y="3170301"/>
                <a:ext cx="394571" cy="511808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27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492</a:t>
                </a:r>
                <a:endParaRPr sz="1026">
                  <a:latin typeface="Arial"/>
                  <a:cs typeface="Arial"/>
                </a:endParaRPr>
              </a:p>
              <a:p>
                <a:pPr marL="26063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27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801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1" name="object 131"/>
              <p:cNvSpPr txBox="1"/>
              <p:nvPr/>
            </p:nvSpPr>
            <p:spPr>
              <a:xfrm>
                <a:off x="1540341" y="3554984"/>
                <a:ext cx="394571" cy="50228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7919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21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187</a:t>
                </a:r>
                <a:endParaRPr sz="1026">
                  <a:latin typeface="Arial"/>
                  <a:cs typeface="Arial"/>
                </a:endParaRPr>
              </a:p>
              <a:p>
                <a:pPr marL="10860">
                  <a:spcBef>
                    <a:spcPts val="162"/>
                  </a:spcBef>
                </a:pPr>
                <a:r>
                  <a:rPr sz="1026" b="1" dirty="0">
                    <a:latin typeface="Arial"/>
                    <a:cs typeface="Arial"/>
                  </a:rPr>
                  <a:t>21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043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2" name="object 132"/>
              <p:cNvSpPr txBox="1"/>
              <p:nvPr/>
            </p:nvSpPr>
            <p:spPr>
              <a:xfrm>
                <a:off x="2119461" y="3586988"/>
                <a:ext cx="394571" cy="49656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20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591</a:t>
                </a:r>
                <a:endParaRPr sz="1026">
                  <a:latin typeface="Arial"/>
                  <a:cs typeface="Arial"/>
                </a:endParaRPr>
              </a:p>
              <a:p>
                <a:pPr marL="13032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20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640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3" name="object 133"/>
              <p:cNvSpPr txBox="1"/>
              <p:nvPr/>
            </p:nvSpPr>
            <p:spPr>
              <a:xfrm>
                <a:off x="2698327" y="3536694"/>
                <a:ext cx="394571" cy="50482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21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305</a:t>
                </a:r>
                <a:endParaRPr sz="1026">
                  <a:latin typeface="Arial"/>
                  <a:cs typeface="Arial"/>
                </a:endParaRPr>
              </a:p>
              <a:p>
                <a:pPr marL="20634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21</a:t>
                </a:r>
                <a:r>
                  <a:rPr sz="1026" b="1" spc="-9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505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4" name="object 134"/>
              <p:cNvSpPr txBox="1"/>
              <p:nvPr/>
            </p:nvSpPr>
            <p:spPr>
              <a:xfrm>
                <a:off x="3276790" y="3402330"/>
                <a:ext cx="394571" cy="49974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23"/>
                  </a:lnSpc>
                </a:pPr>
                <a:r>
                  <a:rPr sz="1026" spc="4" dirty="0">
                    <a:latin typeface="Arial"/>
                    <a:cs typeface="Arial"/>
                  </a:rPr>
                  <a:t>2</a:t>
                </a:r>
                <a:r>
                  <a:rPr sz="1026" dirty="0">
                    <a:latin typeface="Arial"/>
                    <a:cs typeface="Arial"/>
                  </a:rPr>
                  <a:t>3</a:t>
                </a:r>
                <a:r>
                  <a:rPr sz="1026" spc="-9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708</a:t>
                </a:r>
                <a:endParaRPr sz="1026">
                  <a:latin typeface="Arial"/>
                  <a:cs typeface="Arial"/>
                </a:endParaRPr>
              </a:p>
              <a:p>
                <a:pPr marL="16290">
                  <a:spcBef>
                    <a:spcPts val="162"/>
                  </a:spcBef>
                </a:pPr>
                <a:r>
                  <a:rPr sz="1026" b="1" dirty="0">
                    <a:latin typeface="Arial"/>
                    <a:cs typeface="Arial"/>
                  </a:rPr>
                  <a:t>23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816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5" name="object 135"/>
              <p:cNvSpPr txBox="1"/>
              <p:nvPr/>
            </p:nvSpPr>
            <p:spPr>
              <a:xfrm>
                <a:off x="3856186" y="3525393"/>
                <a:ext cx="394571" cy="51054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21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403</a:t>
                </a:r>
                <a:endParaRPr sz="1026">
                  <a:latin typeface="Arial"/>
                  <a:cs typeface="Arial"/>
                </a:endParaRPr>
              </a:p>
              <a:p>
                <a:pPr marL="24977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21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696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6" name="object 136"/>
              <p:cNvSpPr txBox="1"/>
              <p:nvPr/>
            </p:nvSpPr>
            <p:spPr>
              <a:xfrm>
                <a:off x="4435052" y="3531870"/>
                <a:ext cx="394571" cy="51498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21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220</a:t>
                </a:r>
                <a:endParaRPr sz="1026">
                  <a:latin typeface="Arial"/>
                  <a:cs typeface="Arial"/>
                </a:endParaRPr>
              </a:p>
              <a:p>
                <a:pPr marL="28778">
                  <a:spcBef>
                    <a:spcPts val="162"/>
                  </a:spcBef>
                </a:pPr>
                <a:r>
                  <a:rPr sz="1026" b="1" dirty="0">
                    <a:latin typeface="Arial"/>
                    <a:cs typeface="Arial"/>
                  </a:rPr>
                  <a:t>21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586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7" name="object 137"/>
              <p:cNvSpPr txBox="1"/>
              <p:nvPr/>
            </p:nvSpPr>
            <p:spPr>
              <a:xfrm>
                <a:off x="5014172" y="3332734"/>
                <a:ext cx="394571" cy="50736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24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770</a:t>
                </a:r>
                <a:endParaRPr sz="1026">
                  <a:latin typeface="Arial"/>
                  <a:cs typeface="Arial"/>
                </a:endParaRPr>
              </a:p>
              <a:p>
                <a:pPr marL="22806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25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008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8" name="object 138"/>
              <p:cNvSpPr txBox="1"/>
              <p:nvPr/>
            </p:nvSpPr>
            <p:spPr>
              <a:xfrm>
                <a:off x="5593038" y="3478147"/>
                <a:ext cx="394571" cy="51244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22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187</a:t>
                </a:r>
                <a:endParaRPr sz="1026">
                  <a:latin typeface="Arial"/>
                  <a:cs typeface="Arial"/>
                </a:endParaRPr>
              </a:p>
              <a:p>
                <a:pPr marL="26606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22</a:t>
                </a:r>
                <a:r>
                  <a:rPr sz="1026" b="1" spc="-9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512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9" name="object 139"/>
              <p:cNvSpPr txBox="1"/>
              <p:nvPr/>
            </p:nvSpPr>
            <p:spPr>
              <a:xfrm>
                <a:off x="6172158" y="3632454"/>
                <a:ext cx="394571" cy="50038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629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19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858</a:t>
                </a:r>
                <a:endParaRPr sz="1026">
                  <a:latin typeface="Arial"/>
                  <a:cs typeface="Arial"/>
                </a:endParaRPr>
              </a:p>
              <a:p>
                <a:pPr marL="10860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19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746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40" name="object 140"/>
              <p:cNvSpPr txBox="1"/>
              <p:nvPr/>
            </p:nvSpPr>
            <p:spPr>
              <a:xfrm>
                <a:off x="6750897" y="3431794"/>
                <a:ext cx="394571" cy="51308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spc="4" dirty="0">
                    <a:latin typeface="Arial"/>
                    <a:cs typeface="Arial"/>
                  </a:rPr>
                  <a:t>2</a:t>
                </a:r>
                <a:r>
                  <a:rPr sz="1026" dirty="0">
                    <a:latin typeface="Arial"/>
                    <a:cs typeface="Arial"/>
                  </a:rPr>
                  <a:t>2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969</a:t>
                </a:r>
                <a:endParaRPr sz="1026">
                  <a:latin typeface="Arial"/>
                  <a:cs typeface="Arial"/>
                </a:endParaRPr>
              </a:p>
              <a:p>
                <a:pPr marL="27692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23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306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41" name="object 141"/>
              <p:cNvSpPr txBox="1"/>
              <p:nvPr/>
            </p:nvSpPr>
            <p:spPr>
              <a:xfrm>
                <a:off x="7329764" y="3536061"/>
                <a:ext cx="394571" cy="51752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21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106</a:t>
                </a:r>
                <a:endParaRPr sz="1026">
                  <a:latin typeface="Arial"/>
                  <a:cs typeface="Arial"/>
                </a:endParaRPr>
              </a:p>
              <a:p>
                <a:pPr marL="30950">
                  <a:spcBef>
                    <a:spcPts val="162"/>
                  </a:spcBef>
                </a:pPr>
                <a:r>
                  <a:rPr sz="1026" b="1" dirty="0">
                    <a:latin typeface="Arial"/>
                    <a:cs typeface="Arial"/>
                  </a:rPr>
                  <a:t>21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515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42" name="object 142"/>
              <p:cNvSpPr txBox="1"/>
              <p:nvPr/>
            </p:nvSpPr>
            <p:spPr>
              <a:xfrm>
                <a:off x="7908883" y="3574161"/>
                <a:ext cx="394571" cy="49529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1946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20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860</a:t>
                </a:r>
                <a:endParaRPr sz="1026">
                  <a:latin typeface="Arial"/>
                  <a:cs typeface="Arial"/>
                </a:endParaRPr>
              </a:p>
              <a:p>
                <a:pPr marL="10860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20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836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43" name="object 143"/>
              <p:cNvSpPr txBox="1"/>
              <p:nvPr/>
            </p:nvSpPr>
            <p:spPr>
              <a:xfrm>
                <a:off x="8487622" y="3417187"/>
                <a:ext cx="394571" cy="50101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23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428</a:t>
                </a:r>
                <a:endParaRPr sz="1026">
                  <a:latin typeface="Arial"/>
                  <a:cs typeface="Arial"/>
                </a:endParaRPr>
              </a:p>
              <a:p>
                <a:pPr marL="16833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23</a:t>
                </a:r>
                <a:r>
                  <a:rPr sz="1026" b="1" spc="-9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557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44" name="object 144"/>
              <p:cNvSpPr txBox="1"/>
              <p:nvPr/>
            </p:nvSpPr>
            <p:spPr>
              <a:xfrm>
                <a:off x="9066742" y="3608959"/>
                <a:ext cx="394571" cy="50165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7376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20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263</a:t>
                </a:r>
                <a:endParaRPr sz="1026">
                  <a:latin typeface="Arial"/>
                  <a:cs typeface="Arial"/>
                </a:endParaRPr>
              </a:p>
              <a:p>
                <a:pPr marL="10860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20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122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45" name="object 145"/>
              <p:cNvSpPr txBox="1"/>
              <p:nvPr/>
            </p:nvSpPr>
            <p:spPr>
              <a:xfrm>
                <a:off x="713944" y="4963541"/>
                <a:ext cx="82550" cy="12312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684" dirty="0">
                    <a:latin typeface="Arial"/>
                    <a:cs typeface="Arial"/>
                  </a:rPr>
                  <a:t>0</a:t>
                </a:r>
                <a:endParaRPr sz="684">
                  <a:latin typeface="Arial"/>
                  <a:cs typeface="Arial"/>
                </a:endParaRPr>
              </a:p>
            </p:txBody>
          </p:sp>
          <p:sp>
            <p:nvSpPr>
              <p:cNvPr id="146" name="object 146"/>
              <p:cNvSpPr txBox="1"/>
              <p:nvPr/>
            </p:nvSpPr>
            <p:spPr>
              <a:xfrm>
                <a:off x="516127" y="4382008"/>
                <a:ext cx="280670" cy="12312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684" dirty="0">
                    <a:latin typeface="Arial"/>
                    <a:cs typeface="Arial"/>
                  </a:rPr>
                  <a:t>5</a:t>
                </a:r>
                <a:r>
                  <a:rPr sz="684" spc="-77" dirty="0">
                    <a:latin typeface="Arial"/>
                    <a:cs typeface="Arial"/>
                  </a:rPr>
                  <a:t> </a:t>
                </a:r>
                <a:r>
                  <a:rPr sz="684" spc="-4" dirty="0">
                    <a:latin typeface="Arial"/>
                    <a:cs typeface="Arial"/>
                  </a:rPr>
                  <a:t>000</a:t>
                </a:r>
                <a:endParaRPr sz="684">
                  <a:latin typeface="Arial"/>
                  <a:cs typeface="Arial"/>
                </a:endParaRPr>
              </a:p>
            </p:txBody>
          </p:sp>
          <p:sp>
            <p:nvSpPr>
              <p:cNvPr id="147" name="object 147"/>
              <p:cNvSpPr txBox="1"/>
              <p:nvPr/>
            </p:nvSpPr>
            <p:spPr>
              <a:xfrm>
                <a:off x="459435" y="3800094"/>
                <a:ext cx="336550" cy="12312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684" spc="-4" dirty="0">
                    <a:latin typeface="Arial"/>
                    <a:cs typeface="Arial"/>
                  </a:rPr>
                  <a:t>10</a:t>
                </a:r>
                <a:r>
                  <a:rPr sz="684" spc="-68" dirty="0">
                    <a:latin typeface="Arial"/>
                    <a:cs typeface="Arial"/>
                  </a:rPr>
                  <a:t> </a:t>
                </a:r>
                <a:r>
                  <a:rPr sz="684" spc="-4" dirty="0">
                    <a:latin typeface="Arial"/>
                    <a:cs typeface="Arial"/>
                  </a:rPr>
                  <a:t>000</a:t>
                </a:r>
                <a:endParaRPr sz="684">
                  <a:latin typeface="Arial"/>
                  <a:cs typeface="Arial"/>
                </a:endParaRPr>
              </a:p>
            </p:txBody>
          </p:sp>
          <p:sp>
            <p:nvSpPr>
              <p:cNvPr id="148" name="object 148"/>
              <p:cNvSpPr txBox="1"/>
              <p:nvPr/>
            </p:nvSpPr>
            <p:spPr>
              <a:xfrm>
                <a:off x="459435" y="3218561"/>
                <a:ext cx="336550" cy="12312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684" spc="-4" dirty="0">
                    <a:latin typeface="Arial"/>
                    <a:cs typeface="Arial"/>
                  </a:rPr>
                  <a:t>15</a:t>
                </a:r>
                <a:r>
                  <a:rPr sz="684" spc="-68" dirty="0">
                    <a:latin typeface="Arial"/>
                    <a:cs typeface="Arial"/>
                  </a:rPr>
                  <a:t> </a:t>
                </a:r>
                <a:r>
                  <a:rPr sz="684" spc="-4" dirty="0">
                    <a:latin typeface="Arial"/>
                    <a:cs typeface="Arial"/>
                  </a:rPr>
                  <a:t>000</a:t>
                </a:r>
                <a:endParaRPr sz="684">
                  <a:latin typeface="Arial"/>
                  <a:cs typeface="Arial"/>
                </a:endParaRPr>
              </a:p>
            </p:txBody>
          </p:sp>
          <p:sp>
            <p:nvSpPr>
              <p:cNvPr id="149" name="object 149"/>
              <p:cNvSpPr txBox="1"/>
              <p:nvPr/>
            </p:nvSpPr>
            <p:spPr>
              <a:xfrm>
                <a:off x="459435" y="2636774"/>
                <a:ext cx="336550" cy="12312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684" spc="-4" dirty="0">
                    <a:latin typeface="Arial"/>
                    <a:cs typeface="Arial"/>
                  </a:rPr>
                  <a:t>20</a:t>
                </a:r>
                <a:r>
                  <a:rPr sz="684" spc="-68" dirty="0">
                    <a:latin typeface="Arial"/>
                    <a:cs typeface="Arial"/>
                  </a:rPr>
                  <a:t> </a:t>
                </a:r>
                <a:r>
                  <a:rPr sz="684" spc="-4" dirty="0">
                    <a:latin typeface="Arial"/>
                    <a:cs typeface="Arial"/>
                  </a:rPr>
                  <a:t>000</a:t>
                </a:r>
                <a:endParaRPr sz="684">
                  <a:latin typeface="Arial"/>
                  <a:cs typeface="Arial"/>
                </a:endParaRPr>
              </a:p>
            </p:txBody>
          </p:sp>
          <p:sp>
            <p:nvSpPr>
              <p:cNvPr id="150" name="object 150"/>
              <p:cNvSpPr txBox="1"/>
              <p:nvPr/>
            </p:nvSpPr>
            <p:spPr>
              <a:xfrm>
                <a:off x="459435" y="2055114"/>
                <a:ext cx="336550" cy="12312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684" spc="-4" dirty="0">
                    <a:latin typeface="Arial"/>
                    <a:cs typeface="Arial"/>
                  </a:rPr>
                  <a:t>25</a:t>
                </a:r>
                <a:r>
                  <a:rPr sz="684" spc="-68" dirty="0">
                    <a:latin typeface="Arial"/>
                    <a:cs typeface="Arial"/>
                  </a:rPr>
                  <a:t> </a:t>
                </a:r>
                <a:r>
                  <a:rPr sz="684" spc="-4" dirty="0">
                    <a:latin typeface="Arial"/>
                    <a:cs typeface="Arial"/>
                  </a:rPr>
                  <a:t>000</a:t>
                </a:r>
                <a:endParaRPr sz="684">
                  <a:latin typeface="Arial"/>
                  <a:cs typeface="Arial"/>
                </a:endParaRPr>
              </a:p>
            </p:txBody>
          </p:sp>
          <p:sp>
            <p:nvSpPr>
              <p:cNvPr id="151" name="object 151"/>
              <p:cNvSpPr txBox="1"/>
              <p:nvPr/>
            </p:nvSpPr>
            <p:spPr>
              <a:xfrm>
                <a:off x="459435" y="1473326"/>
                <a:ext cx="337185" cy="12312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684" dirty="0">
                    <a:latin typeface="Arial"/>
                    <a:cs typeface="Arial"/>
                  </a:rPr>
                  <a:t>30</a:t>
                </a:r>
                <a:r>
                  <a:rPr sz="684" spc="-86" dirty="0">
                    <a:latin typeface="Arial"/>
                    <a:cs typeface="Arial"/>
                  </a:rPr>
                  <a:t> </a:t>
                </a:r>
                <a:r>
                  <a:rPr sz="684" dirty="0">
                    <a:latin typeface="Arial"/>
                    <a:cs typeface="Arial"/>
                  </a:rPr>
                  <a:t>000</a:t>
                </a:r>
                <a:endParaRPr sz="684">
                  <a:latin typeface="Arial"/>
                  <a:cs typeface="Arial"/>
                </a:endParaRPr>
              </a:p>
            </p:txBody>
          </p:sp>
          <p:sp>
            <p:nvSpPr>
              <p:cNvPr id="152" name="object 152"/>
              <p:cNvSpPr/>
              <p:nvPr/>
            </p:nvSpPr>
            <p:spPr>
              <a:xfrm>
                <a:off x="553338" y="5152644"/>
                <a:ext cx="2373376" cy="63690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3" name="object 153"/>
              <p:cNvSpPr/>
              <p:nvPr/>
            </p:nvSpPr>
            <p:spPr>
              <a:xfrm>
                <a:off x="3057651" y="5182743"/>
                <a:ext cx="448309" cy="440690"/>
              </a:xfrm>
              <a:custGeom>
                <a:avLst/>
                <a:gdLst/>
                <a:ahLst/>
                <a:cxnLst/>
                <a:rect l="l" t="t" r="r" b="b"/>
                <a:pathLst>
                  <a:path w="448310" h="440689">
                    <a:moveTo>
                      <a:pt x="30987" y="417830"/>
                    </a:moveTo>
                    <a:lnTo>
                      <a:pt x="23114" y="429260"/>
                    </a:lnTo>
                    <a:lnTo>
                      <a:pt x="28733" y="434340"/>
                    </a:lnTo>
                    <a:lnTo>
                      <a:pt x="34353" y="438150"/>
                    </a:lnTo>
                    <a:lnTo>
                      <a:pt x="39973" y="440690"/>
                    </a:lnTo>
                    <a:lnTo>
                      <a:pt x="53086" y="440690"/>
                    </a:lnTo>
                    <a:lnTo>
                      <a:pt x="60198" y="438150"/>
                    </a:lnTo>
                    <a:lnTo>
                      <a:pt x="70358" y="427990"/>
                    </a:lnTo>
                    <a:lnTo>
                      <a:pt x="50546" y="427990"/>
                    </a:lnTo>
                    <a:lnTo>
                      <a:pt x="46481" y="426720"/>
                    </a:lnTo>
                    <a:lnTo>
                      <a:pt x="42291" y="426720"/>
                    </a:lnTo>
                    <a:lnTo>
                      <a:pt x="37211" y="424180"/>
                    </a:lnTo>
                    <a:lnTo>
                      <a:pt x="30987" y="417830"/>
                    </a:lnTo>
                    <a:close/>
                  </a:path>
                  <a:path w="448310" h="440689">
                    <a:moveTo>
                      <a:pt x="10287" y="331470"/>
                    </a:moveTo>
                    <a:lnTo>
                      <a:pt x="0" y="341630"/>
                    </a:lnTo>
                    <a:lnTo>
                      <a:pt x="57531" y="398780"/>
                    </a:lnTo>
                    <a:lnTo>
                      <a:pt x="60452" y="402590"/>
                    </a:lnTo>
                    <a:lnTo>
                      <a:pt x="61722" y="405130"/>
                    </a:lnTo>
                    <a:lnTo>
                      <a:pt x="63118" y="407670"/>
                    </a:lnTo>
                    <a:lnTo>
                      <a:pt x="63373" y="410210"/>
                    </a:lnTo>
                    <a:lnTo>
                      <a:pt x="62737" y="414020"/>
                    </a:lnTo>
                    <a:lnTo>
                      <a:pt x="61975" y="416560"/>
                    </a:lnTo>
                    <a:lnTo>
                      <a:pt x="60452" y="419100"/>
                    </a:lnTo>
                    <a:lnTo>
                      <a:pt x="57912" y="421640"/>
                    </a:lnTo>
                    <a:lnTo>
                      <a:pt x="54356" y="425450"/>
                    </a:lnTo>
                    <a:lnTo>
                      <a:pt x="50546" y="427990"/>
                    </a:lnTo>
                    <a:lnTo>
                      <a:pt x="70358" y="427990"/>
                    </a:lnTo>
                    <a:lnTo>
                      <a:pt x="71628" y="426720"/>
                    </a:lnTo>
                    <a:lnTo>
                      <a:pt x="74675" y="421640"/>
                    </a:lnTo>
                    <a:lnTo>
                      <a:pt x="77724" y="411480"/>
                    </a:lnTo>
                    <a:lnTo>
                      <a:pt x="77470" y="406400"/>
                    </a:lnTo>
                    <a:lnTo>
                      <a:pt x="75437" y="401320"/>
                    </a:lnTo>
                    <a:lnTo>
                      <a:pt x="73533" y="396240"/>
                    </a:lnTo>
                    <a:lnTo>
                      <a:pt x="69215" y="389890"/>
                    </a:lnTo>
                    <a:lnTo>
                      <a:pt x="10287" y="331470"/>
                    </a:lnTo>
                    <a:close/>
                  </a:path>
                  <a:path w="448310" h="440689">
                    <a:moveTo>
                      <a:pt x="102076" y="302260"/>
                    </a:moveTo>
                    <a:lnTo>
                      <a:pt x="87524" y="302260"/>
                    </a:lnTo>
                    <a:lnTo>
                      <a:pt x="80724" y="304800"/>
                    </a:lnTo>
                    <a:lnTo>
                      <a:pt x="57023" y="336550"/>
                    </a:lnTo>
                    <a:lnTo>
                      <a:pt x="57497" y="345440"/>
                    </a:lnTo>
                    <a:lnTo>
                      <a:pt x="92948" y="382270"/>
                    </a:lnTo>
                    <a:lnTo>
                      <a:pt x="100330" y="383540"/>
                    </a:lnTo>
                    <a:lnTo>
                      <a:pt x="107493" y="382270"/>
                    </a:lnTo>
                    <a:lnTo>
                      <a:pt x="114300" y="379730"/>
                    </a:lnTo>
                    <a:lnTo>
                      <a:pt x="120725" y="375920"/>
                    </a:lnTo>
                    <a:lnTo>
                      <a:pt x="126746" y="370840"/>
                    </a:lnTo>
                    <a:lnTo>
                      <a:pt x="108585" y="370840"/>
                    </a:lnTo>
                    <a:lnTo>
                      <a:pt x="101854" y="369570"/>
                    </a:lnTo>
                    <a:lnTo>
                      <a:pt x="95250" y="369570"/>
                    </a:lnTo>
                    <a:lnTo>
                      <a:pt x="88265" y="365760"/>
                    </a:lnTo>
                    <a:lnTo>
                      <a:pt x="81153" y="358140"/>
                    </a:lnTo>
                    <a:lnTo>
                      <a:pt x="73914" y="351790"/>
                    </a:lnTo>
                    <a:lnTo>
                      <a:pt x="70231" y="344170"/>
                    </a:lnTo>
                    <a:lnTo>
                      <a:pt x="69723" y="337820"/>
                    </a:lnTo>
                    <a:lnTo>
                      <a:pt x="69342" y="331470"/>
                    </a:lnTo>
                    <a:lnTo>
                      <a:pt x="71500" y="325120"/>
                    </a:lnTo>
                    <a:lnTo>
                      <a:pt x="80899" y="316230"/>
                    </a:lnTo>
                    <a:lnTo>
                      <a:pt x="86614" y="313690"/>
                    </a:lnTo>
                    <a:lnTo>
                      <a:pt x="121245" y="313690"/>
                    </a:lnTo>
                    <a:lnTo>
                      <a:pt x="116173" y="309880"/>
                    </a:lnTo>
                    <a:lnTo>
                      <a:pt x="109220" y="304800"/>
                    </a:lnTo>
                    <a:lnTo>
                      <a:pt x="102076" y="302260"/>
                    </a:lnTo>
                    <a:close/>
                  </a:path>
                  <a:path w="448310" h="440689">
                    <a:moveTo>
                      <a:pt x="121245" y="313690"/>
                    </a:moveTo>
                    <a:lnTo>
                      <a:pt x="86614" y="313690"/>
                    </a:lnTo>
                    <a:lnTo>
                      <a:pt x="93218" y="314960"/>
                    </a:lnTo>
                    <a:lnTo>
                      <a:pt x="99949" y="314960"/>
                    </a:lnTo>
                    <a:lnTo>
                      <a:pt x="106806" y="318770"/>
                    </a:lnTo>
                    <a:lnTo>
                      <a:pt x="121031" y="332740"/>
                    </a:lnTo>
                    <a:lnTo>
                      <a:pt x="124968" y="340360"/>
                    </a:lnTo>
                    <a:lnTo>
                      <a:pt x="125349" y="346710"/>
                    </a:lnTo>
                    <a:lnTo>
                      <a:pt x="125856" y="353060"/>
                    </a:lnTo>
                    <a:lnTo>
                      <a:pt x="123698" y="359410"/>
                    </a:lnTo>
                    <a:lnTo>
                      <a:pt x="118999" y="363220"/>
                    </a:lnTo>
                    <a:lnTo>
                      <a:pt x="114300" y="368300"/>
                    </a:lnTo>
                    <a:lnTo>
                      <a:pt x="108585" y="370840"/>
                    </a:lnTo>
                    <a:lnTo>
                      <a:pt x="126746" y="370840"/>
                    </a:lnTo>
                    <a:lnTo>
                      <a:pt x="131699" y="367030"/>
                    </a:lnTo>
                    <a:lnTo>
                      <a:pt x="135000" y="360680"/>
                    </a:lnTo>
                    <a:lnTo>
                      <a:pt x="136906" y="354330"/>
                    </a:lnTo>
                    <a:lnTo>
                      <a:pt x="138684" y="347980"/>
                    </a:lnTo>
                    <a:lnTo>
                      <a:pt x="138684" y="341630"/>
                    </a:lnTo>
                    <a:lnTo>
                      <a:pt x="136652" y="335280"/>
                    </a:lnTo>
                    <a:lnTo>
                      <a:pt x="134747" y="328930"/>
                    </a:lnTo>
                    <a:lnTo>
                      <a:pt x="130175" y="322580"/>
                    </a:lnTo>
                    <a:lnTo>
                      <a:pt x="122936" y="314960"/>
                    </a:lnTo>
                    <a:lnTo>
                      <a:pt x="121245" y="313690"/>
                    </a:lnTo>
                    <a:close/>
                  </a:path>
                  <a:path w="448310" h="440689">
                    <a:moveTo>
                      <a:pt x="115697" y="267970"/>
                    </a:moveTo>
                    <a:lnTo>
                      <a:pt x="107187" y="276860"/>
                    </a:lnTo>
                    <a:lnTo>
                      <a:pt x="163068" y="332740"/>
                    </a:lnTo>
                    <a:lnTo>
                      <a:pt x="172593" y="322580"/>
                    </a:lnTo>
                    <a:lnTo>
                      <a:pt x="139319" y="289560"/>
                    </a:lnTo>
                    <a:lnTo>
                      <a:pt x="136144" y="285750"/>
                    </a:lnTo>
                    <a:lnTo>
                      <a:pt x="132334" y="278130"/>
                    </a:lnTo>
                    <a:lnTo>
                      <a:pt x="132080" y="276860"/>
                    </a:lnTo>
                    <a:lnTo>
                      <a:pt x="124206" y="276860"/>
                    </a:lnTo>
                    <a:lnTo>
                      <a:pt x="115697" y="267970"/>
                    </a:lnTo>
                    <a:close/>
                  </a:path>
                  <a:path w="448310" h="440689">
                    <a:moveTo>
                      <a:pt x="190627" y="205740"/>
                    </a:moveTo>
                    <a:lnTo>
                      <a:pt x="156241" y="228600"/>
                    </a:lnTo>
                    <a:lnTo>
                      <a:pt x="152908" y="241300"/>
                    </a:lnTo>
                    <a:lnTo>
                      <a:pt x="153382" y="248920"/>
                    </a:lnTo>
                    <a:lnTo>
                      <a:pt x="181594" y="283210"/>
                    </a:lnTo>
                    <a:lnTo>
                      <a:pt x="196214" y="287020"/>
                    </a:lnTo>
                    <a:lnTo>
                      <a:pt x="210200" y="284480"/>
                    </a:lnTo>
                    <a:lnTo>
                      <a:pt x="216663" y="280670"/>
                    </a:lnTo>
                    <a:lnTo>
                      <a:pt x="222758" y="275590"/>
                    </a:lnTo>
                    <a:lnTo>
                      <a:pt x="223964" y="274320"/>
                    </a:lnTo>
                    <a:lnTo>
                      <a:pt x="191135" y="274320"/>
                    </a:lnTo>
                    <a:lnTo>
                      <a:pt x="184150" y="270510"/>
                    </a:lnTo>
                    <a:lnTo>
                      <a:pt x="169925" y="255270"/>
                    </a:lnTo>
                    <a:lnTo>
                      <a:pt x="166116" y="248920"/>
                    </a:lnTo>
                    <a:lnTo>
                      <a:pt x="165608" y="242570"/>
                    </a:lnTo>
                    <a:lnTo>
                      <a:pt x="165227" y="234950"/>
                    </a:lnTo>
                    <a:lnTo>
                      <a:pt x="167386" y="229870"/>
                    </a:lnTo>
                    <a:lnTo>
                      <a:pt x="176784" y="219710"/>
                    </a:lnTo>
                    <a:lnTo>
                      <a:pt x="182499" y="218440"/>
                    </a:lnTo>
                    <a:lnTo>
                      <a:pt x="217468" y="218440"/>
                    </a:lnTo>
                    <a:lnTo>
                      <a:pt x="212058" y="213360"/>
                    </a:lnTo>
                    <a:lnTo>
                      <a:pt x="205105" y="209550"/>
                    </a:lnTo>
                    <a:lnTo>
                      <a:pt x="197961" y="207010"/>
                    </a:lnTo>
                    <a:lnTo>
                      <a:pt x="190627" y="205740"/>
                    </a:lnTo>
                    <a:close/>
                  </a:path>
                  <a:path w="448310" h="440689">
                    <a:moveTo>
                      <a:pt x="139319" y="247650"/>
                    </a:moveTo>
                    <a:lnTo>
                      <a:pt x="133985" y="248920"/>
                    </a:lnTo>
                    <a:lnTo>
                      <a:pt x="129793" y="251460"/>
                    </a:lnTo>
                    <a:lnTo>
                      <a:pt x="126618" y="255270"/>
                    </a:lnTo>
                    <a:lnTo>
                      <a:pt x="124333" y="256540"/>
                    </a:lnTo>
                    <a:lnTo>
                      <a:pt x="122936" y="259080"/>
                    </a:lnTo>
                    <a:lnTo>
                      <a:pt x="122428" y="262890"/>
                    </a:lnTo>
                    <a:lnTo>
                      <a:pt x="121793" y="265430"/>
                    </a:lnTo>
                    <a:lnTo>
                      <a:pt x="122428" y="270510"/>
                    </a:lnTo>
                    <a:lnTo>
                      <a:pt x="124206" y="276860"/>
                    </a:lnTo>
                    <a:lnTo>
                      <a:pt x="132080" y="276860"/>
                    </a:lnTo>
                    <a:lnTo>
                      <a:pt x="131825" y="275590"/>
                    </a:lnTo>
                    <a:lnTo>
                      <a:pt x="132587" y="269240"/>
                    </a:lnTo>
                    <a:lnTo>
                      <a:pt x="133858" y="266700"/>
                    </a:lnTo>
                    <a:lnTo>
                      <a:pt x="135890" y="265430"/>
                    </a:lnTo>
                    <a:lnTo>
                      <a:pt x="138175" y="262890"/>
                    </a:lnTo>
                    <a:lnTo>
                      <a:pt x="141224" y="261620"/>
                    </a:lnTo>
                    <a:lnTo>
                      <a:pt x="144906" y="260350"/>
                    </a:lnTo>
                    <a:lnTo>
                      <a:pt x="139319" y="247650"/>
                    </a:lnTo>
                    <a:close/>
                  </a:path>
                  <a:path w="448310" h="440689">
                    <a:moveTo>
                      <a:pt x="217468" y="218440"/>
                    </a:moveTo>
                    <a:lnTo>
                      <a:pt x="195834" y="218440"/>
                    </a:lnTo>
                    <a:lnTo>
                      <a:pt x="202692" y="222250"/>
                    </a:lnTo>
                    <a:lnTo>
                      <a:pt x="209550" y="229870"/>
                    </a:lnTo>
                    <a:lnTo>
                      <a:pt x="216915" y="237490"/>
                    </a:lnTo>
                    <a:lnTo>
                      <a:pt x="220852" y="243840"/>
                    </a:lnTo>
                    <a:lnTo>
                      <a:pt x="221742" y="257810"/>
                    </a:lnTo>
                    <a:lnTo>
                      <a:pt x="219583" y="262890"/>
                    </a:lnTo>
                    <a:lnTo>
                      <a:pt x="210185" y="273050"/>
                    </a:lnTo>
                    <a:lnTo>
                      <a:pt x="204470" y="274320"/>
                    </a:lnTo>
                    <a:lnTo>
                      <a:pt x="223964" y="274320"/>
                    </a:lnTo>
                    <a:lnTo>
                      <a:pt x="227584" y="270510"/>
                    </a:lnTo>
                    <a:lnTo>
                      <a:pt x="230886" y="265430"/>
                    </a:lnTo>
                    <a:lnTo>
                      <a:pt x="232790" y="259080"/>
                    </a:lnTo>
                    <a:lnTo>
                      <a:pt x="234569" y="252730"/>
                    </a:lnTo>
                    <a:lnTo>
                      <a:pt x="234569" y="246380"/>
                    </a:lnTo>
                    <a:lnTo>
                      <a:pt x="232537" y="240030"/>
                    </a:lnTo>
                    <a:lnTo>
                      <a:pt x="230632" y="233680"/>
                    </a:lnTo>
                    <a:lnTo>
                      <a:pt x="226060" y="226060"/>
                    </a:lnTo>
                    <a:lnTo>
                      <a:pt x="218821" y="219710"/>
                    </a:lnTo>
                    <a:lnTo>
                      <a:pt x="217468" y="218440"/>
                    </a:lnTo>
                    <a:close/>
                  </a:path>
                  <a:path w="448310" h="440689">
                    <a:moveTo>
                      <a:pt x="212725" y="171450"/>
                    </a:moveTo>
                    <a:lnTo>
                      <a:pt x="203326" y="180340"/>
                    </a:lnTo>
                    <a:lnTo>
                      <a:pt x="259207" y="236220"/>
                    </a:lnTo>
                    <a:lnTo>
                      <a:pt x="268605" y="227330"/>
                    </a:lnTo>
                    <a:lnTo>
                      <a:pt x="212725" y="171450"/>
                    </a:lnTo>
                    <a:close/>
                  </a:path>
                  <a:path w="448310" h="440689">
                    <a:moveTo>
                      <a:pt x="235458" y="148590"/>
                    </a:moveTo>
                    <a:lnTo>
                      <a:pt x="226949" y="157480"/>
                    </a:lnTo>
                    <a:lnTo>
                      <a:pt x="282828" y="213360"/>
                    </a:lnTo>
                    <a:lnTo>
                      <a:pt x="292226" y="203200"/>
                    </a:lnTo>
                    <a:lnTo>
                      <a:pt x="261747" y="172720"/>
                    </a:lnTo>
                    <a:lnTo>
                      <a:pt x="254635" y="165100"/>
                    </a:lnTo>
                    <a:lnTo>
                      <a:pt x="251206" y="158750"/>
                    </a:lnTo>
                    <a:lnTo>
                      <a:pt x="251396" y="156210"/>
                    </a:lnTo>
                    <a:lnTo>
                      <a:pt x="243459" y="156210"/>
                    </a:lnTo>
                    <a:lnTo>
                      <a:pt x="235458" y="148590"/>
                    </a:lnTo>
                    <a:close/>
                  </a:path>
                  <a:path w="448310" h="440689">
                    <a:moveTo>
                      <a:pt x="293877" y="133350"/>
                    </a:moveTo>
                    <a:lnTo>
                      <a:pt x="269494" y="133350"/>
                    </a:lnTo>
                    <a:lnTo>
                      <a:pt x="272288" y="134620"/>
                    </a:lnTo>
                    <a:lnTo>
                      <a:pt x="277622" y="137160"/>
                    </a:lnTo>
                    <a:lnTo>
                      <a:pt x="280924" y="138430"/>
                    </a:lnTo>
                    <a:lnTo>
                      <a:pt x="284734" y="143510"/>
                    </a:lnTo>
                    <a:lnTo>
                      <a:pt x="318770" y="176530"/>
                    </a:lnTo>
                    <a:lnTo>
                      <a:pt x="328168" y="167640"/>
                    </a:lnTo>
                    <a:lnTo>
                      <a:pt x="293877" y="133350"/>
                    </a:lnTo>
                    <a:close/>
                  </a:path>
                  <a:path w="448310" h="440689">
                    <a:moveTo>
                      <a:pt x="191516" y="149860"/>
                    </a:moveTo>
                    <a:lnTo>
                      <a:pt x="181991" y="158750"/>
                    </a:lnTo>
                    <a:lnTo>
                      <a:pt x="192912" y="170180"/>
                    </a:lnTo>
                    <a:lnTo>
                      <a:pt x="202437" y="161290"/>
                    </a:lnTo>
                    <a:lnTo>
                      <a:pt x="191516" y="149860"/>
                    </a:lnTo>
                    <a:close/>
                  </a:path>
                  <a:path w="448310" h="440689">
                    <a:moveTo>
                      <a:pt x="270763" y="119380"/>
                    </a:moveTo>
                    <a:lnTo>
                      <a:pt x="267081" y="120650"/>
                    </a:lnTo>
                    <a:lnTo>
                      <a:pt x="263017" y="121920"/>
                    </a:lnTo>
                    <a:lnTo>
                      <a:pt x="259080" y="123190"/>
                    </a:lnTo>
                    <a:lnTo>
                      <a:pt x="242788" y="148590"/>
                    </a:lnTo>
                    <a:lnTo>
                      <a:pt x="243459" y="156210"/>
                    </a:lnTo>
                    <a:lnTo>
                      <a:pt x="251396" y="156210"/>
                    </a:lnTo>
                    <a:lnTo>
                      <a:pt x="251968" y="148590"/>
                    </a:lnTo>
                    <a:lnTo>
                      <a:pt x="254126" y="143510"/>
                    </a:lnTo>
                    <a:lnTo>
                      <a:pt x="258190" y="139700"/>
                    </a:lnTo>
                    <a:lnTo>
                      <a:pt x="260731" y="137160"/>
                    </a:lnTo>
                    <a:lnTo>
                      <a:pt x="263525" y="135890"/>
                    </a:lnTo>
                    <a:lnTo>
                      <a:pt x="266446" y="134620"/>
                    </a:lnTo>
                    <a:lnTo>
                      <a:pt x="269494" y="133350"/>
                    </a:lnTo>
                    <a:lnTo>
                      <a:pt x="293877" y="133350"/>
                    </a:lnTo>
                    <a:lnTo>
                      <a:pt x="289433" y="128270"/>
                    </a:lnTo>
                    <a:lnTo>
                      <a:pt x="286258" y="125730"/>
                    </a:lnTo>
                    <a:lnTo>
                      <a:pt x="284099" y="124460"/>
                    </a:lnTo>
                    <a:lnTo>
                      <a:pt x="280924" y="121920"/>
                    </a:lnTo>
                    <a:lnTo>
                      <a:pt x="277495" y="120650"/>
                    </a:lnTo>
                    <a:lnTo>
                      <a:pt x="270763" y="119380"/>
                    </a:lnTo>
                    <a:close/>
                  </a:path>
                  <a:path w="448310" h="440689">
                    <a:moveTo>
                      <a:pt x="333756" y="62230"/>
                    </a:moveTo>
                    <a:lnTo>
                      <a:pt x="299275" y="86360"/>
                    </a:lnTo>
                    <a:lnTo>
                      <a:pt x="296799" y="100330"/>
                    </a:lnTo>
                    <a:lnTo>
                      <a:pt x="297920" y="107950"/>
                    </a:lnTo>
                    <a:lnTo>
                      <a:pt x="325342" y="139700"/>
                    </a:lnTo>
                    <a:lnTo>
                      <a:pt x="339851" y="143510"/>
                    </a:lnTo>
                    <a:lnTo>
                      <a:pt x="353933" y="140970"/>
                    </a:lnTo>
                    <a:lnTo>
                      <a:pt x="360515" y="137160"/>
                    </a:lnTo>
                    <a:lnTo>
                      <a:pt x="366775" y="130810"/>
                    </a:lnTo>
                    <a:lnTo>
                      <a:pt x="342519" y="130810"/>
                    </a:lnTo>
                    <a:lnTo>
                      <a:pt x="336169" y="129540"/>
                    </a:lnTo>
                    <a:lnTo>
                      <a:pt x="329692" y="127000"/>
                    </a:lnTo>
                    <a:lnTo>
                      <a:pt x="323214" y="121920"/>
                    </a:lnTo>
                    <a:lnTo>
                      <a:pt x="332051" y="113030"/>
                    </a:lnTo>
                    <a:lnTo>
                      <a:pt x="315975" y="113030"/>
                    </a:lnTo>
                    <a:lnTo>
                      <a:pt x="311403" y="107950"/>
                    </a:lnTo>
                    <a:lnTo>
                      <a:pt x="309118" y="102870"/>
                    </a:lnTo>
                    <a:lnTo>
                      <a:pt x="309245" y="90170"/>
                    </a:lnTo>
                    <a:lnTo>
                      <a:pt x="311403" y="85090"/>
                    </a:lnTo>
                    <a:lnTo>
                      <a:pt x="320548" y="76200"/>
                    </a:lnTo>
                    <a:lnTo>
                      <a:pt x="326263" y="73660"/>
                    </a:lnTo>
                    <a:lnTo>
                      <a:pt x="358173" y="73660"/>
                    </a:lnTo>
                    <a:lnTo>
                      <a:pt x="355401" y="71120"/>
                    </a:lnTo>
                    <a:lnTo>
                      <a:pt x="348329" y="67310"/>
                    </a:lnTo>
                    <a:lnTo>
                      <a:pt x="341114" y="63500"/>
                    </a:lnTo>
                    <a:lnTo>
                      <a:pt x="333756" y="62230"/>
                    </a:lnTo>
                    <a:close/>
                  </a:path>
                  <a:path w="448310" h="440689">
                    <a:moveTo>
                      <a:pt x="373380" y="88900"/>
                    </a:moveTo>
                    <a:lnTo>
                      <a:pt x="362331" y="97790"/>
                    </a:lnTo>
                    <a:lnTo>
                      <a:pt x="364871" y="102870"/>
                    </a:lnTo>
                    <a:lnTo>
                      <a:pt x="365887" y="107950"/>
                    </a:lnTo>
                    <a:lnTo>
                      <a:pt x="364617" y="116840"/>
                    </a:lnTo>
                    <a:lnTo>
                      <a:pt x="362585" y="120650"/>
                    </a:lnTo>
                    <a:lnTo>
                      <a:pt x="359028" y="123190"/>
                    </a:lnTo>
                    <a:lnTo>
                      <a:pt x="354457" y="128270"/>
                    </a:lnTo>
                    <a:lnTo>
                      <a:pt x="348869" y="130810"/>
                    </a:lnTo>
                    <a:lnTo>
                      <a:pt x="366775" y="130810"/>
                    </a:lnTo>
                    <a:lnTo>
                      <a:pt x="373252" y="124460"/>
                    </a:lnTo>
                    <a:lnTo>
                      <a:pt x="377063" y="118110"/>
                    </a:lnTo>
                    <a:lnTo>
                      <a:pt x="379095" y="102870"/>
                    </a:lnTo>
                    <a:lnTo>
                      <a:pt x="377571" y="96520"/>
                    </a:lnTo>
                    <a:lnTo>
                      <a:pt x="373380" y="88900"/>
                    </a:lnTo>
                    <a:close/>
                  </a:path>
                  <a:path w="448310" h="440689">
                    <a:moveTo>
                      <a:pt x="358173" y="73660"/>
                    </a:moveTo>
                    <a:lnTo>
                      <a:pt x="326263" y="73660"/>
                    </a:lnTo>
                    <a:lnTo>
                      <a:pt x="332994" y="74930"/>
                    </a:lnTo>
                    <a:lnTo>
                      <a:pt x="337312" y="74930"/>
                    </a:lnTo>
                    <a:lnTo>
                      <a:pt x="342011" y="77470"/>
                    </a:lnTo>
                    <a:lnTo>
                      <a:pt x="347090" y="81280"/>
                    </a:lnTo>
                    <a:lnTo>
                      <a:pt x="315975" y="113030"/>
                    </a:lnTo>
                    <a:lnTo>
                      <a:pt x="332051" y="113030"/>
                    </a:lnTo>
                    <a:lnTo>
                      <a:pt x="364871" y="80010"/>
                    </a:lnTo>
                    <a:lnTo>
                      <a:pt x="362331" y="77470"/>
                    </a:lnTo>
                    <a:lnTo>
                      <a:pt x="358173" y="73660"/>
                    </a:lnTo>
                    <a:close/>
                  </a:path>
                  <a:path w="448310" h="440689">
                    <a:moveTo>
                      <a:pt x="390398" y="0"/>
                    </a:moveTo>
                    <a:lnTo>
                      <a:pt x="386714" y="1270"/>
                    </a:lnTo>
                    <a:lnTo>
                      <a:pt x="382650" y="2540"/>
                    </a:lnTo>
                    <a:lnTo>
                      <a:pt x="378713" y="3810"/>
                    </a:lnTo>
                    <a:lnTo>
                      <a:pt x="374903" y="6350"/>
                    </a:lnTo>
                    <a:lnTo>
                      <a:pt x="371601" y="10160"/>
                    </a:lnTo>
                    <a:lnTo>
                      <a:pt x="366698" y="15240"/>
                    </a:lnTo>
                    <a:lnTo>
                      <a:pt x="363616" y="22860"/>
                    </a:lnTo>
                    <a:lnTo>
                      <a:pt x="362368" y="29210"/>
                    </a:lnTo>
                    <a:lnTo>
                      <a:pt x="362965" y="36830"/>
                    </a:lnTo>
                    <a:lnTo>
                      <a:pt x="346583" y="36830"/>
                    </a:lnTo>
                    <a:lnTo>
                      <a:pt x="402463" y="92710"/>
                    </a:lnTo>
                    <a:lnTo>
                      <a:pt x="411861" y="83820"/>
                    </a:lnTo>
                    <a:lnTo>
                      <a:pt x="381381" y="53340"/>
                    </a:lnTo>
                    <a:lnTo>
                      <a:pt x="374269" y="45720"/>
                    </a:lnTo>
                    <a:lnTo>
                      <a:pt x="370839" y="39370"/>
                    </a:lnTo>
                    <a:lnTo>
                      <a:pt x="371030" y="36830"/>
                    </a:lnTo>
                    <a:lnTo>
                      <a:pt x="362965" y="36830"/>
                    </a:lnTo>
                    <a:lnTo>
                      <a:pt x="355092" y="29210"/>
                    </a:lnTo>
                    <a:lnTo>
                      <a:pt x="371601" y="29210"/>
                    </a:lnTo>
                    <a:lnTo>
                      <a:pt x="373761" y="24130"/>
                    </a:lnTo>
                    <a:lnTo>
                      <a:pt x="380364" y="17780"/>
                    </a:lnTo>
                    <a:lnTo>
                      <a:pt x="383159" y="15240"/>
                    </a:lnTo>
                    <a:lnTo>
                      <a:pt x="386080" y="15240"/>
                    </a:lnTo>
                    <a:lnTo>
                      <a:pt x="389127" y="13970"/>
                    </a:lnTo>
                    <a:lnTo>
                      <a:pt x="413512" y="13970"/>
                    </a:lnTo>
                    <a:lnTo>
                      <a:pt x="409067" y="8890"/>
                    </a:lnTo>
                    <a:lnTo>
                      <a:pt x="405892" y="6350"/>
                    </a:lnTo>
                    <a:lnTo>
                      <a:pt x="400431" y="2540"/>
                    </a:lnTo>
                    <a:lnTo>
                      <a:pt x="397128" y="1270"/>
                    </a:lnTo>
                    <a:lnTo>
                      <a:pt x="393826" y="1270"/>
                    </a:lnTo>
                    <a:lnTo>
                      <a:pt x="390398" y="0"/>
                    </a:lnTo>
                    <a:close/>
                  </a:path>
                  <a:path w="448310" h="440689">
                    <a:moveTo>
                      <a:pt x="413512" y="13970"/>
                    </a:moveTo>
                    <a:lnTo>
                      <a:pt x="389127" y="13970"/>
                    </a:lnTo>
                    <a:lnTo>
                      <a:pt x="391922" y="15240"/>
                    </a:lnTo>
                    <a:lnTo>
                      <a:pt x="394588" y="15240"/>
                    </a:lnTo>
                    <a:lnTo>
                      <a:pt x="397256" y="16510"/>
                    </a:lnTo>
                    <a:lnTo>
                      <a:pt x="400558" y="19050"/>
                    </a:lnTo>
                    <a:lnTo>
                      <a:pt x="438403" y="57150"/>
                    </a:lnTo>
                    <a:lnTo>
                      <a:pt x="447801" y="48260"/>
                    </a:lnTo>
                    <a:lnTo>
                      <a:pt x="413512" y="1397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4" name="object 154"/>
              <p:cNvSpPr/>
              <p:nvPr/>
            </p:nvSpPr>
            <p:spPr>
              <a:xfrm>
                <a:off x="3822319" y="5152644"/>
                <a:ext cx="840993" cy="68503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5" name="object 155"/>
              <p:cNvSpPr/>
              <p:nvPr/>
            </p:nvSpPr>
            <p:spPr>
              <a:xfrm>
                <a:off x="4851146" y="5152771"/>
                <a:ext cx="2127504" cy="61239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6" name="object 156"/>
              <p:cNvSpPr/>
              <p:nvPr/>
            </p:nvSpPr>
            <p:spPr>
              <a:xfrm>
                <a:off x="7070725" y="5152771"/>
                <a:ext cx="1647063" cy="60032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7" name="object 157"/>
              <p:cNvSpPr/>
              <p:nvPr/>
            </p:nvSpPr>
            <p:spPr>
              <a:xfrm>
                <a:off x="8859901" y="5182235"/>
                <a:ext cx="436880" cy="405130"/>
              </a:xfrm>
              <a:custGeom>
                <a:avLst/>
                <a:gdLst/>
                <a:ahLst/>
                <a:cxnLst/>
                <a:rect l="l" t="t" r="r" b="b"/>
                <a:pathLst>
                  <a:path w="436879" h="405129">
                    <a:moveTo>
                      <a:pt x="46990" y="384809"/>
                    </a:moveTo>
                    <a:lnTo>
                      <a:pt x="38226" y="394969"/>
                    </a:lnTo>
                    <a:lnTo>
                      <a:pt x="43560" y="400049"/>
                    </a:lnTo>
                    <a:lnTo>
                      <a:pt x="49529" y="402589"/>
                    </a:lnTo>
                    <a:lnTo>
                      <a:pt x="63119" y="405129"/>
                    </a:lnTo>
                    <a:lnTo>
                      <a:pt x="69850" y="405129"/>
                    </a:lnTo>
                    <a:lnTo>
                      <a:pt x="83312" y="400049"/>
                    </a:lnTo>
                    <a:lnTo>
                      <a:pt x="90170" y="394969"/>
                    </a:lnTo>
                    <a:lnTo>
                      <a:pt x="93941" y="391159"/>
                    </a:lnTo>
                    <a:lnTo>
                      <a:pt x="59690" y="391159"/>
                    </a:lnTo>
                    <a:lnTo>
                      <a:pt x="55499" y="389889"/>
                    </a:lnTo>
                    <a:lnTo>
                      <a:pt x="51307" y="387349"/>
                    </a:lnTo>
                    <a:lnTo>
                      <a:pt x="46990" y="384809"/>
                    </a:lnTo>
                    <a:close/>
                  </a:path>
                  <a:path w="436879" h="405129">
                    <a:moveTo>
                      <a:pt x="108076" y="342899"/>
                    </a:moveTo>
                    <a:lnTo>
                      <a:pt x="88392" y="342899"/>
                    </a:lnTo>
                    <a:lnTo>
                      <a:pt x="91185" y="344169"/>
                    </a:lnTo>
                    <a:lnTo>
                      <a:pt x="96012" y="349249"/>
                    </a:lnTo>
                    <a:lnTo>
                      <a:pt x="97535" y="351789"/>
                    </a:lnTo>
                    <a:lnTo>
                      <a:pt x="98551" y="359409"/>
                    </a:lnTo>
                    <a:lnTo>
                      <a:pt x="97917" y="363219"/>
                    </a:lnTo>
                    <a:lnTo>
                      <a:pt x="73405" y="388619"/>
                    </a:lnTo>
                    <a:lnTo>
                      <a:pt x="68452" y="391159"/>
                    </a:lnTo>
                    <a:lnTo>
                      <a:pt x="93941" y="391159"/>
                    </a:lnTo>
                    <a:lnTo>
                      <a:pt x="102743" y="382269"/>
                    </a:lnTo>
                    <a:lnTo>
                      <a:pt x="106679" y="375919"/>
                    </a:lnTo>
                    <a:lnTo>
                      <a:pt x="109093" y="369569"/>
                    </a:lnTo>
                    <a:lnTo>
                      <a:pt x="111378" y="363219"/>
                    </a:lnTo>
                    <a:lnTo>
                      <a:pt x="112014" y="356869"/>
                    </a:lnTo>
                    <a:lnTo>
                      <a:pt x="109474" y="345439"/>
                    </a:lnTo>
                    <a:lnTo>
                      <a:pt x="108076" y="342899"/>
                    </a:lnTo>
                    <a:close/>
                  </a:path>
                  <a:path w="436879" h="405129">
                    <a:moveTo>
                      <a:pt x="44830" y="295909"/>
                    </a:moveTo>
                    <a:lnTo>
                      <a:pt x="38734" y="295909"/>
                    </a:lnTo>
                    <a:lnTo>
                      <a:pt x="26289" y="300989"/>
                    </a:lnTo>
                    <a:lnTo>
                      <a:pt x="20320" y="304799"/>
                    </a:lnTo>
                    <a:lnTo>
                      <a:pt x="14604" y="311149"/>
                    </a:lnTo>
                    <a:lnTo>
                      <a:pt x="9398" y="316229"/>
                    </a:lnTo>
                    <a:lnTo>
                      <a:pt x="5588" y="321309"/>
                    </a:lnTo>
                    <a:lnTo>
                      <a:pt x="3175" y="327659"/>
                    </a:lnTo>
                    <a:lnTo>
                      <a:pt x="634" y="334009"/>
                    </a:lnTo>
                    <a:lnTo>
                      <a:pt x="25780" y="367029"/>
                    </a:lnTo>
                    <a:lnTo>
                      <a:pt x="30860" y="367029"/>
                    </a:lnTo>
                    <a:lnTo>
                      <a:pt x="47371" y="360679"/>
                    </a:lnTo>
                    <a:lnTo>
                      <a:pt x="56133" y="355599"/>
                    </a:lnTo>
                    <a:lnTo>
                      <a:pt x="59689" y="353059"/>
                    </a:lnTo>
                    <a:lnTo>
                      <a:pt x="24002" y="353059"/>
                    </a:lnTo>
                    <a:lnTo>
                      <a:pt x="20700" y="351789"/>
                    </a:lnTo>
                    <a:lnTo>
                      <a:pt x="14731" y="345439"/>
                    </a:lnTo>
                    <a:lnTo>
                      <a:pt x="13334" y="341629"/>
                    </a:lnTo>
                    <a:lnTo>
                      <a:pt x="13970" y="336549"/>
                    </a:lnTo>
                    <a:lnTo>
                      <a:pt x="14477" y="331469"/>
                    </a:lnTo>
                    <a:lnTo>
                      <a:pt x="17906" y="325119"/>
                    </a:lnTo>
                    <a:lnTo>
                      <a:pt x="24002" y="320039"/>
                    </a:lnTo>
                    <a:lnTo>
                      <a:pt x="29972" y="313689"/>
                    </a:lnTo>
                    <a:lnTo>
                      <a:pt x="35687" y="309879"/>
                    </a:lnTo>
                    <a:lnTo>
                      <a:pt x="62667" y="309879"/>
                    </a:lnTo>
                    <a:lnTo>
                      <a:pt x="66675" y="304799"/>
                    </a:lnTo>
                    <a:lnTo>
                      <a:pt x="61975" y="300989"/>
                    </a:lnTo>
                    <a:lnTo>
                      <a:pt x="56642" y="298449"/>
                    </a:lnTo>
                    <a:lnTo>
                      <a:pt x="44830" y="295909"/>
                    </a:lnTo>
                    <a:close/>
                  </a:path>
                  <a:path w="436879" h="405129">
                    <a:moveTo>
                      <a:pt x="83184" y="327659"/>
                    </a:moveTo>
                    <a:lnTo>
                      <a:pt x="77216" y="327659"/>
                    </a:lnTo>
                    <a:lnTo>
                      <a:pt x="70612" y="330199"/>
                    </a:lnTo>
                    <a:lnTo>
                      <a:pt x="66167" y="332739"/>
                    </a:lnTo>
                    <a:lnTo>
                      <a:pt x="58800" y="336549"/>
                    </a:lnTo>
                    <a:lnTo>
                      <a:pt x="38480" y="349249"/>
                    </a:lnTo>
                    <a:lnTo>
                      <a:pt x="31496" y="353059"/>
                    </a:lnTo>
                    <a:lnTo>
                      <a:pt x="59689" y="353059"/>
                    </a:lnTo>
                    <a:lnTo>
                      <a:pt x="65024" y="349249"/>
                    </a:lnTo>
                    <a:lnTo>
                      <a:pt x="70866" y="346709"/>
                    </a:lnTo>
                    <a:lnTo>
                      <a:pt x="78104" y="342899"/>
                    </a:lnTo>
                    <a:lnTo>
                      <a:pt x="108076" y="342899"/>
                    </a:lnTo>
                    <a:lnTo>
                      <a:pt x="106679" y="340359"/>
                    </a:lnTo>
                    <a:lnTo>
                      <a:pt x="102616" y="336549"/>
                    </a:lnTo>
                    <a:lnTo>
                      <a:pt x="98425" y="332739"/>
                    </a:lnTo>
                    <a:lnTo>
                      <a:pt x="93725" y="328929"/>
                    </a:lnTo>
                    <a:lnTo>
                      <a:pt x="83184" y="327659"/>
                    </a:lnTo>
                    <a:close/>
                  </a:path>
                  <a:path w="436879" h="405129">
                    <a:moveTo>
                      <a:pt x="90804" y="279399"/>
                    </a:moveTo>
                    <a:lnTo>
                      <a:pt x="81406" y="289559"/>
                    </a:lnTo>
                    <a:lnTo>
                      <a:pt x="120015" y="327659"/>
                    </a:lnTo>
                    <a:lnTo>
                      <a:pt x="123190" y="330199"/>
                    </a:lnTo>
                    <a:lnTo>
                      <a:pt x="125349" y="332739"/>
                    </a:lnTo>
                    <a:lnTo>
                      <a:pt x="128777" y="334009"/>
                    </a:lnTo>
                    <a:lnTo>
                      <a:pt x="135381" y="336549"/>
                    </a:lnTo>
                    <a:lnTo>
                      <a:pt x="142367" y="336549"/>
                    </a:lnTo>
                    <a:lnTo>
                      <a:pt x="161396" y="322579"/>
                    </a:lnTo>
                    <a:lnTo>
                      <a:pt x="135508" y="322579"/>
                    </a:lnTo>
                    <a:lnTo>
                      <a:pt x="132460" y="320039"/>
                    </a:lnTo>
                    <a:lnTo>
                      <a:pt x="130301" y="318769"/>
                    </a:lnTo>
                    <a:lnTo>
                      <a:pt x="126746" y="316229"/>
                    </a:lnTo>
                    <a:lnTo>
                      <a:pt x="90804" y="279399"/>
                    </a:lnTo>
                    <a:close/>
                  </a:path>
                  <a:path w="436879" h="405129">
                    <a:moveTo>
                      <a:pt x="126619" y="243839"/>
                    </a:moveTo>
                    <a:lnTo>
                      <a:pt x="117221" y="253999"/>
                    </a:lnTo>
                    <a:lnTo>
                      <a:pt x="147193" y="283209"/>
                    </a:lnTo>
                    <a:lnTo>
                      <a:pt x="151892" y="288289"/>
                    </a:lnTo>
                    <a:lnTo>
                      <a:pt x="155067" y="292099"/>
                    </a:lnTo>
                    <a:lnTo>
                      <a:pt x="156464" y="295909"/>
                    </a:lnTo>
                    <a:lnTo>
                      <a:pt x="157988" y="299719"/>
                    </a:lnTo>
                    <a:lnTo>
                      <a:pt x="145415" y="322579"/>
                    </a:lnTo>
                    <a:lnTo>
                      <a:pt x="161396" y="322579"/>
                    </a:lnTo>
                    <a:lnTo>
                      <a:pt x="162343" y="321309"/>
                    </a:lnTo>
                    <a:lnTo>
                      <a:pt x="165306" y="314959"/>
                    </a:lnTo>
                    <a:lnTo>
                      <a:pt x="166483" y="307339"/>
                    </a:lnTo>
                    <a:lnTo>
                      <a:pt x="165862" y="299719"/>
                    </a:lnTo>
                    <a:lnTo>
                      <a:pt x="182499" y="299719"/>
                    </a:lnTo>
                    <a:lnTo>
                      <a:pt x="126619" y="243839"/>
                    </a:lnTo>
                    <a:close/>
                  </a:path>
                  <a:path w="436879" h="405129">
                    <a:moveTo>
                      <a:pt x="62667" y="309879"/>
                    </a:moveTo>
                    <a:lnTo>
                      <a:pt x="46735" y="309879"/>
                    </a:lnTo>
                    <a:lnTo>
                      <a:pt x="52197" y="311149"/>
                    </a:lnTo>
                    <a:lnTo>
                      <a:pt x="57657" y="316229"/>
                    </a:lnTo>
                    <a:lnTo>
                      <a:pt x="62667" y="309879"/>
                    </a:lnTo>
                    <a:close/>
                  </a:path>
                  <a:path w="436879" h="405129">
                    <a:moveTo>
                      <a:pt x="182499" y="299719"/>
                    </a:moveTo>
                    <a:lnTo>
                      <a:pt x="165862" y="299719"/>
                    </a:lnTo>
                    <a:lnTo>
                      <a:pt x="174117" y="308609"/>
                    </a:lnTo>
                    <a:lnTo>
                      <a:pt x="182499" y="299719"/>
                    </a:lnTo>
                    <a:close/>
                  </a:path>
                  <a:path w="436879" h="405129">
                    <a:moveTo>
                      <a:pt x="128904" y="199389"/>
                    </a:moveTo>
                    <a:lnTo>
                      <a:pt x="119379" y="208279"/>
                    </a:lnTo>
                    <a:lnTo>
                      <a:pt x="196469" y="285749"/>
                    </a:lnTo>
                    <a:lnTo>
                      <a:pt x="205994" y="276859"/>
                    </a:lnTo>
                    <a:lnTo>
                      <a:pt x="128904" y="199389"/>
                    </a:lnTo>
                    <a:close/>
                  </a:path>
                  <a:path w="436879" h="405129">
                    <a:moveTo>
                      <a:pt x="153924" y="173989"/>
                    </a:moveTo>
                    <a:lnTo>
                      <a:pt x="144399" y="184149"/>
                    </a:lnTo>
                    <a:lnTo>
                      <a:pt x="221615" y="260349"/>
                    </a:lnTo>
                    <a:lnTo>
                      <a:pt x="231013" y="251459"/>
                    </a:lnTo>
                    <a:lnTo>
                      <a:pt x="208915" y="229869"/>
                    </a:lnTo>
                    <a:lnTo>
                      <a:pt x="209122" y="218439"/>
                    </a:lnTo>
                    <a:lnTo>
                      <a:pt x="197866" y="218439"/>
                    </a:lnTo>
                    <a:lnTo>
                      <a:pt x="153924" y="173989"/>
                    </a:lnTo>
                    <a:close/>
                  </a:path>
                  <a:path w="436879" h="405129">
                    <a:moveTo>
                      <a:pt x="266544" y="215899"/>
                    </a:moveTo>
                    <a:lnTo>
                      <a:pt x="209169" y="215899"/>
                    </a:lnTo>
                    <a:lnTo>
                      <a:pt x="256158" y="226059"/>
                    </a:lnTo>
                    <a:lnTo>
                      <a:pt x="266544" y="215899"/>
                    </a:lnTo>
                    <a:close/>
                  </a:path>
                  <a:path w="436879" h="405129">
                    <a:moveTo>
                      <a:pt x="209803" y="161289"/>
                    </a:moveTo>
                    <a:lnTo>
                      <a:pt x="197612" y="172719"/>
                    </a:lnTo>
                    <a:lnTo>
                      <a:pt x="197866" y="218439"/>
                    </a:lnTo>
                    <a:lnTo>
                      <a:pt x="209122" y="218439"/>
                    </a:lnTo>
                    <a:lnTo>
                      <a:pt x="209169" y="215899"/>
                    </a:lnTo>
                    <a:lnTo>
                      <a:pt x="266544" y="215899"/>
                    </a:lnTo>
                    <a:lnTo>
                      <a:pt x="267843" y="214629"/>
                    </a:lnTo>
                    <a:lnTo>
                      <a:pt x="209169" y="203199"/>
                    </a:lnTo>
                    <a:lnTo>
                      <a:pt x="209803" y="161289"/>
                    </a:lnTo>
                    <a:close/>
                  </a:path>
                  <a:path w="436879" h="405129">
                    <a:moveTo>
                      <a:pt x="286829" y="128269"/>
                    </a:moveTo>
                    <a:lnTo>
                      <a:pt x="265683" y="128269"/>
                    </a:lnTo>
                    <a:lnTo>
                      <a:pt x="269367" y="129539"/>
                    </a:lnTo>
                    <a:lnTo>
                      <a:pt x="273176" y="133349"/>
                    </a:lnTo>
                    <a:lnTo>
                      <a:pt x="274320" y="134619"/>
                    </a:lnTo>
                    <a:lnTo>
                      <a:pt x="275590" y="135889"/>
                    </a:lnTo>
                    <a:lnTo>
                      <a:pt x="273303" y="140969"/>
                    </a:lnTo>
                    <a:lnTo>
                      <a:pt x="268731" y="147319"/>
                    </a:lnTo>
                    <a:lnTo>
                      <a:pt x="262000" y="156209"/>
                    </a:lnTo>
                    <a:lnTo>
                      <a:pt x="258699" y="160019"/>
                    </a:lnTo>
                    <a:lnTo>
                      <a:pt x="256413" y="163829"/>
                    </a:lnTo>
                    <a:lnTo>
                      <a:pt x="255016" y="166369"/>
                    </a:lnTo>
                    <a:lnTo>
                      <a:pt x="253110" y="168909"/>
                    </a:lnTo>
                    <a:lnTo>
                      <a:pt x="251968" y="172719"/>
                    </a:lnTo>
                    <a:lnTo>
                      <a:pt x="251332" y="176529"/>
                    </a:lnTo>
                    <a:lnTo>
                      <a:pt x="250571" y="179069"/>
                    </a:lnTo>
                    <a:lnTo>
                      <a:pt x="250825" y="182879"/>
                    </a:lnTo>
                    <a:lnTo>
                      <a:pt x="267589" y="201929"/>
                    </a:lnTo>
                    <a:lnTo>
                      <a:pt x="280162" y="201929"/>
                    </a:lnTo>
                    <a:lnTo>
                      <a:pt x="286384" y="198119"/>
                    </a:lnTo>
                    <a:lnTo>
                      <a:pt x="292607" y="193039"/>
                    </a:lnTo>
                    <a:lnTo>
                      <a:pt x="296291" y="189229"/>
                    </a:lnTo>
                    <a:lnTo>
                      <a:pt x="272923" y="189229"/>
                    </a:lnTo>
                    <a:lnTo>
                      <a:pt x="269875" y="187959"/>
                    </a:lnTo>
                    <a:lnTo>
                      <a:pt x="267334" y="185419"/>
                    </a:lnTo>
                    <a:lnTo>
                      <a:pt x="265683" y="184149"/>
                    </a:lnTo>
                    <a:lnTo>
                      <a:pt x="264541" y="181609"/>
                    </a:lnTo>
                    <a:lnTo>
                      <a:pt x="264159" y="179069"/>
                    </a:lnTo>
                    <a:lnTo>
                      <a:pt x="263651" y="176529"/>
                    </a:lnTo>
                    <a:lnTo>
                      <a:pt x="263905" y="175259"/>
                    </a:lnTo>
                    <a:lnTo>
                      <a:pt x="265683" y="170179"/>
                    </a:lnTo>
                    <a:lnTo>
                      <a:pt x="267843" y="166369"/>
                    </a:lnTo>
                    <a:lnTo>
                      <a:pt x="276987" y="154939"/>
                    </a:lnTo>
                    <a:lnTo>
                      <a:pt x="281050" y="148589"/>
                    </a:lnTo>
                    <a:lnTo>
                      <a:pt x="283082" y="143509"/>
                    </a:lnTo>
                    <a:lnTo>
                      <a:pt x="302221" y="143509"/>
                    </a:lnTo>
                    <a:lnTo>
                      <a:pt x="286829" y="128269"/>
                    </a:lnTo>
                    <a:close/>
                  </a:path>
                  <a:path w="436879" h="405129">
                    <a:moveTo>
                      <a:pt x="302221" y="143509"/>
                    </a:moveTo>
                    <a:lnTo>
                      <a:pt x="283082" y="143509"/>
                    </a:lnTo>
                    <a:lnTo>
                      <a:pt x="290702" y="151129"/>
                    </a:lnTo>
                    <a:lnTo>
                      <a:pt x="293370" y="154939"/>
                    </a:lnTo>
                    <a:lnTo>
                      <a:pt x="294385" y="157479"/>
                    </a:lnTo>
                    <a:lnTo>
                      <a:pt x="295909" y="162559"/>
                    </a:lnTo>
                    <a:lnTo>
                      <a:pt x="296037" y="166369"/>
                    </a:lnTo>
                    <a:lnTo>
                      <a:pt x="293497" y="175259"/>
                    </a:lnTo>
                    <a:lnTo>
                      <a:pt x="291083" y="179069"/>
                    </a:lnTo>
                    <a:lnTo>
                      <a:pt x="283718" y="186689"/>
                    </a:lnTo>
                    <a:lnTo>
                      <a:pt x="280034" y="187959"/>
                    </a:lnTo>
                    <a:lnTo>
                      <a:pt x="276478" y="189229"/>
                    </a:lnTo>
                    <a:lnTo>
                      <a:pt x="296291" y="189229"/>
                    </a:lnTo>
                    <a:lnTo>
                      <a:pt x="299084" y="184149"/>
                    </a:lnTo>
                    <a:lnTo>
                      <a:pt x="303149" y="175259"/>
                    </a:lnTo>
                    <a:lnTo>
                      <a:pt x="304419" y="170179"/>
                    </a:lnTo>
                    <a:lnTo>
                      <a:pt x="304926" y="163829"/>
                    </a:lnTo>
                    <a:lnTo>
                      <a:pt x="318706" y="163829"/>
                    </a:lnTo>
                    <a:lnTo>
                      <a:pt x="323596" y="158749"/>
                    </a:lnTo>
                    <a:lnTo>
                      <a:pt x="320294" y="157479"/>
                    </a:lnTo>
                    <a:lnTo>
                      <a:pt x="317246" y="156209"/>
                    </a:lnTo>
                    <a:lnTo>
                      <a:pt x="314578" y="154939"/>
                    </a:lnTo>
                    <a:lnTo>
                      <a:pt x="311784" y="152399"/>
                    </a:lnTo>
                    <a:lnTo>
                      <a:pt x="306070" y="147319"/>
                    </a:lnTo>
                    <a:lnTo>
                      <a:pt x="302221" y="143509"/>
                    </a:lnTo>
                    <a:close/>
                  </a:path>
                  <a:path w="436879" h="405129">
                    <a:moveTo>
                      <a:pt x="269113" y="114299"/>
                    </a:moveTo>
                    <a:lnTo>
                      <a:pt x="259333" y="114299"/>
                    </a:lnTo>
                    <a:lnTo>
                      <a:pt x="255143" y="116839"/>
                    </a:lnTo>
                    <a:lnTo>
                      <a:pt x="251078" y="118109"/>
                    </a:lnTo>
                    <a:lnTo>
                      <a:pt x="246633" y="121919"/>
                    </a:lnTo>
                    <a:lnTo>
                      <a:pt x="241934" y="125729"/>
                    </a:lnTo>
                    <a:lnTo>
                      <a:pt x="237108" y="130809"/>
                    </a:lnTo>
                    <a:lnTo>
                      <a:pt x="233552" y="135889"/>
                    </a:lnTo>
                    <a:lnTo>
                      <a:pt x="231140" y="140969"/>
                    </a:lnTo>
                    <a:lnTo>
                      <a:pt x="228853" y="146049"/>
                    </a:lnTo>
                    <a:lnTo>
                      <a:pt x="227965" y="151129"/>
                    </a:lnTo>
                    <a:lnTo>
                      <a:pt x="228980" y="158749"/>
                    </a:lnTo>
                    <a:lnTo>
                      <a:pt x="230758" y="163829"/>
                    </a:lnTo>
                    <a:lnTo>
                      <a:pt x="233933" y="168909"/>
                    </a:lnTo>
                    <a:lnTo>
                      <a:pt x="244348" y="161289"/>
                    </a:lnTo>
                    <a:lnTo>
                      <a:pt x="241426" y="156209"/>
                    </a:lnTo>
                    <a:lnTo>
                      <a:pt x="240283" y="151129"/>
                    </a:lnTo>
                    <a:lnTo>
                      <a:pt x="240792" y="147319"/>
                    </a:lnTo>
                    <a:lnTo>
                      <a:pt x="241426" y="144779"/>
                    </a:lnTo>
                    <a:lnTo>
                      <a:pt x="243840" y="139699"/>
                    </a:lnTo>
                    <a:lnTo>
                      <a:pt x="248412" y="135889"/>
                    </a:lnTo>
                    <a:lnTo>
                      <a:pt x="253110" y="130809"/>
                    </a:lnTo>
                    <a:lnTo>
                      <a:pt x="257809" y="128269"/>
                    </a:lnTo>
                    <a:lnTo>
                      <a:pt x="286829" y="128269"/>
                    </a:lnTo>
                    <a:lnTo>
                      <a:pt x="280416" y="121919"/>
                    </a:lnTo>
                    <a:lnTo>
                      <a:pt x="277368" y="119379"/>
                    </a:lnTo>
                    <a:lnTo>
                      <a:pt x="275335" y="118109"/>
                    </a:lnTo>
                    <a:lnTo>
                      <a:pt x="272288" y="115569"/>
                    </a:lnTo>
                    <a:lnTo>
                      <a:pt x="269113" y="114299"/>
                    </a:lnTo>
                    <a:close/>
                  </a:path>
                  <a:path w="436879" h="405129">
                    <a:moveTo>
                      <a:pt x="318706" y="163829"/>
                    </a:moveTo>
                    <a:lnTo>
                      <a:pt x="304926" y="163829"/>
                    </a:lnTo>
                    <a:lnTo>
                      <a:pt x="307848" y="166369"/>
                    </a:lnTo>
                    <a:lnTo>
                      <a:pt x="310769" y="167639"/>
                    </a:lnTo>
                    <a:lnTo>
                      <a:pt x="313817" y="168909"/>
                    </a:lnTo>
                    <a:lnTo>
                      <a:pt x="318706" y="163829"/>
                    </a:lnTo>
                    <a:close/>
                  </a:path>
                  <a:path w="436879" h="405129">
                    <a:moveTo>
                      <a:pt x="283082" y="87629"/>
                    </a:moveTo>
                    <a:lnTo>
                      <a:pt x="273050" y="97789"/>
                    </a:lnTo>
                    <a:lnTo>
                      <a:pt x="350139" y="132079"/>
                    </a:lnTo>
                    <a:lnTo>
                      <a:pt x="359028" y="123189"/>
                    </a:lnTo>
                    <a:lnTo>
                      <a:pt x="356139" y="116839"/>
                    </a:lnTo>
                    <a:lnTo>
                      <a:pt x="343407" y="116839"/>
                    </a:lnTo>
                    <a:lnTo>
                      <a:pt x="338327" y="114299"/>
                    </a:lnTo>
                    <a:lnTo>
                      <a:pt x="333375" y="111759"/>
                    </a:lnTo>
                    <a:lnTo>
                      <a:pt x="283082" y="87629"/>
                    </a:lnTo>
                    <a:close/>
                  </a:path>
                  <a:path w="436879" h="405129">
                    <a:moveTo>
                      <a:pt x="324357" y="46989"/>
                    </a:moveTo>
                    <a:lnTo>
                      <a:pt x="314578" y="55879"/>
                    </a:lnTo>
                    <a:lnTo>
                      <a:pt x="336296" y="102869"/>
                    </a:lnTo>
                    <a:lnTo>
                      <a:pt x="338835" y="107949"/>
                    </a:lnTo>
                    <a:lnTo>
                      <a:pt x="341249" y="113029"/>
                    </a:lnTo>
                    <a:lnTo>
                      <a:pt x="343407" y="116839"/>
                    </a:lnTo>
                    <a:lnTo>
                      <a:pt x="356139" y="116839"/>
                    </a:lnTo>
                    <a:lnTo>
                      <a:pt x="324357" y="46989"/>
                    </a:lnTo>
                    <a:close/>
                  </a:path>
                  <a:path w="436879" h="405129">
                    <a:moveTo>
                      <a:pt x="398703" y="13969"/>
                    </a:moveTo>
                    <a:lnTo>
                      <a:pt x="378841" y="13969"/>
                    </a:lnTo>
                    <a:lnTo>
                      <a:pt x="382524" y="16509"/>
                    </a:lnTo>
                    <a:lnTo>
                      <a:pt x="386333" y="20319"/>
                    </a:lnTo>
                    <a:lnTo>
                      <a:pt x="387476" y="21589"/>
                    </a:lnTo>
                    <a:lnTo>
                      <a:pt x="388747" y="22859"/>
                    </a:lnTo>
                    <a:lnTo>
                      <a:pt x="386460" y="27939"/>
                    </a:lnTo>
                    <a:lnTo>
                      <a:pt x="381889" y="34289"/>
                    </a:lnTo>
                    <a:lnTo>
                      <a:pt x="375157" y="43179"/>
                    </a:lnTo>
                    <a:lnTo>
                      <a:pt x="369443" y="50799"/>
                    </a:lnTo>
                    <a:lnTo>
                      <a:pt x="368173" y="53339"/>
                    </a:lnTo>
                    <a:lnTo>
                      <a:pt x="366268" y="55879"/>
                    </a:lnTo>
                    <a:lnTo>
                      <a:pt x="364363" y="62229"/>
                    </a:lnTo>
                    <a:lnTo>
                      <a:pt x="363727" y="66039"/>
                    </a:lnTo>
                    <a:lnTo>
                      <a:pt x="363981" y="69849"/>
                    </a:lnTo>
                    <a:lnTo>
                      <a:pt x="364998" y="73659"/>
                    </a:lnTo>
                    <a:lnTo>
                      <a:pt x="366014" y="76199"/>
                    </a:lnTo>
                    <a:lnTo>
                      <a:pt x="367919" y="80009"/>
                    </a:lnTo>
                    <a:lnTo>
                      <a:pt x="375284" y="87629"/>
                    </a:lnTo>
                    <a:lnTo>
                      <a:pt x="380746" y="88899"/>
                    </a:lnTo>
                    <a:lnTo>
                      <a:pt x="393319" y="88899"/>
                    </a:lnTo>
                    <a:lnTo>
                      <a:pt x="399542" y="85089"/>
                    </a:lnTo>
                    <a:lnTo>
                      <a:pt x="405765" y="80009"/>
                    </a:lnTo>
                    <a:lnTo>
                      <a:pt x="408527" y="76199"/>
                    </a:lnTo>
                    <a:lnTo>
                      <a:pt x="386079" y="76199"/>
                    </a:lnTo>
                    <a:lnTo>
                      <a:pt x="383031" y="74929"/>
                    </a:lnTo>
                    <a:lnTo>
                      <a:pt x="380492" y="72389"/>
                    </a:lnTo>
                    <a:lnTo>
                      <a:pt x="378841" y="69849"/>
                    </a:lnTo>
                    <a:lnTo>
                      <a:pt x="377698" y="68579"/>
                    </a:lnTo>
                    <a:lnTo>
                      <a:pt x="377317" y="66039"/>
                    </a:lnTo>
                    <a:lnTo>
                      <a:pt x="376808" y="63499"/>
                    </a:lnTo>
                    <a:lnTo>
                      <a:pt x="377063" y="62229"/>
                    </a:lnTo>
                    <a:lnTo>
                      <a:pt x="378841" y="57149"/>
                    </a:lnTo>
                    <a:lnTo>
                      <a:pt x="381000" y="53339"/>
                    </a:lnTo>
                    <a:lnTo>
                      <a:pt x="390144" y="41909"/>
                    </a:lnTo>
                    <a:lnTo>
                      <a:pt x="394207" y="35559"/>
                    </a:lnTo>
                    <a:lnTo>
                      <a:pt x="396240" y="30479"/>
                    </a:lnTo>
                    <a:lnTo>
                      <a:pt x="415378" y="30479"/>
                    </a:lnTo>
                    <a:lnTo>
                      <a:pt x="398703" y="13969"/>
                    </a:lnTo>
                    <a:close/>
                  </a:path>
                  <a:path w="436879" h="405129">
                    <a:moveTo>
                      <a:pt x="415378" y="30479"/>
                    </a:moveTo>
                    <a:lnTo>
                      <a:pt x="396240" y="30479"/>
                    </a:lnTo>
                    <a:lnTo>
                      <a:pt x="399669" y="34289"/>
                    </a:lnTo>
                    <a:lnTo>
                      <a:pt x="403859" y="38099"/>
                    </a:lnTo>
                    <a:lnTo>
                      <a:pt x="406526" y="41909"/>
                    </a:lnTo>
                    <a:lnTo>
                      <a:pt x="409067" y="48259"/>
                    </a:lnTo>
                    <a:lnTo>
                      <a:pt x="409194" y="53339"/>
                    </a:lnTo>
                    <a:lnTo>
                      <a:pt x="406653" y="62229"/>
                    </a:lnTo>
                    <a:lnTo>
                      <a:pt x="404241" y="66039"/>
                    </a:lnTo>
                    <a:lnTo>
                      <a:pt x="396875" y="73659"/>
                    </a:lnTo>
                    <a:lnTo>
                      <a:pt x="393192" y="74929"/>
                    </a:lnTo>
                    <a:lnTo>
                      <a:pt x="389635" y="74929"/>
                    </a:lnTo>
                    <a:lnTo>
                      <a:pt x="386079" y="76199"/>
                    </a:lnTo>
                    <a:lnTo>
                      <a:pt x="408527" y="76199"/>
                    </a:lnTo>
                    <a:lnTo>
                      <a:pt x="412242" y="71119"/>
                    </a:lnTo>
                    <a:lnTo>
                      <a:pt x="416305" y="62229"/>
                    </a:lnTo>
                    <a:lnTo>
                      <a:pt x="417575" y="57149"/>
                    </a:lnTo>
                    <a:lnTo>
                      <a:pt x="418083" y="50799"/>
                    </a:lnTo>
                    <a:lnTo>
                      <a:pt x="431800" y="50799"/>
                    </a:lnTo>
                    <a:lnTo>
                      <a:pt x="436752" y="45719"/>
                    </a:lnTo>
                    <a:lnTo>
                      <a:pt x="433450" y="44449"/>
                    </a:lnTo>
                    <a:lnTo>
                      <a:pt x="430402" y="43179"/>
                    </a:lnTo>
                    <a:lnTo>
                      <a:pt x="427735" y="41909"/>
                    </a:lnTo>
                    <a:lnTo>
                      <a:pt x="424942" y="39369"/>
                    </a:lnTo>
                    <a:lnTo>
                      <a:pt x="419226" y="34289"/>
                    </a:lnTo>
                    <a:lnTo>
                      <a:pt x="415378" y="30479"/>
                    </a:lnTo>
                    <a:close/>
                  </a:path>
                  <a:path w="436879" h="405129">
                    <a:moveTo>
                      <a:pt x="376047" y="0"/>
                    </a:moveTo>
                    <a:lnTo>
                      <a:pt x="372491" y="1269"/>
                    </a:lnTo>
                    <a:lnTo>
                      <a:pt x="368300" y="3809"/>
                    </a:lnTo>
                    <a:lnTo>
                      <a:pt x="364235" y="5079"/>
                    </a:lnTo>
                    <a:lnTo>
                      <a:pt x="359791" y="8889"/>
                    </a:lnTo>
                    <a:lnTo>
                      <a:pt x="355092" y="12699"/>
                    </a:lnTo>
                    <a:lnTo>
                      <a:pt x="350266" y="17779"/>
                    </a:lnTo>
                    <a:lnTo>
                      <a:pt x="346709" y="22859"/>
                    </a:lnTo>
                    <a:lnTo>
                      <a:pt x="344297" y="27939"/>
                    </a:lnTo>
                    <a:lnTo>
                      <a:pt x="342010" y="33019"/>
                    </a:lnTo>
                    <a:lnTo>
                      <a:pt x="341122" y="36829"/>
                    </a:lnTo>
                    <a:lnTo>
                      <a:pt x="342138" y="45719"/>
                    </a:lnTo>
                    <a:lnTo>
                      <a:pt x="343916" y="50799"/>
                    </a:lnTo>
                    <a:lnTo>
                      <a:pt x="347091" y="55879"/>
                    </a:lnTo>
                    <a:lnTo>
                      <a:pt x="357504" y="48259"/>
                    </a:lnTo>
                    <a:lnTo>
                      <a:pt x="354583" y="43179"/>
                    </a:lnTo>
                    <a:lnTo>
                      <a:pt x="353441" y="38099"/>
                    </a:lnTo>
                    <a:lnTo>
                      <a:pt x="353949" y="34289"/>
                    </a:lnTo>
                    <a:lnTo>
                      <a:pt x="354583" y="30479"/>
                    </a:lnTo>
                    <a:lnTo>
                      <a:pt x="356997" y="26669"/>
                    </a:lnTo>
                    <a:lnTo>
                      <a:pt x="361442" y="22859"/>
                    </a:lnTo>
                    <a:lnTo>
                      <a:pt x="366268" y="17779"/>
                    </a:lnTo>
                    <a:lnTo>
                      <a:pt x="370967" y="15239"/>
                    </a:lnTo>
                    <a:lnTo>
                      <a:pt x="375539" y="15239"/>
                    </a:lnTo>
                    <a:lnTo>
                      <a:pt x="378841" y="13969"/>
                    </a:lnTo>
                    <a:lnTo>
                      <a:pt x="398703" y="13969"/>
                    </a:lnTo>
                    <a:lnTo>
                      <a:pt x="393573" y="8889"/>
                    </a:lnTo>
                    <a:lnTo>
                      <a:pt x="390525" y="5079"/>
                    </a:lnTo>
                    <a:lnTo>
                      <a:pt x="388493" y="5079"/>
                    </a:lnTo>
                    <a:lnTo>
                      <a:pt x="385445" y="2539"/>
                    </a:lnTo>
                    <a:lnTo>
                      <a:pt x="382270" y="1269"/>
                    </a:lnTo>
                    <a:lnTo>
                      <a:pt x="379095" y="1269"/>
                    </a:lnTo>
                    <a:lnTo>
                      <a:pt x="376047" y="0"/>
                    </a:lnTo>
                    <a:close/>
                  </a:path>
                  <a:path w="436879" h="405129">
                    <a:moveTo>
                      <a:pt x="431800" y="50799"/>
                    </a:moveTo>
                    <a:lnTo>
                      <a:pt x="418083" y="50799"/>
                    </a:lnTo>
                    <a:lnTo>
                      <a:pt x="421004" y="53339"/>
                    </a:lnTo>
                    <a:lnTo>
                      <a:pt x="426847" y="55879"/>
                    </a:lnTo>
                    <a:lnTo>
                      <a:pt x="431800" y="5079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" name="object 158"/>
              <p:cNvSpPr/>
              <p:nvPr/>
            </p:nvSpPr>
            <p:spPr>
              <a:xfrm>
                <a:off x="4407153" y="1565579"/>
                <a:ext cx="1270635" cy="237490"/>
              </a:xfrm>
              <a:custGeom>
                <a:avLst/>
                <a:gdLst/>
                <a:ahLst/>
                <a:cxnLst/>
                <a:rect l="l" t="t" r="r" b="b"/>
                <a:pathLst>
                  <a:path w="1270635" h="237489">
                    <a:moveTo>
                      <a:pt x="0" y="236931"/>
                    </a:moveTo>
                    <a:lnTo>
                      <a:pt x="1270380" y="236931"/>
                    </a:lnTo>
                    <a:lnTo>
                      <a:pt x="1270380" y="0"/>
                    </a:lnTo>
                    <a:lnTo>
                      <a:pt x="0" y="0"/>
                    </a:lnTo>
                    <a:lnTo>
                      <a:pt x="0" y="236931"/>
                    </a:lnTo>
                    <a:close/>
                  </a:path>
                </a:pathLst>
              </a:custGeom>
              <a:ln w="9525">
                <a:solidFill>
                  <a:srgbClr val="7E7E7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" name="object 159"/>
              <p:cNvSpPr/>
              <p:nvPr/>
            </p:nvSpPr>
            <p:spPr>
              <a:xfrm>
                <a:off x="4550283" y="1645735"/>
                <a:ext cx="76835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35">
                    <a:moveTo>
                      <a:pt x="0" y="76638"/>
                    </a:moveTo>
                    <a:lnTo>
                      <a:pt x="76638" y="76638"/>
                    </a:lnTo>
                    <a:lnTo>
                      <a:pt x="76638" y="0"/>
                    </a:lnTo>
                    <a:lnTo>
                      <a:pt x="0" y="0"/>
                    </a:lnTo>
                    <a:lnTo>
                      <a:pt x="0" y="76638"/>
                    </a:lnTo>
                    <a:close/>
                  </a:path>
                </a:pathLst>
              </a:custGeom>
              <a:solidFill>
                <a:srgbClr val="FAE4D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0" name="object 160"/>
              <p:cNvSpPr/>
              <p:nvPr/>
            </p:nvSpPr>
            <p:spPr>
              <a:xfrm>
                <a:off x="4550283" y="1645735"/>
                <a:ext cx="76835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35">
                    <a:moveTo>
                      <a:pt x="0" y="76638"/>
                    </a:moveTo>
                    <a:lnTo>
                      <a:pt x="76638" y="76638"/>
                    </a:lnTo>
                    <a:lnTo>
                      <a:pt x="76638" y="0"/>
                    </a:lnTo>
                    <a:lnTo>
                      <a:pt x="0" y="0"/>
                    </a:lnTo>
                    <a:lnTo>
                      <a:pt x="0" y="76638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" name="object 161"/>
              <p:cNvSpPr/>
              <p:nvPr/>
            </p:nvSpPr>
            <p:spPr>
              <a:xfrm>
                <a:off x="5137911" y="1645735"/>
                <a:ext cx="76835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35">
                    <a:moveTo>
                      <a:pt x="0" y="76638"/>
                    </a:moveTo>
                    <a:lnTo>
                      <a:pt x="76638" y="76638"/>
                    </a:lnTo>
                    <a:lnTo>
                      <a:pt x="76638" y="0"/>
                    </a:lnTo>
                    <a:lnTo>
                      <a:pt x="0" y="0"/>
                    </a:lnTo>
                    <a:lnTo>
                      <a:pt x="0" y="76638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" name="object 162"/>
              <p:cNvSpPr/>
              <p:nvPr/>
            </p:nvSpPr>
            <p:spPr>
              <a:xfrm>
                <a:off x="5137911" y="1645735"/>
                <a:ext cx="76835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35">
                    <a:moveTo>
                      <a:pt x="0" y="76638"/>
                    </a:moveTo>
                    <a:lnTo>
                      <a:pt x="76638" y="76638"/>
                    </a:lnTo>
                    <a:lnTo>
                      <a:pt x="76638" y="0"/>
                    </a:lnTo>
                    <a:lnTo>
                      <a:pt x="0" y="0"/>
                    </a:lnTo>
                    <a:lnTo>
                      <a:pt x="0" y="76638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" name="object 163"/>
              <p:cNvSpPr txBox="1"/>
              <p:nvPr/>
            </p:nvSpPr>
            <p:spPr>
              <a:xfrm>
                <a:off x="1486027" y="1065657"/>
                <a:ext cx="7149466" cy="71550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368" b="1" spc="-9" dirty="0">
                    <a:latin typeface="Arial"/>
                    <a:cs typeface="Arial"/>
                  </a:rPr>
                  <a:t>Ansiotulot </a:t>
                </a:r>
                <a:r>
                  <a:rPr sz="1368" b="1" spc="-4" dirty="0">
                    <a:latin typeface="Arial"/>
                    <a:cs typeface="Arial"/>
                  </a:rPr>
                  <a:t>keskimäärin kunnittain Etelä-Savossa 2016 - 2017,</a:t>
                </a:r>
                <a:r>
                  <a:rPr sz="1368" b="1" spc="205" dirty="0">
                    <a:latin typeface="Arial"/>
                    <a:cs typeface="Arial"/>
                  </a:rPr>
                  <a:t> </a:t>
                </a:r>
                <a:r>
                  <a:rPr sz="1368" b="1" spc="-4" dirty="0">
                    <a:latin typeface="Arial"/>
                    <a:cs typeface="Arial"/>
                  </a:rPr>
                  <a:t>€/tulonsaaja</a:t>
                </a:r>
                <a:endParaRPr sz="1368">
                  <a:latin typeface="Arial"/>
                  <a:cs typeface="Arial"/>
                </a:endParaRPr>
              </a:p>
              <a:p>
                <a:pPr>
                  <a:spcBef>
                    <a:spcPts val="9"/>
                  </a:spcBef>
                </a:pPr>
                <a:endParaRPr sz="1582">
                  <a:latin typeface="Times New Roman"/>
                  <a:cs typeface="Times New Roman"/>
                </a:endParaRPr>
              </a:p>
              <a:p>
                <a:pPr marL="109141" algn="ctr">
                  <a:tabLst>
                    <a:tab pos="611405" algn="l"/>
                  </a:tabLst>
                </a:pPr>
                <a:r>
                  <a:rPr sz="1026" spc="-4" dirty="0">
                    <a:latin typeface="Arial"/>
                    <a:cs typeface="Arial"/>
                  </a:rPr>
                  <a:t>2016	2017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64" name="object 164"/>
              <p:cNvSpPr/>
              <p:nvPr/>
            </p:nvSpPr>
            <p:spPr>
              <a:xfrm>
                <a:off x="860209" y="1798574"/>
                <a:ext cx="86836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683625">
                    <a:moveTo>
                      <a:pt x="0" y="0"/>
                    </a:moveTo>
                    <a:lnTo>
                      <a:pt x="8683459" y="0"/>
                    </a:lnTo>
                  </a:path>
                </a:pathLst>
              </a:custGeom>
              <a:ln w="19050">
                <a:solidFill>
                  <a:srgbClr val="EC7C30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" name="object 165"/>
              <p:cNvSpPr/>
              <p:nvPr/>
            </p:nvSpPr>
            <p:spPr>
              <a:xfrm>
                <a:off x="862876" y="5688838"/>
                <a:ext cx="30480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295910">
                    <a:moveTo>
                      <a:pt x="121983" y="0"/>
                    </a:moveTo>
                    <a:lnTo>
                      <a:pt x="165862" y="47370"/>
                    </a:lnTo>
                    <a:lnTo>
                      <a:pt x="0" y="201168"/>
                    </a:lnTo>
                    <a:lnTo>
                      <a:pt x="87744" y="295782"/>
                    </a:lnTo>
                    <a:lnTo>
                      <a:pt x="253606" y="141985"/>
                    </a:lnTo>
                    <a:lnTo>
                      <a:pt x="299260" y="141985"/>
                    </a:lnTo>
                    <a:lnTo>
                      <a:pt x="304355" y="6984"/>
                    </a:lnTo>
                    <a:lnTo>
                      <a:pt x="121983" y="0"/>
                    </a:lnTo>
                    <a:close/>
                  </a:path>
                  <a:path w="304800" h="295910">
                    <a:moveTo>
                      <a:pt x="299260" y="141985"/>
                    </a:moveTo>
                    <a:lnTo>
                      <a:pt x="253606" y="141985"/>
                    </a:lnTo>
                    <a:lnTo>
                      <a:pt x="297472" y="189356"/>
                    </a:lnTo>
                    <a:lnTo>
                      <a:pt x="299260" y="141985"/>
                    </a:lnTo>
                    <a:close/>
                  </a:path>
                </a:pathLst>
              </a:custGeom>
              <a:solidFill>
                <a:srgbClr val="ED2C7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" name="object 166"/>
              <p:cNvSpPr/>
              <p:nvPr/>
            </p:nvSpPr>
            <p:spPr>
              <a:xfrm>
                <a:off x="862876" y="5688838"/>
                <a:ext cx="30480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295910">
                    <a:moveTo>
                      <a:pt x="121983" y="0"/>
                    </a:moveTo>
                    <a:lnTo>
                      <a:pt x="304355" y="6984"/>
                    </a:lnTo>
                    <a:lnTo>
                      <a:pt x="297472" y="189356"/>
                    </a:lnTo>
                    <a:lnTo>
                      <a:pt x="253606" y="141985"/>
                    </a:lnTo>
                    <a:lnTo>
                      <a:pt x="87744" y="295782"/>
                    </a:lnTo>
                    <a:lnTo>
                      <a:pt x="0" y="201168"/>
                    </a:lnTo>
                    <a:lnTo>
                      <a:pt x="165862" y="47370"/>
                    </a:lnTo>
                    <a:lnTo>
                      <a:pt x="121983" y="0"/>
                    </a:lnTo>
                    <a:close/>
                  </a:path>
                </a:pathLst>
              </a:custGeom>
              <a:ln w="12699">
                <a:solidFill>
                  <a:srgbClr val="2E528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67" name="object 167"/>
            <p:cNvSpPr txBox="1"/>
            <p:nvPr/>
          </p:nvSpPr>
          <p:spPr>
            <a:xfrm>
              <a:off x="532133" y="5644411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Ryhmä 176">
            <a:extLst>
              <a:ext uri="{FF2B5EF4-FFF2-40B4-BE49-F238E27FC236}">
                <a16:creationId xmlns:a16="http://schemas.microsoft.com/office/drawing/2014/main" id="{119BEB91-FC98-446E-9A0F-7DC0562F929C}"/>
              </a:ext>
            </a:extLst>
          </p:cNvPr>
          <p:cNvGrpSpPr/>
          <p:nvPr/>
        </p:nvGrpSpPr>
        <p:grpSpPr>
          <a:xfrm>
            <a:off x="539552" y="692696"/>
            <a:ext cx="7858302" cy="4836241"/>
            <a:chOff x="466974" y="952953"/>
            <a:chExt cx="7858302" cy="4836241"/>
          </a:xfrm>
        </p:grpSpPr>
        <p:grpSp>
          <p:nvGrpSpPr>
            <p:cNvPr id="176" name="Ryhmä 175">
              <a:extLst>
                <a:ext uri="{FF2B5EF4-FFF2-40B4-BE49-F238E27FC236}">
                  <a16:creationId xmlns:a16="http://schemas.microsoft.com/office/drawing/2014/main" id="{652A891E-C7A8-478F-8BC5-0D3774076E9C}"/>
                </a:ext>
              </a:extLst>
            </p:cNvPr>
            <p:cNvGrpSpPr/>
            <p:nvPr/>
          </p:nvGrpSpPr>
          <p:grpSpPr>
            <a:xfrm>
              <a:off x="597293" y="952953"/>
              <a:ext cx="7727983" cy="4206349"/>
              <a:chOff x="557276" y="1111377"/>
              <a:chExt cx="9037447" cy="4919091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9511283" y="4696968"/>
                <a:ext cx="83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3184">
                    <a:moveTo>
                      <a:pt x="0" y="0"/>
                    </a:moveTo>
                    <a:lnTo>
                      <a:pt x="8293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" name="object 3"/>
              <p:cNvSpPr/>
              <p:nvPr/>
            </p:nvSpPr>
            <p:spPr>
              <a:xfrm>
                <a:off x="8932164" y="4696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8353043" y="4696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7775447" y="4696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7196328" y="4696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6617207" y="4696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6038088" y="4696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5458967" y="4696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4881371" y="4696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4302252" y="4696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3723132" y="4696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3144011" y="4696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2564892" y="4696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1985772" y="4696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1408175" y="4696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911364" y="4696968"/>
                <a:ext cx="825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2550">
                    <a:moveTo>
                      <a:pt x="0" y="0"/>
                    </a:moveTo>
                    <a:lnTo>
                      <a:pt x="8228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9511283" y="4315968"/>
                <a:ext cx="83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3184">
                    <a:moveTo>
                      <a:pt x="0" y="0"/>
                    </a:moveTo>
                    <a:lnTo>
                      <a:pt x="8293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8932164" y="4315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8353043" y="4315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7775447" y="4315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7196328" y="4315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6617207" y="4315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6038088" y="4315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5458967" y="4315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4881371" y="4315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4302252" y="4315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3723132" y="4315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3144011" y="4315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2564892" y="4315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1985772" y="4315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1408175" y="4315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911364" y="4315968"/>
                <a:ext cx="825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2550">
                    <a:moveTo>
                      <a:pt x="0" y="0"/>
                    </a:moveTo>
                    <a:lnTo>
                      <a:pt x="8228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9511283" y="3934968"/>
                <a:ext cx="83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3184">
                    <a:moveTo>
                      <a:pt x="0" y="0"/>
                    </a:moveTo>
                    <a:lnTo>
                      <a:pt x="8293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8932164" y="3934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8353043" y="3934968"/>
                <a:ext cx="373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3379">
                    <a:moveTo>
                      <a:pt x="0" y="0"/>
                    </a:moveTo>
                    <a:lnTo>
                      <a:pt x="373379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7775447" y="3934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7196328" y="3934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6617207" y="3934968"/>
                <a:ext cx="3721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2109">
                    <a:moveTo>
                      <a:pt x="0" y="0"/>
                    </a:moveTo>
                    <a:lnTo>
                      <a:pt x="37185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6038088" y="3934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5458967" y="3934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4881371" y="3934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4302252" y="3934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3723132" y="3934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3144011" y="3934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2564892" y="3934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1985772" y="3934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1408175" y="3934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911364" y="3934968"/>
                <a:ext cx="8255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2550">
                    <a:moveTo>
                      <a:pt x="0" y="0"/>
                    </a:moveTo>
                    <a:lnTo>
                      <a:pt x="8228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9511283" y="3553968"/>
                <a:ext cx="831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3184">
                    <a:moveTo>
                      <a:pt x="0" y="0"/>
                    </a:moveTo>
                    <a:lnTo>
                      <a:pt x="8293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8353043" y="3553968"/>
                <a:ext cx="7454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45490">
                    <a:moveTo>
                      <a:pt x="0" y="0"/>
                    </a:moveTo>
                    <a:lnTo>
                      <a:pt x="74523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7775447" y="3553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6617207" y="3553968"/>
                <a:ext cx="744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44220">
                    <a:moveTo>
                      <a:pt x="0" y="0"/>
                    </a:moveTo>
                    <a:lnTo>
                      <a:pt x="74371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6038088" y="3553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70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4881371" y="3553968"/>
                <a:ext cx="744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44220">
                    <a:moveTo>
                      <a:pt x="0" y="0"/>
                    </a:moveTo>
                    <a:lnTo>
                      <a:pt x="74371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4302252" y="3553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3723132" y="3553968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3144011" y="3553968"/>
                <a:ext cx="3721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2110">
                    <a:moveTo>
                      <a:pt x="0" y="0"/>
                    </a:moveTo>
                    <a:lnTo>
                      <a:pt x="37185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2564892" y="3553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1985772" y="3553968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1408175" y="3553968"/>
                <a:ext cx="3721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2110">
                    <a:moveTo>
                      <a:pt x="0" y="0"/>
                    </a:moveTo>
                    <a:lnTo>
                      <a:pt x="37185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911364" y="3553968"/>
                <a:ext cx="2895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89559">
                    <a:moveTo>
                      <a:pt x="0" y="0"/>
                    </a:moveTo>
                    <a:lnTo>
                      <a:pt x="289547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7775447" y="3174492"/>
                <a:ext cx="18192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19275">
                    <a:moveTo>
                      <a:pt x="0" y="0"/>
                    </a:moveTo>
                    <a:lnTo>
                      <a:pt x="1818767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6617207" y="3174492"/>
                <a:ext cx="744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44220">
                    <a:moveTo>
                      <a:pt x="0" y="0"/>
                    </a:moveTo>
                    <a:lnTo>
                      <a:pt x="74371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5832347" y="3174492"/>
                <a:ext cx="3721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72110">
                    <a:moveTo>
                      <a:pt x="0" y="0"/>
                    </a:moveTo>
                    <a:lnTo>
                      <a:pt x="37185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4881371" y="3174492"/>
                <a:ext cx="744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44220">
                    <a:moveTo>
                      <a:pt x="0" y="0"/>
                    </a:moveTo>
                    <a:lnTo>
                      <a:pt x="74371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4302252" y="3174492"/>
                <a:ext cx="1651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5100">
                    <a:moveTo>
                      <a:pt x="0" y="0"/>
                    </a:moveTo>
                    <a:lnTo>
                      <a:pt x="16459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3144011" y="3174492"/>
                <a:ext cx="7442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44220">
                    <a:moveTo>
                      <a:pt x="0" y="0"/>
                    </a:moveTo>
                    <a:lnTo>
                      <a:pt x="74371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2564892" y="3174492"/>
                <a:ext cx="1663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66369">
                    <a:moveTo>
                      <a:pt x="0" y="0"/>
                    </a:moveTo>
                    <a:lnTo>
                      <a:pt x="16611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911364" y="3174492"/>
                <a:ext cx="12407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240789">
                    <a:moveTo>
                      <a:pt x="0" y="0"/>
                    </a:moveTo>
                    <a:lnTo>
                      <a:pt x="124052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7775447" y="2793492"/>
                <a:ext cx="18192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19275">
                    <a:moveTo>
                      <a:pt x="0" y="0"/>
                    </a:moveTo>
                    <a:lnTo>
                      <a:pt x="1818767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6617207" y="2793492"/>
                <a:ext cx="951230" cy="0"/>
              </a:xfrm>
              <a:custGeom>
                <a:avLst/>
                <a:gdLst/>
                <a:ahLst/>
                <a:cxnLst/>
                <a:rect l="l" t="t" r="r" b="b"/>
                <a:pathLst>
                  <a:path w="951229">
                    <a:moveTo>
                      <a:pt x="0" y="0"/>
                    </a:moveTo>
                    <a:lnTo>
                      <a:pt x="95097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3144011" y="2793492"/>
                <a:ext cx="32664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3266440">
                    <a:moveTo>
                      <a:pt x="0" y="0"/>
                    </a:moveTo>
                    <a:lnTo>
                      <a:pt x="326593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911364" y="2793492"/>
                <a:ext cx="18199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19910">
                    <a:moveTo>
                      <a:pt x="0" y="0"/>
                    </a:moveTo>
                    <a:lnTo>
                      <a:pt x="181964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7775447" y="2412492"/>
                <a:ext cx="18192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19275">
                    <a:moveTo>
                      <a:pt x="0" y="0"/>
                    </a:moveTo>
                    <a:lnTo>
                      <a:pt x="1818767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3144011" y="2412492"/>
                <a:ext cx="44246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4424680">
                    <a:moveTo>
                      <a:pt x="0" y="0"/>
                    </a:moveTo>
                    <a:lnTo>
                      <a:pt x="442417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911364" y="2412492"/>
                <a:ext cx="18199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19910">
                    <a:moveTo>
                      <a:pt x="0" y="0"/>
                    </a:moveTo>
                    <a:lnTo>
                      <a:pt x="181964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2936748" y="2031492"/>
                <a:ext cx="665797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657975">
                    <a:moveTo>
                      <a:pt x="0" y="0"/>
                    </a:moveTo>
                    <a:lnTo>
                      <a:pt x="6657467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911364" y="2031492"/>
                <a:ext cx="181991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819910">
                    <a:moveTo>
                      <a:pt x="0" y="0"/>
                    </a:moveTo>
                    <a:lnTo>
                      <a:pt x="181964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911364" y="1650238"/>
                <a:ext cx="86829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682990">
                    <a:moveTo>
                      <a:pt x="0" y="0"/>
                    </a:moveTo>
                    <a:lnTo>
                      <a:pt x="8682850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911364" y="1650238"/>
                <a:ext cx="8682990" cy="3428365"/>
              </a:xfrm>
              <a:custGeom>
                <a:avLst/>
                <a:gdLst/>
                <a:ahLst/>
                <a:cxnLst/>
                <a:rect l="l" t="t" r="r" b="b"/>
                <a:pathLst>
                  <a:path w="8682990" h="3428365">
                    <a:moveTo>
                      <a:pt x="0" y="3427983"/>
                    </a:moveTo>
                    <a:lnTo>
                      <a:pt x="8682863" y="3427983"/>
                    </a:lnTo>
                    <a:lnTo>
                      <a:pt x="8682863" y="0"/>
                    </a:lnTo>
                    <a:lnTo>
                      <a:pt x="0" y="0"/>
                    </a:lnTo>
                    <a:lnTo>
                      <a:pt x="0" y="3427983"/>
                    </a:lnTo>
                    <a:close/>
                  </a:path>
                </a:pathLst>
              </a:custGeom>
              <a:ln w="9525">
                <a:solidFill>
                  <a:srgbClr val="7E7E7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993647" y="3627120"/>
                <a:ext cx="207645" cy="1451610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1451610">
                    <a:moveTo>
                      <a:pt x="207264" y="0"/>
                    </a:moveTo>
                    <a:lnTo>
                      <a:pt x="0" y="0"/>
                    </a:lnTo>
                    <a:lnTo>
                      <a:pt x="0" y="1451102"/>
                    </a:lnTo>
                    <a:lnTo>
                      <a:pt x="207264" y="1451102"/>
                    </a:lnTo>
                    <a:lnTo>
                      <a:pt x="207264" y="0"/>
                    </a:lnTo>
                    <a:close/>
                  </a:path>
                </a:pathLst>
              </a:custGeom>
              <a:solidFill>
                <a:srgbClr val="E1EF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1572767" y="3741420"/>
                <a:ext cx="207645" cy="1337310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1337310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1336802"/>
                    </a:lnTo>
                    <a:lnTo>
                      <a:pt x="207263" y="1336802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E1EF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2151888" y="3092196"/>
                <a:ext cx="207645" cy="1986280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1986279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1986026"/>
                    </a:lnTo>
                    <a:lnTo>
                      <a:pt x="207263" y="1986026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E1EF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2731007" y="1908048"/>
                <a:ext cx="205740" cy="317055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3170554">
                    <a:moveTo>
                      <a:pt x="205740" y="0"/>
                    </a:moveTo>
                    <a:lnTo>
                      <a:pt x="0" y="0"/>
                    </a:lnTo>
                    <a:lnTo>
                      <a:pt x="0" y="3170173"/>
                    </a:lnTo>
                    <a:lnTo>
                      <a:pt x="205740" y="3170173"/>
                    </a:lnTo>
                    <a:lnTo>
                      <a:pt x="205740" y="0"/>
                    </a:lnTo>
                    <a:close/>
                  </a:path>
                </a:pathLst>
              </a:custGeom>
              <a:solidFill>
                <a:srgbClr val="E1EF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3310128" y="3567684"/>
                <a:ext cx="205740" cy="151066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1510664">
                    <a:moveTo>
                      <a:pt x="205739" y="0"/>
                    </a:moveTo>
                    <a:lnTo>
                      <a:pt x="0" y="0"/>
                    </a:lnTo>
                    <a:lnTo>
                      <a:pt x="0" y="1510537"/>
                    </a:lnTo>
                    <a:lnTo>
                      <a:pt x="205739" y="1510537"/>
                    </a:lnTo>
                    <a:lnTo>
                      <a:pt x="205739" y="0"/>
                    </a:lnTo>
                    <a:close/>
                  </a:path>
                </a:pathLst>
              </a:custGeom>
              <a:solidFill>
                <a:srgbClr val="E1EF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3887723" y="3122676"/>
                <a:ext cx="207645" cy="195580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1955800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1955545"/>
                    </a:lnTo>
                    <a:lnTo>
                      <a:pt x="207263" y="1955545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E1EF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4466844" y="2900172"/>
                <a:ext cx="207645" cy="217805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178050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178049"/>
                    </a:lnTo>
                    <a:lnTo>
                      <a:pt x="207263" y="2178049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E1EF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5045964" y="3713988"/>
                <a:ext cx="207645" cy="136461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1364614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1364233"/>
                    </a:lnTo>
                    <a:lnTo>
                      <a:pt x="207263" y="1364233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E1EF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5625084" y="2982468"/>
                <a:ext cx="207645" cy="209613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096135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095754"/>
                    </a:lnTo>
                    <a:lnTo>
                      <a:pt x="207263" y="2095754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E1EF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6204203" y="2836164"/>
                <a:ext cx="205740" cy="224218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242185">
                    <a:moveTo>
                      <a:pt x="205740" y="0"/>
                    </a:moveTo>
                    <a:lnTo>
                      <a:pt x="0" y="0"/>
                    </a:lnTo>
                    <a:lnTo>
                      <a:pt x="0" y="2242058"/>
                    </a:lnTo>
                    <a:lnTo>
                      <a:pt x="205740" y="2242058"/>
                    </a:lnTo>
                    <a:lnTo>
                      <a:pt x="205740" y="0"/>
                    </a:lnTo>
                    <a:close/>
                  </a:path>
                </a:pathLst>
              </a:custGeom>
              <a:solidFill>
                <a:srgbClr val="E1EF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6783323" y="3944111"/>
                <a:ext cx="205740" cy="1134110"/>
              </a:xfrm>
              <a:custGeom>
                <a:avLst/>
                <a:gdLst/>
                <a:ahLst/>
                <a:cxnLst/>
                <a:rect l="l" t="t" r="r" b="b"/>
                <a:pathLst>
                  <a:path w="205740" h="1134110">
                    <a:moveTo>
                      <a:pt x="205740" y="0"/>
                    </a:moveTo>
                    <a:lnTo>
                      <a:pt x="0" y="0"/>
                    </a:lnTo>
                    <a:lnTo>
                      <a:pt x="0" y="1134109"/>
                    </a:lnTo>
                    <a:lnTo>
                      <a:pt x="205740" y="1134109"/>
                    </a:lnTo>
                    <a:lnTo>
                      <a:pt x="205740" y="0"/>
                    </a:lnTo>
                    <a:close/>
                  </a:path>
                </a:pathLst>
              </a:custGeom>
              <a:solidFill>
                <a:srgbClr val="E1EF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7360919" y="2871216"/>
                <a:ext cx="207645" cy="220726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207260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207006"/>
                    </a:lnTo>
                    <a:lnTo>
                      <a:pt x="207263" y="2207006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E1EF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7940040" y="3441192"/>
                <a:ext cx="207645" cy="163703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1637029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1637030"/>
                    </a:lnTo>
                    <a:lnTo>
                      <a:pt x="207263" y="1637030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E1EF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8519159" y="3971544"/>
                <a:ext cx="207645" cy="110680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1106804">
                    <a:moveTo>
                      <a:pt x="207264" y="0"/>
                    </a:moveTo>
                    <a:lnTo>
                      <a:pt x="0" y="0"/>
                    </a:lnTo>
                    <a:lnTo>
                      <a:pt x="0" y="1106678"/>
                    </a:lnTo>
                    <a:lnTo>
                      <a:pt x="207264" y="1106678"/>
                    </a:lnTo>
                    <a:lnTo>
                      <a:pt x="207264" y="0"/>
                    </a:lnTo>
                    <a:close/>
                  </a:path>
                </a:pathLst>
              </a:custGeom>
              <a:solidFill>
                <a:srgbClr val="E1EF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9098280" y="3249168"/>
                <a:ext cx="205740" cy="1829435"/>
              </a:xfrm>
              <a:custGeom>
                <a:avLst/>
                <a:gdLst/>
                <a:ahLst/>
                <a:cxnLst/>
                <a:rect l="l" t="t" r="r" b="b"/>
                <a:pathLst>
                  <a:path w="205740" h="1829435">
                    <a:moveTo>
                      <a:pt x="205740" y="0"/>
                    </a:moveTo>
                    <a:lnTo>
                      <a:pt x="0" y="0"/>
                    </a:lnTo>
                    <a:lnTo>
                      <a:pt x="0" y="1829054"/>
                    </a:lnTo>
                    <a:lnTo>
                      <a:pt x="205740" y="1829054"/>
                    </a:lnTo>
                    <a:lnTo>
                      <a:pt x="205740" y="0"/>
                    </a:lnTo>
                    <a:close/>
                  </a:path>
                </a:pathLst>
              </a:custGeom>
              <a:solidFill>
                <a:srgbClr val="E1EF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993647" y="3627120"/>
                <a:ext cx="207645" cy="1451610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1451610">
                    <a:moveTo>
                      <a:pt x="0" y="0"/>
                    </a:moveTo>
                    <a:lnTo>
                      <a:pt x="207264" y="0"/>
                    </a:lnTo>
                    <a:lnTo>
                      <a:pt x="207264" y="1451102"/>
                    </a:lnTo>
                    <a:lnTo>
                      <a:pt x="0" y="1451102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98"/>
              <p:cNvSpPr/>
              <p:nvPr/>
            </p:nvSpPr>
            <p:spPr>
              <a:xfrm>
                <a:off x="1572767" y="3741420"/>
                <a:ext cx="207645" cy="1337310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1337310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1336802"/>
                    </a:lnTo>
                    <a:lnTo>
                      <a:pt x="0" y="1336802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99"/>
              <p:cNvSpPr/>
              <p:nvPr/>
            </p:nvSpPr>
            <p:spPr>
              <a:xfrm>
                <a:off x="2151888" y="3092196"/>
                <a:ext cx="207645" cy="1986280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1986279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1986026"/>
                    </a:lnTo>
                    <a:lnTo>
                      <a:pt x="0" y="1986026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100"/>
              <p:cNvSpPr/>
              <p:nvPr/>
            </p:nvSpPr>
            <p:spPr>
              <a:xfrm>
                <a:off x="2731007" y="1908048"/>
                <a:ext cx="205740" cy="317055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3170554">
                    <a:moveTo>
                      <a:pt x="0" y="0"/>
                    </a:moveTo>
                    <a:lnTo>
                      <a:pt x="205740" y="0"/>
                    </a:lnTo>
                    <a:lnTo>
                      <a:pt x="205740" y="3170173"/>
                    </a:lnTo>
                    <a:lnTo>
                      <a:pt x="0" y="3170173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101"/>
              <p:cNvSpPr/>
              <p:nvPr/>
            </p:nvSpPr>
            <p:spPr>
              <a:xfrm>
                <a:off x="3310128" y="3567684"/>
                <a:ext cx="205740" cy="151066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1510664">
                    <a:moveTo>
                      <a:pt x="0" y="0"/>
                    </a:moveTo>
                    <a:lnTo>
                      <a:pt x="205739" y="0"/>
                    </a:lnTo>
                    <a:lnTo>
                      <a:pt x="205739" y="1510537"/>
                    </a:lnTo>
                    <a:lnTo>
                      <a:pt x="0" y="1510537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02"/>
              <p:cNvSpPr/>
              <p:nvPr/>
            </p:nvSpPr>
            <p:spPr>
              <a:xfrm>
                <a:off x="3887723" y="3122676"/>
                <a:ext cx="207645" cy="195580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1955800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1955545"/>
                    </a:lnTo>
                    <a:lnTo>
                      <a:pt x="0" y="1955545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03"/>
              <p:cNvSpPr/>
              <p:nvPr/>
            </p:nvSpPr>
            <p:spPr>
              <a:xfrm>
                <a:off x="4466844" y="2900172"/>
                <a:ext cx="207645" cy="217805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178050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178049"/>
                    </a:lnTo>
                    <a:lnTo>
                      <a:pt x="0" y="2178049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104"/>
              <p:cNvSpPr/>
              <p:nvPr/>
            </p:nvSpPr>
            <p:spPr>
              <a:xfrm>
                <a:off x="5045964" y="3713988"/>
                <a:ext cx="207645" cy="136461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1364614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1364233"/>
                    </a:lnTo>
                    <a:lnTo>
                      <a:pt x="0" y="1364233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105"/>
              <p:cNvSpPr/>
              <p:nvPr/>
            </p:nvSpPr>
            <p:spPr>
              <a:xfrm>
                <a:off x="5625084" y="2982468"/>
                <a:ext cx="207645" cy="209613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096135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095754"/>
                    </a:lnTo>
                    <a:lnTo>
                      <a:pt x="0" y="2095754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106"/>
              <p:cNvSpPr/>
              <p:nvPr/>
            </p:nvSpPr>
            <p:spPr>
              <a:xfrm>
                <a:off x="6204203" y="2836164"/>
                <a:ext cx="205740" cy="224218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2242185">
                    <a:moveTo>
                      <a:pt x="0" y="0"/>
                    </a:moveTo>
                    <a:lnTo>
                      <a:pt x="205740" y="0"/>
                    </a:lnTo>
                    <a:lnTo>
                      <a:pt x="205740" y="2242058"/>
                    </a:lnTo>
                    <a:lnTo>
                      <a:pt x="0" y="2242058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107"/>
              <p:cNvSpPr/>
              <p:nvPr/>
            </p:nvSpPr>
            <p:spPr>
              <a:xfrm>
                <a:off x="6783323" y="3944111"/>
                <a:ext cx="205740" cy="1134110"/>
              </a:xfrm>
              <a:custGeom>
                <a:avLst/>
                <a:gdLst/>
                <a:ahLst/>
                <a:cxnLst/>
                <a:rect l="l" t="t" r="r" b="b"/>
                <a:pathLst>
                  <a:path w="205740" h="1134110">
                    <a:moveTo>
                      <a:pt x="0" y="0"/>
                    </a:moveTo>
                    <a:lnTo>
                      <a:pt x="205740" y="0"/>
                    </a:lnTo>
                    <a:lnTo>
                      <a:pt x="205740" y="1134109"/>
                    </a:lnTo>
                    <a:lnTo>
                      <a:pt x="0" y="1134109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08"/>
              <p:cNvSpPr/>
              <p:nvPr/>
            </p:nvSpPr>
            <p:spPr>
              <a:xfrm>
                <a:off x="7360919" y="2871216"/>
                <a:ext cx="207645" cy="220726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207260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207006"/>
                    </a:lnTo>
                    <a:lnTo>
                      <a:pt x="0" y="2207006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7940040" y="3441192"/>
                <a:ext cx="207645" cy="163703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1637029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1637030"/>
                    </a:lnTo>
                    <a:lnTo>
                      <a:pt x="0" y="163703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110"/>
              <p:cNvSpPr/>
              <p:nvPr/>
            </p:nvSpPr>
            <p:spPr>
              <a:xfrm>
                <a:off x="8519159" y="3971544"/>
                <a:ext cx="207645" cy="110680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1106804">
                    <a:moveTo>
                      <a:pt x="0" y="0"/>
                    </a:moveTo>
                    <a:lnTo>
                      <a:pt x="207264" y="0"/>
                    </a:lnTo>
                    <a:lnTo>
                      <a:pt x="207264" y="1106678"/>
                    </a:lnTo>
                    <a:lnTo>
                      <a:pt x="0" y="1106678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9098280" y="3249168"/>
                <a:ext cx="205740" cy="1829435"/>
              </a:xfrm>
              <a:custGeom>
                <a:avLst/>
                <a:gdLst/>
                <a:ahLst/>
                <a:cxnLst/>
                <a:rect l="l" t="t" r="r" b="b"/>
                <a:pathLst>
                  <a:path w="205740" h="1829435">
                    <a:moveTo>
                      <a:pt x="0" y="0"/>
                    </a:moveTo>
                    <a:lnTo>
                      <a:pt x="205740" y="0"/>
                    </a:lnTo>
                    <a:lnTo>
                      <a:pt x="205740" y="1829054"/>
                    </a:lnTo>
                    <a:lnTo>
                      <a:pt x="0" y="1829054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112"/>
              <p:cNvSpPr/>
              <p:nvPr/>
            </p:nvSpPr>
            <p:spPr>
              <a:xfrm>
                <a:off x="1200911" y="3432048"/>
                <a:ext cx="207645" cy="1646555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1646554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1646173"/>
                    </a:lnTo>
                    <a:lnTo>
                      <a:pt x="207263" y="1646173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113"/>
              <p:cNvSpPr/>
              <p:nvPr/>
            </p:nvSpPr>
            <p:spPr>
              <a:xfrm>
                <a:off x="1780032" y="3267455"/>
                <a:ext cx="205740" cy="1811020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1811020">
                    <a:moveTo>
                      <a:pt x="205740" y="0"/>
                    </a:moveTo>
                    <a:lnTo>
                      <a:pt x="0" y="0"/>
                    </a:lnTo>
                    <a:lnTo>
                      <a:pt x="0" y="1810766"/>
                    </a:lnTo>
                    <a:lnTo>
                      <a:pt x="205740" y="1810766"/>
                    </a:lnTo>
                    <a:lnTo>
                      <a:pt x="205740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114"/>
              <p:cNvSpPr/>
              <p:nvPr/>
            </p:nvSpPr>
            <p:spPr>
              <a:xfrm>
                <a:off x="2359151" y="3124200"/>
                <a:ext cx="205740" cy="1954530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1954529">
                    <a:moveTo>
                      <a:pt x="205740" y="0"/>
                    </a:moveTo>
                    <a:lnTo>
                      <a:pt x="0" y="0"/>
                    </a:lnTo>
                    <a:lnTo>
                      <a:pt x="0" y="1954021"/>
                    </a:lnTo>
                    <a:lnTo>
                      <a:pt x="205740" y="1954021"/>
                    </a:lnTo>
                    <a:lnTo>
                      <a:pt x="205740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115"/>
              <p:cNvSpPr/>
              <p:nvPr/>
            </p:nvSpPr>
            <p:spPr>
              <a:xfrm>
                <a:off x="2936748" y="2168652"/>
                <a:ext cx="207645" cy="2909570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2909570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909570"/>
                    </a:lnTo>
                    <a:lnTo>
                      <a:pt x="207263" y="2909570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116"/>
              <p:cNvSpPr/>
              <p:nvPr/>
            </p:nvSpPr>
            <p:spPr>
              <a:xfrm>
                <a:off x="3515867" y="3368040"/>
                <a:ext cx="207645" cy="1710689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1710689">
                    <a:moveTo>
                      <a:pt x="207264" y="0"/>
                    </a:moveTo>
                    <a:lnTo>
                      <a:pt x="0" y="0"/>
                    </a:lnTo>
                    <a:lnTo>
                      <a:pt x="0" y="1710182"/>
                    </a:lnTo>
                    <a:lnTo>
                      <a:pt x="207264" y="1710182"/>
                    </a:lnTo>
                    <a:lnTo>
                      <a:pt x="207264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117"/>
              <p:cNvSpPr/>
              <p:nvPr/>
            </p:nvSpPr>
            <p:spPr>
              <a:xfrm>
                <a:off x="4094988" y="2837688"/>
                <a:ext cx="207645" cy="224091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240915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240534"/>
                    </a:lnTo>
                    <a:lnTo>
                      <a:pt x="207263" y="2240534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object 118"/>
              <p:cNvSpPr/>
              <p:nvPr/>
            </p:nvSpPr>
            <p:spPr>
              <a:xfrm>
                <a:off x="4674108" y="3012948"/>
                <a:ext cx="207645" cy="206565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065654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065273"/>
                    </a:lnTo>
                    <a:lnTo>
                      <a:pt x="207263" y="2065273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119"/>
              <p:cNvSpPr/>
              <p:nvPr/>
            </p:nvSpPr>
            <p:spPr>
              <a:xfrm>
                <a:off x="5253228" y="3584448"/>
                <a:ext cx="205740" cy="149415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1494154">
                    <a:moveTo>
                      <a:pt x="205739" y="0"/>
                    </a:moveTo>
                    <a:lnTo>
                      <a:pt x="0" y="0"/>
                    </a:lnTo>
                    <a:lnTo>
                      <a:pt x="0" y="1493773"/>
                    </a:lnTo>
                    <a:lnTo>
                      <a:pt x="205739" y="1493773"/>
                    </a:lnTo>
                    <a:lnTo>
                      <a:pt x="205739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120"/>
              <p:cNvSpPr/>
              <p:nvPr/>
            </p:nvSpPr>
            <p:spPr>
              <a:xfrm>
                <a:off x="5832347" y="3255264"/>
                <a:ext cx="205740" cy="182308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1823085">
                    <a:moveTo>
                      <a:pt x="205739" y="0"/>
                    </a:moveTo>
                    <a:lnTo>
                      <a:pt x="0" y="0"/>
                    </a:lnTo>
                    <a:lnTo>
                      <a:pt x="0" y="1822958"/>
                    </a:lnTo>
                    <a:lnTo>
                      <a:pt x="205739" y="1822958"/>
                    </a:lnTo>
                    <a:lnTo>
                      <a:pt x="205739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121"/>
              <p:cNvSpPr/>
              <p:nvPr/>
            </p:nvSpPr>
            <p:spPr>
              <a:xfrm>
                <a:off x="6409944" y="2724912"/>
                <a:ext cx="207645" cy="235331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353310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2353310"/>
                    </a:lnTo>
                    <a:lnTo>
                      <a:pt x="207263" y="2353310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object 122"/>
              <p:cNvSpPr/>
              <p:nvPr/>
            </p:nvSpPr>
            <p:spPr>
              <a:xfrm>
                <a:off x="6989064" y="3768852"/>
                <a:ext cx="207645" cy="130937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1309370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1309370"/>
                    </a:lnTo>
                    <a:lnTo>
                      <a:pt x="207263" y="1309370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123"/>
              <p:cNvSpPr/>
              <p:nvPr/>
            </p:nvSpPr>
            <p:spPr>
              <a:xfrm>
                <a:off x="7568183" y="2336292"/>
                <a:ext cx="207645" cy="274193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741929">
                    <a:moveTo>
                      <a:pt x="207264" y="0"/>
                    </a:moveTo>
                    <a:lnTo>
                      <a:pt x="0" y="0"/>
                    </a:lnTo>
                    <a:lnTo>
                      <a:pt x="0" y="2741930"/>
                    </a:lnTo>
                    <a:lnTo>
                      <a:pt x="207264" y="2741930"/>
                    </a:lnTo>
                    <a:lnTo>
                      <a:pt x="207264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124"/>
              <p:cNvSpPr/>
              <p:nvPr/>
            </p:nvSpPr>
            <p:spPr>
              <a:xfrm>
                <a:off x="8147304" y="3485388"/>
                <a:ext cx="205740" cy="1593215"/>
              </a:xfrm>
              <a:custGeom>
                <a:avLst/>
                <a:gdLst/>
                <a:ahLst/>
                <a:cxnLst/>
                <a:rect l="l" t="t" r="r" b="b"/>
                <a:pathLst>
                  <a:path w="205740" h="1593214">
                    <a:moveTo>
                      <a:pt x="205740" y="0"/>
                    </a:moveTo>
                    <a:lnTo>
                      <a:pt x="0" y="0"/>
                    </a:lnTo>
                    <a:lnTo>
                      <a:pt x="0" y="1592833"/>
                    </a:lnTo>
                    <a:lnTo>
                      <a:pt x="205740" y="1592833"/>
                    </a:lnTo>
                    <a:lnTo>
                      <a:pt x="205740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125"/>
              <p:cNvSpPr/>
              <p:nvPr/>
            </p:nvSpPr>
            <p:spPr>
              <a:xfrm>
                <a:off x="8726423" y="3884676"/>
                <a:ext cx="205740" cy="1193800"/>
              </a:xfrm>
              <a:custGeom>
                <a:avLst/>
                <a:gdLst/>
                <a:ahLst/>
                <a:cxnLst/>
                <a:rect l="l" t="t" r="r" b="b"/>
                <a:pathLst>
                  <a:path w="205740" h="1193800">
                    <a:moveTo>
                      <a:pt x="205740" y="0"/>
                    </a:moveTo>
                    <a:lnTo>
                      <a:pt x="0" y="0"/>
                    </a:lnTo>
                    <a:lnTo>
                      <a:pt x="0" y="1193545"/>
                    </a:lnTo>
                    <a:lnTo>
                      <a:pt x="205740" y="1193545"/>
                    </a:lnTo>
                    <a:lnTo>
                      <a:pt x="205740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126"/>
              <p:cNvSpPr/>
              <p:nvPr/>
            </p:nvSpPr>
            <p:spPr>
              <a:xfrm>
                <a:off x="9304019" y="3278124"/>
                <a:ext cx="207645" cy="180022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1800225">
                    <a:moveTo>
                      <a:pt x="207263" y="0"/>
                    </a:moveTo>
                    <a:lnTo>
                      <a:pt x="0" y="0"/>
                    </a:lnTo>
                    <a:lnTo>
                      <a:pt x="0" y="1800097"/>
                    </a:lnTo>
                    <a:lnTo>
                      <a:pt x="207263" y="1800097"/>
                    </a:lnTo>
                    <a:lnTo>
                      <a:pt x="207263" y="0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127"/>
              <p:cNvSpPr/>
              <p:nvPr/>
            </p:nvSpPr>
            <p:spPr>
              <a:xfrm>
                <a:off x="1200911" y="3432048"/>
                <a:ext cx="207645" cy="1646555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1646554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1646173"/>
                    </a:lnTo>
                    <a:lnTo>
                      <a:pt x="0" y="1646173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128"/>
              <p:cNvSpPr/>
              <p:nvPr/>
            </p:nvSpPr>
            <p:spPr>
              <a:xfrm>
                <a:off x="1780032" y="3267455"/>
                <a:ext cx="205740" cy="1811020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1811020">
                    <a:moveTo>
                      <a:pt x="0" y="0"/>
                    </a:moveTo>
                    <a:lnTo>
                      <a:pt x="205740" y="0"/>
                    </a:lnTo>
                    <a:lnTo>
                      <a:pt x="205740" y="1810766"/>
                    </a:lnTo>
                    <a:lnTo>
                      <a:pt x="0" y="1810766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129"/>
              <p:cNvSpPr/>
              <p:nvPr/>
            </p:nvSpPr>
            <p:spPr>
              <a:xfrm>
                <a:off x="2359151" y="3124200"/>
                <a:ext cx="205740" cy="1954530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1954529">
                    <a:moveTo>
                      <a:pt x="0" y="0"/>
                    </a:moveTo>
                    <a:lnTo>
                      <a:pt x="205740" y="0"/>
                    </a:lnTo>
                    <a:lnTo>
                      <a:pt x="205740" y="1954021"/>
                    </a:lnTo>
                    <a:lnTo>
                      <a:pt x="0" y="1954021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" name="object 130"/>
              <p:cNvSpPr/>
              <p:nvPr/>
            </p:nvSpPr>
            <p:spPr>
              <a:xfrm>
                <a:off x="2936748" y="2168652"/>
                <a:ext cx="207645" cy="2909570"/>
              </a:xfrm>
              <a:custGeom>
                <a:avLst/>
                <a:gdLst/>
                <a:ahLst/>
                <a:cxnLst/>
                <a:rect l="l" t="t" r="r" b="b"/>
                <a:pathLst>
                  <a:path w="207644" h="2909570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909570"/>
                    </a:lnTo>
                    <a:lnTo>
                      <a:pt x="0" y="290957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131"/>
              <p:cNvSpPr/>
              <p:nvPr/>
            </p:nvSpPr>
            <p:spPr>
              <a:xfrm>
                <a:off x="3515867" y="3368040"/>
                <a:ext cx="207645" cy="1710689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1710689">
                    <a:moveTo>
                      <a:pt x="0" y="0"/>
                    </a:moveTo>
                    <a:lnTo>
                      <a:pt x="207264" y="0"/>
                    </a:lnTo>
                    <a:lnTo>
                      <a:pt x="207264" y="1710182"/>
                    </a:lnTo>
                    <a:lnTo>
                      <a:pt x="0" y="1710182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132"/>
              <p:cNvSpPr/>
              <p:nvPr/>
            </p:nvSpPr>
            <p:spPr>
              <a:xfrm>
                <a:off x="4094988" y="2837688"/>
                <a:ext cx="207645" cy="224091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240915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240534"/>
                    </a:lnTo>
                    <a:lnTo>
                      <a:pt x="0" y="2240534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" name="object 133"/>
              <p:cNvSpPr/>
              <p:nvPr/>
            </p:nvSpPr>
            <p:spPr>
              <a:xfrm>
                <a:off x="4674108" y="3012948"/>
                <a:ext cx="207645" cy="206565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065654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065273"/>
                    </a:lnTo>
                    <a:lnTo>
                      <a:pt x="0" y="2065273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4" name="object 134"/>
              <p:cNvSpPr/>
              <p:nvPr/>
            </p:nvSpPr>
            <p:spPr>
              <a:xfrm>
                <a:off x="5253228" y="3584448"/>
                <a:ext cx="205740" cy="149415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1494154">
                    <a:moveTo>
                      <a:pt x="0" y="0"/>
                    </a:moveTo>
                    <a:lnTo>
                      <a:pt x="205739" y="0"/>
                    </a:lnTo>
                    <a:lnTo>
                      <a:pt x="205739" y="1493773"/>
                    </a:lnTo>
                    <a:lnTo>
                      <a:pt x="0" y="1493773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5" name="object 135"/>
              <p:cNvSpPr/>
              <p:nvPr/>
            </p:nvSpPr>
            <p:spPr>
              <a:xfrm>
                <a:off x="5832347" y="3255264"/>
                <a:ext cx="205740" cy="1823085"/>
              </a:xfrm>
              <a:custGeom>
                <a:avLst/>
                <a:gdLst/>
                <a:ahLst/>
                <a:cxnLst/>
                <a:rect l="l" t="t" r="r" b="b"/>
                <a:pathLst>
                  <a:path w="205739" h="1823085">
                    <a:moveTo>
                      <a:pt x="0" y="0"/>
                    </a:moveTo>
                    <a:lnTo>
                      <a:pt x="205739" y="0"/>
                    </a:lnTo>
                    <a:lnTo>
                      <a:pt x="205739" y="1822958"/>
                    </a:lnTo>
                    <a:lnTo>
                      <a:pt x="0" y="1822958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6" name="object 136"/>
              <p:cNvSpPr/>
              <p:nvPr/>
            </p:nvSpPr>
            <p:spPr>
              <a:xfrm>
                <a:off x="6409944" y="2724912"/>
                <a:ext cx="207645" cy="235331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353310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2353310"/>
                    </a:lnTo>
                    <a:lnTo>
                      <a:pt x="0" y="2353310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7" name="object 137"/>
              <p:cNvSpPr/>
              <p:nvPr/>
            </p:nvSpPr>
            <p:spPr>
              <a:xfrm>
                <a:off x="6989064" y="3768852"/>
                <a:ext cx="207645" cy="130937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1309370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1309370"/>
                    </a:lnTo>
                    <a:lnTo>
                      <a:pt x="0" y="130937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8" name="object 138"/>
              <p:cNvSpPr/>
              <p:nvPr/>
            </p:nvSpPr>
            <p:spPr>
              <a:xfrm>
                <a:off x="7568183" y="2336292"/>
                <a:ext cx="207645" cy="2741930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2741929">
                    <a:moveTo>
                      <a:pt x="0" y="0"/>
                    </a:moveTo>
                    <a:lnTo>
                      <a:pt x="207264" y="0"/>
                    </a:lnTo>
                    <a:lnTo>
                      <a:pt x="207264" y="2741930"/>
                    </a:lnTo>
                    <a:lnTo>
                      <a:pt x="0" y="274193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9" name="object 139"/>
              <p:cNvSpPr/>
              <p:nvPr/>
            </p:nvSpPr>
            <p:spPr>
              <a:xfrm>
                <a:off x="8147304" y="3485388"/>
                <a:ext cx="205740" cy="1593215"/>
              </a:xfrm>
              <a:custGeom>
                <a:avLst/>
                <a:gdLst/>
                <a:ahLst/>
                <a:cxnLst/>
                <a:rect l="l" t="t" r="r" b="b"/>
                <a:pathLst>
                  <a:path w="205740" h="1593214">
                    <a:moveTo>
                      <a:pt x="0" y="0"/>
                    </a:moveTo>
                    <a:lnTo>
                      <a:pt x="205740" y="0"/>
                    </a:lnTo>
                    <a:lnTo>
                      <a:pt x="205740" y="1592833"/>
                    </a:lnTo>
                    <a:lnTo>
                      <a:pt x="0" y="1592833"/>
                    </a:lnTo>
                    <a:lnTo>
                      <a:pt x="0" y="0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0" name="object 140"/>
              <p:cNvSpPr/>
              <p:nvPr/>
            </p:nvSpPr>
            <p:spPr>
              <a:xfrm>
                <a:off x="8726423" y="3884676"/>
                <a:ext cx="205740" cy="1193800"/>
              </a:xfrm>
              <a:custGeom>
                <a:avLst/>
                <a:gdLst/>
                <a:ahLst/>
                <a:cxnLst/>
                <a:rect l="l" t="t" r="r" b="b"/>
                <a:pathLst>
                  <a:path w="205740" h="1193800">
                    <a:moveTo>
                      <a:pt x="0" y="0"/>
                    </a:moveTo>
                    <a:lnTo>
                      <a:pt x="205740" y="0"/>
                    </a:lnTo>
                    <a:lnTo>
                      <a:pt x="205740" y="1193545"/>
                    </a:lnTo>
                    <a:lnTo>
                      <a:pt x="0" y="1193545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1" name="object 141"/>
              <p:cNvSpPr/>
              <p:nvPr/>
            </p:nvSpPr>
            <p:spPr>
              <a:xfrm>
                <a:off x="9304019" y="3278124"/>
                <a:ext cx="207645" cy="1800225"/>
              </a:xfrm>
              <a:custGeom>
                <a:avLst/>
                <a:gdLst/>
                <a:ahLst/>
                <a:cxnLst/>
                <a:rect l="l" t="t" r="r" b="b"/>
                <a:pathLst>
                  <a:path w="207645" h="1800225">
                    <a:moveTo>
                      <a:pt x="0" y="0"/>
                    </a:moveTo>
                    <a:lnTo>
                      <a:pt x="207263" y="0"/>
                    </a:lnTo>
                    <a:lnTo>
                      <a:pt x="207263" y="1800097"/>
                    </a:lnTo>
                    <a:lnTo>
                      <a:pt x="0" y="1800097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2" name="object 142"/>
              <p:cNvSpPr/>
              <p:nvPr/>
            </p:nvSpPr>
            <p:spPr>
              <a:xfrm>
                <a:off x="911364" y="5078222"/>
                <a:ext cx="868299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682990">
                    <a:moveTo>
                      <a:pt x="0" y="0"/>
                    </a:moveTo>
                    <a:lnTo>
                      <a:pt x="8682850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3" name="object 143"/>
              <p:cNvSpPr txBox="1"/>
              <p:nvPr/>
            </p:nvSpPr>
            <p:spPr>
              <a:xfrm>
                <a:off x="1002699" y="4052697"/>
                <a:ext cx="394571" cy="50546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1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905</a:t>
                </a:r>
                <a:endParaRPr sz="1026">
                  <a:latin typeface="Arial"/>
                  <a:cs typeface="Arial"/>
                </a:endParaRPr>
              </a:p>
              <a:p>
                <a:pPr marL="93937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161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44" name="object 144"/>
              <p:cNvSpPr txBox="1"/>
              <p:nvPr/>
            </p:nvSpPr>
            <p:spPr>
              <a:xfrm>
                <a:off x="1581490" y="3970147"/>
                <a:ext cx="394571" cy="64579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1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754</a:t>
                </a:r>
                <a:endParaRPr sz="1026">
                  <a:latin typeface="Arial"/>
                  <a:cs typeface="Arial"/>
                </a:endParaRPr>
              </a:p>
              <a:p>
                <a:pPr marL="213937">
                  <a:spcBef>
                    <a:spcPts val="162"/>
                  </a:spcBef>
                </a:pPr>
                <a:r>
                  <a:rPr sz="1026" b="1" dirty="0">
                    <a:latin typeface="Arial"/>
                    <a:cs typeface="Arial"/>
                  </a:rPr>
                  <a:t>2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378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45" name="object 145"/>
              <p:cNvSpPr txBox="1"/>
              <p:nvPr/>
            </p:nvSpPr>
            <p:spPr>
              <a:xfrm>
                <a:off x="2160609" y="3882391"/>
                <a:ext cx="394571" cy="42418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24434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608</a:t>
                </a:r>
                <a:endParaRPr sz="1026">
                  <a:latin typeface="Arial"/>
                  <a:cs typeface="Arial"/>
                </a:endParaRPr>
              </a:p>
              <a:p>
                <a:pPr marL="10860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566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46" name="object 146"/>
              <p:cNvSpPr txBox="1"/>
              <p:nvPr/>
            </p:nvSpPr>
            <p:spPr>
              <a:xfrm>
                <a:off x="2739475" y="3290442"/>
                <a:ext cx="394571" cy="53848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22172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4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162</a:t>
                </a:r>
                <a:endParaRPr sz="1026">
                  <a:latin typeface="Arial"/>
                  <a:cs typeface="Arial"/>
                </a:endParaRPr>
              </a:p>
              <a:p>
                <a:pPr marL="10860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3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820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47" name="object 147"/>
              <p:cNvSpPr txBox="1"/>
              <p:nvPr/>
            </p:nvSpPr>
            <p:spPr>
              <a:xfrm>
                <a:off x="3318595" y="4020693"/>
                <a:ext cx="394571" cy="50800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1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spc="4" dirty="0">
                    <a:latin typeface="Arial"/>
                    <a:cs typeface="Arial"/>
                  </a:rPr>
                  <a:t>983</a:t>
                </a:r>
                <a:endParaRPr sz="1026">
                  <a:latin typeface="Arial"/>
                  <a:cs typeface="Arial"/>
                </a:endParaRPr>
              </a:p>
              <a:p>
                <a:pPr marL="96109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245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48" name="object 148"/>
              <p:cNvSpPr txBox="1"/>
              <p:nvPr/>
            </p:nvSpPr>
            <p:spPr>
              <a:xfrm>
                <a:off x="3897335" y="3755518"/>
                <a:ext cx="394571" cy="55054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567</a:t>
                </a:r>
                <a:endParaRPr sz="1026">
                  <a:latin typeface="Arial"/>
                  <a:cs typeface="Arial"/>
                </a:endParaRPr>
              </a:p>
              <a:p>
                <a:pPr marL="132489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941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49" name="object 149"/>
              <p:cNvSpPr txBox="1"/>
              <p:nvPr/>
            </p:nvSpPr>
            <p:spPr>
              <a:xfrm>
                <a:off x="4476200" y="3786378"/>
                <a:ext cx="394571" cy="46037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55384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860</a:t>
                </a:r>
                <a:endParaRPr sz="1026">
                  <a:latin typeface="Arial"/>
                  <a:cs typeface="Arial"/>
                </a:endParaRPr>
              </a:p>
              <a:p>
                <a:pPr marL="10860">
                  <a:spcBef>
                    <a:spcPts val="162"/>
                  </a:spcBef>
                </a:pPr>
                <a:r>
                  <a:rPr sz="1026" b="1" dirty="0">
                    <a:latin typeface="Arial"/>
                    <a:cs typeface="Arial"/>
                  </a:rPr>
                  <a:t>2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7</a:t>
                </a:r>
                <a:r>
                  <a:rPr sz="1026" b="1" spc="-51" dirty="0">
                    <a:latin typeface="Arial"/>
                    <a:cs typeface="Arial"/>
                  </a:rPr>
                  <a:t>1</a:t>
                </a:r>
                <a:r>
                  <a:rPr sz="1026" b="1" dirty="0">
                    <a:latin typeface="Arial"/>
                    <a:cs typeface="Arial"/>
                  </a:rPr>
                  <a:t>1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50" name="object 150"/>
              <p:cNvSpPr txBox="1"/>
              <p:nvPr/>
            </p:nvSpPr>
            <p:spPr>
              <a:xfrm>
                <a:off x="5055320" y="4129278"/>
                <a:ext cx="394571" cy="47307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1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790</a:t>
                </a:r>
                <a:endParaRPr sz="1026">
                  <a:latin typeface="Arial"/>
                  <a:cs typeface="Arial"/>
                </a:endParaRPr>
              </a:p>
              <a:p>
                <a:pPr marL="66245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1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960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51" name="object 151"/>
              <p:cNvSpPr txBox="1"/>
              <p:nvPr/>
            </p:nvSpPr>
            <p:spPr>
              <a:xfrm>
                <a:off x="5634186" y="3827526"/>
                <a:ext cx="394571" cy="54483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27602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752</a:t>
                </a:r>
                <a:endParaRPr sz="1026">
                  <a:latin typeface="Arial"/>
                  <a:cs typeface="Arial"/>
                </a:endParaRPr>
              </a:p>
              <a:p>
                <a:pPr marL="10860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</a:t>
                </a:r>
                <a:r>
                  <a:rPr sz="1026" b="1" spc="-9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393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52" name="object 152"/>
              <p:cNvSpPr txBox="1"/>
              <p:nvPr/>
            </p:nvSpPr>
            <p:spPr>
              <a:xfrm>
                <a:off x="6213306" y="3699129"/>
                <a:ext cx="394571" cy="46418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943</a:t>
                </a:r>
                <a:endParaRPr sz="1026">
                  <a:latin typeface="Arial"/>
                  <a:cs typeface="Arial"/>
                </a:endParaRPr>
              </a:p>
              <a:p>
                <a:pPr marL="58100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3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089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53" name="object 153"/>
              <p:cNvSpPr txBox="1"/>
              <p:nvPr/>
            </p:nvSpPr>
            <p:spPr>
              <a:xfrm>
                <a:off x="6792045" y="4220311"/>
                <a:ext cx="394571" cy="496569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1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489</a:t>
                </a:r>
                <a:endParaRPr sz="1026">
                  <a:latin typeface="Arial"/>
                  <a:cs typeface="Arial"/>
                </a:endParaRPr>
              </a:p>
              <a:p>
                <a:pPr marL="85249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1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spc="4" dirty="0">
                    <a:latin typeface="Arial"/>
                    <a:cs typeface="Arial"/>
                  </a:rPr>
                  <a:t>719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54" name="object 154"/>
              <p:cNvSpPr txBox="1"/>
              <p:nvPr/>
            </p:nvSpPr>
            <p:spPr>
              <a:xfrm>
                <a:off x="7370911" y="3504438"/>
                <a:ext cx="394571" cy="676274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897</a:t>
                </a:r>
                <a:endParaRPr sz="1026">
                  <a:latin typeface="Arial"/>
                  <a:cs typeface="Arial"/>
                </a:endParaRPr>
              </a:p>
              <a:p>
                <a:pPr marL="239458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3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600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55" name="object 155"/>
              <p:cNvSpPr txBox="1"/>
              <p:nvPr/>
            </p:nvSpPr>
            <p:spPr>
              <a:xfrm>
                <a:off x="7950031" y="4057650"/>
                <a:ext cx="394571" cy="430530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29864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148</a:t>
                </a:r>
                <a:endParaRPr sz="1026">
                  <a:latin typeface="Arial"/>
                  <a:cs typeface="Arial"/>
                </a:endParaRPr>
              </a:p>
              <a:p>
                <a:pPr marL="10860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090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56" name="object 156"/>
              <p:cNvSpPr txBox="1"/>
              <p:nvPr/>
            </p:nvSpPr>
            <p:spPr>
              <a:xfrm>
                <a:off x="8528770" y="4278223"/>
                <a:ext cx="394571" cy="452755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10860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1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453</a:t>
                </a:r>
                <a:endParaRPr sz="1026">
                  <a:latin typeface="Arial"/>
                  <a:cs typeface="Arial"/>
                </a:endParaRPr>
              </a:p>
              <a:p>
                <a:pPr marL="47783">
                  <a:spcBef>
                    <a:spcPts val="162"/>
                  </a:spcBef>
                </a:pPr>
                <a:r>
                  <a:rPr sz="1026" b="1" dirty="0">
                    <a:latin typeface="Arial"/>
                    <a:cs typeface="Arial"/>
                  </a:rPr>
                  <a:t>1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spc="4" dirty="0">
                    <a:latin typeface="Arial"/>
                    <a:cs typeface="Arial"/>
                  </a:rPr>
                  <a:t>567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57" name="object 157"/>
              <p:cNvSpPr txBox="1"/>
              <p:nvPr/>
            </p:nvSpPr>
            <p:spPr>
              <a:xfrm>
                <a:off x="9107890" y="3961257"/>
                <a:ext cx="394571" cy="422908"/>
              </a:xfrm>
              <a:prstGeom prst="rect">
                <a:avLst/>
              </a:prstGeom>
            </p:spPr>
            <p:txBody>
              <a:bodyPr vert="vert270" wrap="square" lIns="0" tIns="0" rIns="0" bIns="0" rtlCol="0">
                <a:spAutoFit/>
              </a:bodyPr>
              <a:lstStyle/>
              <a:p>
                <a:pPr marL="22806">
                  <a:lnSpc>
                    <a:spcPts val="1219"/>
                  </a:lnSpc>
                </a:pPr>
                <a:r>
                  <a:rPr sz="1026" dirty="0">
                    <a:latin typeface="Arial"/>
                    <a:cs typeface="Arial"/>
                  </a:rPr>
                  <a:t>2</a:t>
                </a:r>
                <a:r>
                  <a:rPr sz="1026" spc="-4" dirty="0">
                    <a:latin typeface="Arial"/>
                    <a:cs typeface="Arial"/>
                  </a:rPr>
                  <a:t> </a:t>
                </a:r>
                <a:r>
                  <a:rPr sz="1026" dirty="0">
                    <a:latin typeface="Arial"/>
                    <a:cs typeface="Arial"/>
                  </a:rPr>
                  <a:t>401</a:t>
                </a:r>
                <a:endParaRPr sz="1026">
                  <a:latin typeface="Arial"/>
                  <a:cs typeface="Arial"/>
                </a:endParaRPr>
              </a:p>
              <a:p>
                <a:pPr marL="10860">
                  <a:spcBef>
                    <a:spcPts val="158"/>
                  </a:spcBef>
                </a:pPr>
                <a:r>
                  <a:rPr sz="1026" b="1" dirty="0">
                    <a:latin typeface="Arial"/>
                    <a:cs typeface="Arial"/>
                  </a:rPr>
                  <a:t>2</a:t>
                </a:r>
                <a:r>
                  <a:rPr sz="1026" b="1" spc="-4" dirty="0">
                    <a:latin typeface="Arial"/>
                    <a:cs typeface="Arial"/>
                  </a:rPr>
                  <a:t> </a:t>
                </a:r>
                <a:r>
                  <a:rPr sz="1026" b="1" dirty="0">
                    <a:latin typeface="Arial"/>
                    <a:cs typeface="Arial"/>
                  </a:rPr>
                  <a:t>363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58" name="object 158"/>
              <p:cNvSpPr txBox="1"/>
              <p:nvPr/>
            </p:nvSpPr>
            <p:spPr>
              <a:xfrm>
                <a:off x="557276" y="1961643"/>
                <a:ext cx="280670" cy="326349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sz="684" dirty="0">
                    <a:latin typeface="Arial"/>
                    <a:cs typeface="Arial"/>
                  </a:rPr>
                  <a:t>4</a:t>
                </a:r>
                <a:r>
                  <a:rPr sz="684" spc="-77" dirty="0">
                    <a:latin typeface="Arial"/>
                    <a:cs typeface="Arial"/>
                  </a:rPr>
                  <a:t> </a:t>
                </a:r>
                <a:r>
                  <a:rPr sz="684" spc="-4" dirty="0">
                    <a:latin typeface="Arial"/>
                    <a:cs typeface="Arial"/>
                  </a:rPr>
                  <a:t>000</a:t>
                </a:r>
                <a:endParaRPr sz="684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770">
                  <a:latin typeface="Times New Roman"/>
                  <a:cs typeface="Times New Roman"/>
                </a:endParaRPr>
              </a:p>
              <a:p>
                <a:pPr>
                  <a:spcBef>
                    <a:spcPts val="21"/>
                  </a:spcBef>
                </a:pPr>
                <a:endParaRPr sz="727">
                  <a:latin typeface="Times New Roman"/>
                  <a:cs typeface="Times New Roman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sz="684" dirty="0">
                    <a:latin typeface="Arial"/>
                    <a:cs typeface="Arial"/>
                  </a:rPr>
                  <a:t>3</a:t>
                </a:r>
                <a:r>
                  <a:rPr sz="684" spc="-77" dirty="0">
                    <a:latin typeface="Arial"/>
                    <a:cs typeface="Arial"/>
                  </a:rPr>
                  <a:t> </a:t>
                </a:r>
                <a:r>
                  <a:rPr sz="684" spc="-4" dirty="0">
                    <a:latin typeface="Arial"/>
                    <a:cs typeface="Arial"/>
                  </a:rPr>
                  <a:t>500</a:t>
                </a:r>
                <a:endParaRPr sz="684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770">
                  <a:latin typeface="Times New Roman"/>
                  <a:cs typeface="Times New Roman"/>
                </a:endParaRPr>
              </a:p>
              <a:p>
                <a:pPr>
                  <a:spcBef>
                    <a:spcPts val="21"/>
                  </a:spcBef>
                </a:pPr>
                <a:endParaRPr sz="727">
                  <a:latin typeface="Times New Roman"/>
                  <a:cs typeface="Times New Roman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sz="684" dirty="0">
                    <a:latin typeface="Arial"/>
                    <a:cs typeface="Arial"/>
                  </a:rPr>
                  <a:t>3</a:t>
                </a:r>
                <a:r>
                  <a:rPr sz="684" spc="-77" dirty="0">
                    <a:latin typeface="Arial"/>
                    <a:cs typeface="Arial"/>
                  </a:rPr>
                  <a:t> </a:t>
                </a:r>
                <a:r>
                  <a:rPr sz="684" spc="-4" dirty="0">
                    <a:latin typeface="Arial"/>
                    <a:cs typeface="Arial"/>
                  </a:rPr>
                  <a:t>000</a:t>
                </a:r>
                <a:endParaRPr sz="684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770">
                  <a:latin typeface="Times New Roman"/>
                  <a:cs typeface="Times New Roman"/>
                </a:endParaRPr>
              </a:p>
              <a:p>
                <a:pPr>
                  <a:spcBef>
                    <a:spcPts val="21"/>
                  </a:spcBef>
                </a:pPr>
                <a:endParaRPr sz="727">
                  <a:latin typeface="Times New Roman"/>
                  <a:cs typeface="Times New Roman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sz="684" dirty="0">
                    <a:latin typeface="Arial"/>
                    <a:cs typeface="Arial"/>
                  </a:rPr>
                  <a:t>2</a:t>
                </a:r>
                <a:r>
                  <a:rPr sz="684" spc="-77" dirty="0">
                    <a:latin typeface="Arial"/>
                    <a:cs typeface="Arial"/>
                  </a:rPr>
                  <a:t> </a:t>
                </a:r>
                <a:r>
                  <a:rPr sz="684" spc="-4" dirty="0">
                    <a:latin typeface="Arial"/>
                    <a:cs typeface="Arial"/>
                  </a:rPr>
                  <a:t>500</a:t>
                </a:r>
                <a:endParaRPr sz="684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770">
                  <a:latin typeface="Times New Roman"/>
                  <a:cs typeface="Times New Roman"/>
                </a:endParaRPr>
              </a:p>
              <a:p>
                <a:pPr>
                  <a:spcBef>
                    <a:spcPts val="21"/>
                  </a:spcBef>
                </a:pPr>
                <a:endParaRPr sz="727">
                  <a:latin typeface="Times New Roman"/>
                  <a:cs typeface="Times New Roman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sz="684" dirty="0">
                    <a:latin typeface="Arial"/>
                    <a:cs typeface="Arial"/>
                  </a:rPr>
                  <a:t>2</a:t>
                </a:r>
                <a:r>
                  <a:rPr sz="684" spc="-77" dirty="0">
                    <a:latin typeface="Arial"/>
                    <a:cs typeface="Arial"/>
                  </a:rPr>
                  <a:t> </a:t>
                </a:r>
                <a:r>
                  <a:rPr sz="684" spc="-4" dirty="0">
                    <a:latin typeface="Arial"/>
                    <a:cs typeface="Arial"/>
                  </a:rPr>
                  <a:t>000</a:t>
                </a:r>
                <a:endParaRPr sz="684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770">
                  <a:latin typeface="Times New Roman"/>
                  <a:cs typeface="Times New Roman"/>
                </a:endParaRPr>
              </a:p>
              <a:p>
                <a:pPr>
                  <a:spcBef>
                    <a:spcPts val="21"/>
                  </a:spcBef>
                </a:pPr>
                <a:endParaRPr sz="727">
                  <a:latin typeface="Times New Roman"/>
                  <a:cs typeface="Times New Roman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sz="684" dirty="0">
                    <a:latin typeface="Arial"/>
                    <a:cs typeface="Arial"/>
                  </a:rPr>
                  <a:t>1</a:t>
                </a:r>
                <a:r>
                  <a:rPr sz="684" spc="-77" dirty="0">
                    <a:latin typeface="Arial"/>
                    <a:cs typeface="Arial"/>
                  </a:rPr>
                  <a:t> </a:t>
                </a:r>
                <a:r>
                  <a:rPr sz="684" spc="-4" dirty="0">
                    <a:latin typeface="Arial"/>
                    <a:cs typeface="Arial"/>
                  </a:rPr>
                  <a:t>500</a:t>
                </a:r>
                <a:endParaRPr sz="684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770">
                  <a:latin typeface="Times New Roman"/>
                  <a:cs typeface="Times New Roman"/>
                </a:endParaRPr>
              </a:p>
              <a:p>
                <a:pPr>
                  <a:spcBef>
                    <a:spcPts val="17"/>
                  </a:spcBef>
                </a:pPr>
                <a:endParaRPr sz="727">
                  <a:latin typeface="Times New Roman"/>
                  <a:cs typeface="Times New Roman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sz="684" dirty="0">
                    <a:latin typeface="Arial"/>
                    <a:cs typeface="Arial"/>
                  </a:rPr>
                  <a:t>1</a:t>
                </a:r>
                <a:r>
                  <a:rPr sz="684" spc="-86" dirty="0">
                    <a:latin typeface="Arial"/>
                    <a:cs typeface="Arial"/>
                  </a:rPr>
                  <a:t> </a:t>
                </a:r>
                <a:r>
                  <a:rPr sz="684" dirty="0">
                    <a:latin typeface="Arial"/>
                    <a:cs typeface="Arial"/>
                  </a:rPr>
                  <a:t>000</a:t>
                </a:r>
                <a:endParaRPr sz="684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770">
                  <a:latin typeface="Times New Roman"/>
                  <a:cs typeface="Times New Roman"/>
                </a:endParaRPr>
              </a:p>
              <a:p>
                <a:pPr>
                  <a:spcBef>
                    <a:spcPts val="21"/>
                  </a:spcBef>
                </a:pPr>
                <a:endParaRPr sz="727">
                  <a:latin typeface="Times New Roman"/>
                  <a:cs typeface="Times New Roman"/>
                </a:endParaRPr>
              </a:p>
              <a:p>
                <a:pPr marL="71131" algn="ctr"/>
                <a:r>
                  <a:rPr sz="684" spc="-4" dirty="0">
                    <a:latin typeface="Arial"/>
                    <a:cs typeface="Arial"/>
                  </a:rPr>
                  <a:t>500</a:t>
                </a:r>
                <a:endParaRPr sz="684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770">
                  <a:latin typeface="Times New Roman"/>
                  <a:cs typeface="Times New Roman"/>
                </a:endParaRPr>
              </a:p>
              <a:p>
                <a:pPr>
                  <a:spcBef>
                    <a:spcPts val="21"/>
                  </a:spcBef>
                </a:pPr>
                <a:endParaRPr sz="727">
                  <a:latin typeface="Times New Roman"/>
                  <a:cs typeface="Times New Roman"/>
                </a:endParaRPr>
              </a:p>
              <a:p>
                <a:pPr marR="4344" algn="r"/>
                <a:r>
                  <a:rPr sz="684" dirty="0">
                    <a:latin typeface="Arial"/>
                    <a:cs typeface="Arial"/>
                  </a:rPr>
                  <a:t>0</a:t>
                </a:r>
                <a:endParaRPr sz="684">
                  <a:latin typeface="Arial"/>
                  <a:cs typeface="Arial"/>
                </a:endParaRPr>
              </a:p>
            </p:txBody>
          </p:sp>
          <p:sp>
            <p:nvSpPr>
              <p:cNvPr id="159" name="object 159"/>
              <p:cNvSpPr txBox="1"/>
              <p:nvPr/>
            </p:nvSpPr>
            <p:spPr>
              <a:xfrm>
                <a:off x="557276" y="1580642"/>
                <a:ext cx="280670" cy="12312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684" dirty="0">
                    <a:latin typeface="Arial"/>
                    <a:cs typeface="Arial"/>
                  </a:rPr>
                  <a:t>4</a:t>
                </a:r>
                <a:r>
                  <a:rPr sz="684" spc="-77" dirty="0">
                    <a:latin typeface="Arial"/>
                    <a:cs typeface="Arial"/>
                  </a:rPr>
                  <a:t> </a:t>
                </a:r>
                <a:r>
                  <a:rPr sz="684" spc="-4" dirty="0">
                    <a:latin typeface="Arial"/>
                    <a:cs typeface="Arial"/>
                  </a:rPr>
                  <a:t>500</a:t>
                </a:r>
                <a:endParaRPr sz="684">
                  <a:latin typeface="Arial"/>
                  <a:cs typeface="Arial"/>
                </a:endParaRPr>
              </a:p>
            </p:txBody>
          </p:sp>
          <p:sp>
            <p:nvSpPr>
              <p:cNvPr id="160" name="object 160"/>
              <p:cNvSpPr/>
              <p:nvPr/>
            </p:nvSpPr>
            <p:spPr>
              <a:xfrm>
                <a:off x="594487" y="5198364"/>
                <a:ext cx="2373376" cy="636905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1" name="object 161"/>
              <p:cNvSpPr/>
              <p:nvPr/>
            </p:nvSpPr>
            <p:spPr>
              <a:xfrm>
                <a:off x="3098800" y="5228463"/>
                <a:ext cx="448309" cy="440690"/>
              </a:xfrm>
              <a:custGeom>
                <a:avLst/>
                <a:gdLst/>
                <a:ahLst/>
                <a:cxnLst/>
                <a:rect l="l" t="t" r="r" b="b"/>
                <a:pathLst>
                  <a:path w="448310" h="440689">
                    <a:moveTo>
                      <a:pt x="30987" y="417829"/>
                    </a:moveTo>
                    <a:lnTo>
                      <a:pt x="23113" y="429259"/>
                    </a:lnTo>
                    <a:lnTo>
                      <a:pt x="28733" y="434339"/>
                    </a:lnTo>
                    <a:lnTo>
                      <a:pt x="34353" y="438150"/>
                    </a:lnTo>
                    <a:lnTo>
                      <a:pt x="39973" y="440689"/>
                    </a:lnTo>
                    <a:lnTo>
                      <a:pt x="53086" y="440689"/>
                    </a:lnTo>
                    <a:lnTo>
                      <a:pt x="60198" y="438150"/>
                    </a:lnTo>
                    <a:lnTo>
                      <a:pt x="70357" y="427989"/>
                    </a:lnTo>
                    <a:lnTo>
                      <a:pt x="50545" y="427989"/>
                    </a:lnTo>
                    <a:lnTo>
                      <a:pt x="46481" y="426719"/>
                    </a:lnTo>
                    <a:lnTo>
                      <a:pt x="42291" y="426719"/>
                    </a:lnTo>
                    <a:lnTo>
                      <a:pt x="37211" y="424179"/>
                    </a:lnTo>
                    <a:lnTo>
                      <a:pt x="30987" y="417829"/>
                    </a:lnTo>
                    <a:close/>
                  </a:path>
                  <a:path w="448310" h="440689">
                    <a:moveTo>
                      <a:pt x="10287" y="331469"/>
                    </a:moveTo>
                    <a:lnTo>
                      <a:pt x="0" y="341629"/>
                    </a:lnTo>
                    <a:lnTo>
                      <a:pt x="57531" y="398779"/>
                    </a:lnTo>
                    <a:lnTo>
                      <a:pt x="60451" y="402589"/>
                    </a:lnTo>
                    <a:lnTo>
                      <a:pt x="61722" y="405129"/>
                    </a:lnTo>
                    <a:lnTo>
                      <a:pt x="63118" y="407669"/>
                    </a:lnTo>
                    <a:lnTo>
                      <a:pt x="63373" y="410209"/>
                    </a:lnTo>
                    <a:lnTo>
                      <a:pt x="62737" y="414019"/>
                    </a:lnTo>
                    <a:lnTo>
                      <a:pt x="61975" y="416559"/>
                    </a:lnTo>
                    <a:lnTo>
                      <a:pt x="60451" y="420369"/>
                    </a:lnTo>
                    <a:lnTo>
                      <a:pt x="57912" y="421639"/>
                    </a:lnTo>
                    <a:lnTo>
                      <a:pt x="54356" y="425450"/>
                    </a:lnTo>
                    <a:lnTo>
                      <a:pt x="50545" y="427989"/>
                    </a:lnTo>
                    <a:lnTo>
                      <a:pt x="70357" y="427989"/>
                    </a:lnTo>
                    <a:lnTo>
                      <a:pt x="71627" y="426719"/>
                    </a:lnTo>
                    <a:lnTo>
                      <a:pt x="74675" y="421639"/>
                    </a:lnTo>
                    <a:lnTo>
                      <a:pt x="77724" y="411479"/>
                    </a:lnTo>
                    <a:lnTo>
                      <a:pt x="77469" y="406400"/>
                    </a:lnTo>
                    <a:lnTo>
                      <a:pt x="75437" y="401319"/>
                    </a:lnTo>
                    <a:lnTo>
                      <a:pt x="73532" y="396239"/>
                    </a:lnTo>
                    <a:lnTo>
                      <a:pt x="69214" y="389889"/>
                    </a:lnTo>
                    <a:lnTo>
                      <a:pt x="10287" y="331469"/>
                    </a:lnTo>
                    <a:close/>
                  </a:path>
                  <a:path w="448310" h="440689">
                    <a:moveTo>
                      <a:pt x="102076" y="302259"/>
                    </a:moveTo>
                    <a:lnTo>
                      <a:pt x="87524" y="302259"/>
                    </a:lnTo>
                    <a:lnTo>
                      <a:pt x="80724" y="304800"/>
                    </a:lnTo>
                    <a:lnTo>
                      <a:pt x="57023" y="336550"/>
                    </a:lnTo>
                    <a:lnTo>
                      <a:pt x="57497" y="345439"/>
                    </a:lnTo>
                    <a:lnTo>
                      <a:pt x="92948" y="382269"/>
                    </a:lnTo>
                    <a:lnTo>
                      <a:pt x="100330" y="383539"/>
                    </a:lnTo>
                    <a:lnTo>
                      <a:pt x="107493" y="382269"/>
                    </a:lnTo>
                    <a:lnTo>
                      <a:pt x="114300" y="379729"/>
                    </a:lnTo>
                    <a:lnTo>
                      <a:pt x="120725" y="375919"/>
                    </a:lnTo>
                    <a:lnTo>
                      <a:pt x="126745" y="370839"/>
                    </a:lnTo>
                    <a:lnTo>
                      <a:pt x="108585" y="370839"/>
                    </a:lnTo>
                    <a:lnTo>
                      <a:pt x="101854" y="369569"/>
                    </a:lnTo>
                    <a:lnTo>
                      <a:pt x="95250" y="369569"/>
                    </a:lnTo>
                    <a:lnTo>
                      <a:pt x="88264" y="365759"/>
                    </a:lnTo>
                    <a:lnTo>
                      <a:pt x="81152" y="358139"/>
                    </a:lnTo>
                    <a:lnTo>
                      <a:pt x="73913" y="351789"/>
                    </a:lnTo>
                    <a:lnTo>
                      <a:pt x="70231" y="344169"/>
                    </a:lnTo>
                    <a:lnTo>
                      <a:pt x="69723" y="337819"/>
                    </a:lnTo>
                    <a:lnTo>
                      <a:pt x="69342" y="331469"/>
                    </a:lnTo>
                    <a:lnTo>
                      <a:pt x="71500" y="325119"/>
                    </a:lnTo>
                    <a:lnTo>
                      <a:pt x="80899" y="316229"/>
                    </a:lnTo>
                    <a:lnTo>
                      <a:pt x="86613" y="313689"/>
                    </a:lnTo>
                    <a:lnTo>
                      <a:pt x="121245" y="313689"/>
                    </a:lnTo>
                    <a:lnTo>
                      <a:pt x="116173" y="309879"/>
                    </a:lnTo>
                    <a:lnTo>
                      <a:pt x="109219" y="304800"/>
                    </a:lnTo>
                    <a:lnTo>
                      <a:pt x="102076" y="302259"/>
                    </a:lnTo>
                    <a:close/>
                  </a:path>
                  <a:path w="448310" h="440689">
                    <a:moveTo>
                      <a:pt x="121245" y="313689"/>
                    </a:moveTo>
                    <a:lnTo>
                      <a:pt x="86613" y="313689"/>
                    </a:lnTo>
                    <a:lnTo>
                      <a:pt x="93218" y="314959"/>
                    </a:lnTo>
                    <a:lnTo>
                      <a:pt x="99949" y="314959"/>
                    </a:lnTo>
                    <a:lnTo>
                      <a:pt x="106806" y="318769"/>
                    </a:lnTo>
                    <a:lnTo>
                      <a:pt x="121031" y="332739"/>
                    </a:lnTo>
                    <a:lnTo>
                      <a:pt x="124968" y="340359"/>
                    </a:lnTo>
                    <a:lnTo>
                      <a:pt x="125349" y="346709"/>
                    </a:lnTo>
                    <a:lnTo>
                      <a:pt x="125856" y="353059"/>
                    </a:lnTo>
                    <a:lnTo>
                      <a:pt x="123698" y="359409"/>
                    </a:lnTo>
                    <a:lnTo>
                      <a:pt x="118999" y="363219"/>
                    </a:lnTo>
                    <a:lnTo>
                      <a:pt x="114300" y="368300"/>
                    </a:lnTo>
                    <a:lnTo>
                      <a:pt x="108585" y="370839"/>
                    </a:lnTo>
                    <a:lnTo>
                      <a:pt x="126745" y="370839"/>
                    </a:lnTo>
                    <a:lnTo>
                      <a:pt x="131699" y="367029"/>
                    </a:lnTo>
                    <a:lnTo>
                      <a:pt x="135000" y="360679"/>
                    </a:lnTo>
                    <a:lnTo>
                      <a:pt x="136906" y="354329"/>
                    </a:lnTo>
                    <a:lnTo>
                      <a:pt x="138683" y="347979"/>
                    </a:lnTo>
                    <a:lnTo>
                      <a:pt x="138683" y="341629"/>
                    </a:lnTo>
                    <a:lnTo>
                      <a:pt x="136651" y="335279"/>
                    </a:lnTo>
                    <a:lnTo>
                      <a:pt x="134747" y="328929"/>
                    </a:lnTo>
                    <a:lnTo>
                      <a:pt x="130175" y="322579"/>
                    </a:lnTo>
                    <a:lnTo>
                      <a:pt x="122936" y="314959"/>
                    </a:lnTo>
                    <a:lnTo>
                      <a:pt x="121245" y="313689"/>
                    </a:lnTo>
                    <a:close/>
                  </a:path>
                  <a:path w="448310" h="440689">
                    <a:moveTo>
                      <a:pt x="115697" y="267969"/>
                    </a:moveTo>
                    <a:lnTo>
                      <a:pt x="107187" y="276859"/>
                    </a:lnTo>
                    <a:lnTo>
                      <a:pt x="163067" y="332739"/>
                    </a:lnTo>
                    <a:lnTo>
                      <a:pt x="172592" y="322579"/>
                    </a:lnTo>
                    <a:lnTo>
                      <a:pt x="139319" y="289559"/>
                    </a:lnTo>
                    <a:lnTo>
                      <a:pt x="136144" y="285750"/>
                    </a:lnTo>
                    <a:lnTo>
                      <a:pt x="132333" y="278129"/>
                    </a:lnTo>
                    <a:lnTo>
                      <a:pt x="132079" y="276859"/>
                    </a:lnTo>
                    <a:lnTo>
                      <a:pt x="124206" y="276859"/>
                    </a:lnTo>
                    <a:lnTo>
                      <a:pt x="115697" y="267969"/>
                    </a:lnTo>
                    <a:close/>
                  </a:path>
                  <a:path w="448310" h="440689">
                    <a:moveTo>
                      <a:pt x="190626" y="205739"/>
                    </a:moveTo>
                    <a:lnTo>
                      <a:pt x="156241" y="228600"/>
                    </a:lnTo>
                    <a:lnTo>
                      <a:pt x="152908" y="241300"/>
                    </a:lnTo>
                    <a:lnTo>
                      <a:pt x="153382" y="248919"/>
                    </a:lnTo>
                    <a:lnTo>
                      <a:pt x="181594" y="283209"/>
                    </a:lnTo>
                    <a:lnTo>
                      <a:pt x="196214" y="287019"/>
                    </a:lnTo>
                    <a:lnTo>
                      <a:pt x="210200" y="284479"/>
                    </a:lnTo>
                    <a:lnTo>
                      <a:pt x="216663" y="280669"/>
                    </a:lnTo>
                    <a:lnTo>
                      <a:pt x="222758" y="275589"/>
                    </a:lnTo>
                    <a:lnTo>
                      <a:pt x="223964" y="274319"/>
                    </a:lnTo>
                    <a:lnTo>
                      <a:pt x="191135" y="274319"/>
                    </a:lnTo>
                    <a:lnTo>
                      <a:pt x="184150" y="270509"/>
                    </a:lnTo>
                    <a:lnTo>
                      <a:pt x="169925" y="255269"/>
                    </a:lnTo>
                    <a:lnTo>
                      <a:pt x="166115" y="248919"/>
                    </a:lnTo>
                    <a:lnTo>
                      <a:pt x="165608" y="242569"/>
                    </a:lnTo>
                    <a:lnTo>
                      <a:pt x="165226" y="234950"/>
                    </a:lnTo>
                    <a:lnTo>
                      <a:pt x="167386" y="229869"/>
                    </a:lnTo>
                    <a:lnTo>
                      <a:pt x="176784" y="219709"/>
                    </a:lnTo>
                    <a:lnTo>
                      <a:pt x="182499" y="218439"/>
                    </a:lnTo>
                    <a:lnTo>
                      <a:pt x="217468" y="218439"/>
                    </a:lnTo>
                    <a:lnTo>
                      <a:pt x="212058" y="213359"/>
                    </a:lnTo>
                    <a:lnTo>
                      <a:pt x="205104" y="209550"/>
                    </a:lnTo>
                    <a:lnTo>
                      <a:pt x="197961" y="207009"/>
                    </a:lnTo>
                    <a:lnTo>
                      <a:pt x="190626" y="205739"/>
                    </a:lnTo>
                    <a:close/>
                  </a:path>
                  <a:path w="448310" h="440689">
                    <a:moveTo>
                      <a:pt x="139319" y="247650"/>
                    </a:moveTo>
                    <a:lnTo>
                      <a:pt x="133985" y="248919"/>
                    </a:lnTo>
                    <a:lnTo>
                      <a:pt x="129793" y="251459"/>
                    </a:lnTo>
                    <a:lnTo>
                      <a:pt x="126618" y="255269"/>
                    </a:lnTo>
                    <a:lnTo>
                      <a:pt x="124332" y="256539"/>
                    </a:lnTo>
                    <a:lnTo>
                      <a:pt x="122936" y="259079"/>
                    </a:lnTo>
                    <a:lnTo>
                      <a:pt x="122427" y="262889"/>
                    </a:lnTo>
                    <a:lnTo>
                      <a:pt x="121793" y="265429"/>
                    </a:lnTo>
                    <a:lnTo>
                      <a:pt x="122427" y="270509"/>
                    </a:lnTo>
                    <a:lnTo>
                      <a:pt x="124206" y="276859"/>
                    </a:lnTo>
                    <a:lnTo>
                      <a:pt x="132079" y="276859"/>
                    </a:lnTo>
                    <a:lnTo>
                      <a:pt x="131825" y="275589"/>
                    </a:lnTo>
                    <a:lnTo>
                      <a:pt x="132587" y="269239"/>
                    </a:lnTo>
                    <a:lnTo>
                      <a:pt x="133857" y="266700"/>
                    </a:lnTo>
                    <a:lnTo>
                      <a:pt x="135889" y="265429"/>
                    </a:lnTo>
                    <a:lnTo>
                      <a:pt x="138175" y="262889"/>
                    </a:lnTo>
                    <a:lnTo>
                      <a:pt x="141224" y="261619"/>
                    </a:lnTo>
                    <a:lnTo>
                      <a:pt x="144906" y="260350"/>
                    </a:lnTo>
                    <a:lnTo>
                      <a:pt x="139319" y="247650"/>
                    </a:lnTo>
                    <a:close/>
                  </a:path>
                  <a:path w="448310" h="440689">
                    <a:moveTo>
                      <a:pt x="217468" y="218439"/>
                    </a:moveTo>
                    <a:lnTo>
                      <a:pt x="195834" y="218439"/>
                    </a:lnTo>
                    <a:lnTo>
                      <a:pt x="202691" y="222250"/>
                    </a:lnTo>
                    <a:lnTo>
                      <a:pt x="209550" y="229869"/>
                    </a:lnTo>
                    <a:lnTo>
                      <a:pt x="216915" y="237489"/>
                    </a:lnTo>
                    <a:lnTo>
                      <a:pt x="220852" y="243839"/>
                    </a:lnTo>
                    <a:lnTo>
                      <a:pt x="221741" y="257809"/>
                    </a:lnTo>
                    <a:lnTo>
                      <a:pt x="219583" y="262889"/>
                    </a:lnTo>
                    <a:lnTo>
                      <a:pt x="210185" y="273050"/>
                    </a:lnTo>
                    <a:lnTo>
                      <a:pt x="204470" y="274319"/>
                    </a:lnTo>
                    <a:lnTo>
                      <a:pt x="223964" y="274319"/>
                    </a:lnTo>
                    <a:lnTo>
                      <a:pt x="227584" y="270509"/>
                    </a:lnTo>
                    <a:lnTo>
                      <a:pt x="230886" y="265429"/>
                    </a:lnTo>
                    <a:lnTo>
                      <a:pt x="232790" y="259079"/>
                    </a:lnTo>
                    <a:lnTo>
                      <a:pt x="234569" y="252729"/>
                    </a:lnTo>
                    <a:lnTo>
                      <a:pt x="234569" y="246379"/>
                    </a:lnTo>
                    <a:lnTo>
                      <a:pt x="232537" y="240029"/>
                    </a:lnTo>
                    <a:lnTo>
                      <a:pt x="230632" y="233679"/>
                    </a:lnTo>
                    <a:lnTo>
                      <a:pt x="226060" y="226059"/>
                    </a:lnTo>
                    <a:lnTo>
                      <a:pt x="218821" y="219709"/>
                    </a:lnTo>
                    <a:lnTo>
                      <a:pt x="217468" y="218439"/>
                    </a:lnTo>
                    <a:close/>
                  </a:path>
                  <a:path w="448310" h="440689">
                    <a:moveTo>
                      <a:pt x="212725" y="171450"/>
                    </a:moveTo>
                    <a:lnTo>
                      <a:pt x="203326" y="180339"/>
                    </a:lnTo>
                    <a:lnTo>
                      <a:pt x="259207" y="236219"/>
                    </a:lnTo>
                    <a:lnTo>
                      <a:pt x="268604" y="227329"/>
                    </a:lnTo>
                    <a:lnTo>
                      <a:pt x="212725" y="171450"/>
                    </a:lnTo>
                    <a:close/>
                  </a:path>
                  <a:path w="448310" h="440689">
                    <a:moveTo>
                      <a:pt x="235458" y="148589"/>
                    </a:moveTo>
                    <a:lnTo>
                      <a:pt x="226949" y="157479"/>
                    </a:lnTo>
                    <a:lnTo>
                      <a:pt x="282828" y="213359"/>
                    </a:lnTo>
                    <a:lnTo>
                      <a:pt x="292226" y="203200"/>
                    </a:lnTo>
                    <a:lnTo>
                      <a:pt x="261747" y="172719"/>
                    </a:lnTo>
                    <a:lnTo>
                      <a:pt x="254635" y="166369"/>
                    </a:lnTo>
                    <a:lnTo>
                      <a:pt x="251205" y="160019"/>
                    </a:lnTo>
                    <a:lnTo>
                      <a:pt x="251459" y="156209"/>
                    </a:lnTo>
                    <a:lnTo>
                      <a:pt x="243459" y="156209"/>
                    </a:lnTo>
                    <a:lnTo>
                      <a:pt x="235458" y="148589"/>
                    </a:lnTo>
                    <a:close/>
                  </a:path>
                  <a:path w="448310" h="440689">
                    <a:moveTo>
                      <a:pt x="295148" y="134619"/>
                    </a:moveTo>
                    <a:lnTo>
                      <a:pt x="272288" y="134619"/>
                    </a:lnTo>
                    <a:lnTo>
                      <a:pt x="277622" y="137159"/>
                    </a:lnTo>
                    <a:lnTo>
                      <a:pt x="280924" y="138429"/>
                    </a:lnTo>
                    <a:lnTo>
                      <a:pt x="284734" y="143509"/>
                    </a:lnTo>
                    <a:lnTo>
                      <a:pt x="318770" y="176529"/>
                    </a:lnTo>
                    <a:lnTo>
                      <a:pt x="328167" y="167639"/>
                    </a:lnTo>
                    <a:lnTo>
                      <a:pt x="295148" y="134619"/>
                    </a:lnTo>
                    <a:close/>
                  </a:path>
                  <a:path w="448310" h="440689">
                    <a:moveTo>
                      <a:pt x="191515" y="149859"/>
                    </a:moveTo>
                    <a:lnTo>
                      <a:pt x="181990" y="160019"/>
                    </a:lnTo>
                    <a:lnTo>
                      <a:pt x="192912" y="170179"/>
                    </a:lnTo>
                    <a:lnTo>
                      <a:pt x="202437" y="161289"/>
                    </a:lnTo>
                    <a:lnTo>
                      <a:pt x="191515" y="149859"/>
                    </a:lnTo>
                    <a:close/>
                  </a:path>
                  <a:path w="448310" h="440689">
                    <a:moveTo>
                      <a:pt x="270763" y="119379"/>
                    </a:moveTo>
                    <a:lnTo>
                      <a:pt x="267080" y="120650"/>
                    </a:lnTo>
                    <a:lnTo>
                      <a:pt x="263016" y="121919"/>
                    </a:lnTo>
                    <a:lnTo>
                      <a:pt x="259079" y="123189"/>
                    </a:lnTo>
                    <a:lnTo>
                      <a:pt x="242788" y="148589"/>
                    </a:lnTo>
                    <a:lnTo>
                      <a:pt x="243459" y="156209"/>
                    </a:lnTo>
                    <a:lnTo>
                      <a:pt x="251459" y="156209"/>
                    </a:lnTo>
                    <a:lnTo>
                      <a:pt x="251967" y="148589"/>
                    </a:lnTo>
                    <a:lnTo>
                      <a:pt x="254126" y="143509"/>
                    </a:lnTo>
                    <a:lnTo>
                      <a:pt x="258190" y="139700"/>
                    </a:lnTo>
                    <a:lnTo>
                      <a:pt x="260730" y="137159"/>
                    </a:lnTo>
                    <a:lnTo>
                      <a:pt x="263525" y="135889"/>
                    </a:lnTo>
                    <a:lnTo>
                      <a:pt x="266446" y="134619"/>
                    </a:lnTo>
                    <a:lnTo>
                      <a:pt x="295148" y="134619"/>
                    </a:lnTo>
                    <a:lnTo>
                      <a:pt x="293877" y="133350"/>
                    </a:lnTo>
                    <a:lnTo>
                      <a:pt x="289433" y="128269"/>
                    </a:lnTo>
                    <a:lnTo>
                      <a:pt x="286258" y="125729"/>
                    </a:lnTo>
                    <a:lnTo>
                      <a:pt x="284099" y="124459"/>
                    </a:lnTo>
                    <a:lnTo>
                      <a:pt x="280924" y="121919"/>
                    </a:lnTo>
                    <a:lnTo>
                      <a:pt x="277495" y="120650"/>
                    </a:lnTo>
                    <a:lnTo>
                      <a:pt x="270763" y="119379"/>
                    </a:lnTo>
                    <a:close/>
                  </a:path>
                  <a:path w="448310" h="440689">
                    <a:moveTo>
                      <a:pt x="333755" y="62229"/>
                    </a:moveTo>
                    <a:lnTo>
                      <a:pt x="299275" y="86359"/>
                    </a:lnTo>
                    <a:lnTo>
                      <a:pt x="296799" y="100329"/>
                    </a:lnTo>
                    <a:lnTo>
                      <a:pt x="297920" y="107950"/>
                    </a:lnTo>
                    <a:lnTo>
                      <a:pt x="325342" y="139700"/>
                    </a:lnTo>
                    <a:lnTo>
                      <a:pt x="339851" y="143509"/>
                    </a:lnTo>
                    <a:lnTo>
                      <a:pt x="353933" y="140969"/>
                    </a:lnTo>
                    <a:lnTo>
                      <a:pt x="360515" y="137159"/>
                    </a:lnTo>
                    <a:lnTo>
                      <a:pt x="366775" y="130809"/>
                    </a:lnTo>
                    <a:lnTo>
                      <a:pt x="342519" y="130809"/>
                    </a:lnTo>
                    <a:lnTo>
                      <a:pt x="336169" y="129539"/>
                    </a:lnTo>
                    <a:lnTo>
                      <a:pt x="329691" y="127000"/>
                    </a:lnTo>
                    <a:lnTo>
                      <a:pt x="323214" y="121919"/>
                    </a:lnTo>
                    <a:lnTo>
                      <a:pt x="332051" y="113029"/>
                    </a:lnTo>
                    <a:lnTo>
                      <a:pt x="315975" y="113029"/>
                    </a:lnTo>
                    <a:lnTo>
                      <a:pt x="311403" y="107950"/>
                    </a:lnTo>
                    <a:lnTo>
                      <a:pt x="309117" y="102869"/>
                    </a:lnTo>
                    <a:lnTo>
                      <a:pt x="309194" y="92709"/>
                    </a:lnTo>
                    <a:lnTo>
                      <a:pt x="309245" y="90169"/>
                    </a:lnTo>
                    <a:lnTo>
                      <a:pt x="311403" y="85089"/>
                    </a:lnTo>
                    <a:lnTo>
                      <a:pt x="320548" y="76200"/>
                    </a:lnTo>
                    <a:lnTo>
                      <a:pt x="326263" y="73659"/>
                    </a:lnTo>
                    <a:lnTo>
                      <a:pt x="358173" y="73659"/>
                    </a:lnTo>
                    <a:lnTo>
                      <a:pt x="355401" y="71119"/>
                    </a:lnTo>
                    <a:lnTo>
                      <a:pt x="348329" y="67309"/>
                    </a:lnTo>
                    <a:lnTo>
                      <a:pt x="341114" y="63500"/>
                    </a:lnTo>
                    <a:lnTo>
                      <a:pt x="333755" y="62229"/>
                    </a:lnTo>
                    <a:close/>
                  </a:path>
                  <a:path w="448310" h="440689">
                    <a:moveTo>
                      <a:pt x="373379" y="88900"/>
                    </a:moveTo>
                    <a:lnTo>
                      <a:pt x="362330" y="97789"/>
                    </a:lnTo>
                    <a:lnTo>
                      <a:pt x="364871" y="102869"/>
                    </a:lnTo>
                    <a:lnTo>
                      <a:pt x="365887" y="107950"/>
                    </a:lnTo>
                    <a:lnTo>
                      <a:pt x="364616" y="116839"/>
                    </a:lnTo>
                    <a:lnTo>
                      <a:pt x="362585" y="120650"/>
                    </a:lnTo>
                    <a:lnTo>
                      <a:pt x="359028" y="123189"/>
                    </a:lnTo>
                    <a:lnTo>
                      <a:pt x="354457" y="128269"/>
                    </a:lnTo>
                    <a:lnTo>
                      <a:pt x="348869" y="130809"/>
                    </a:lnTo>
                    <a:lnTo>
                      <a:pt x="366775" y="130809"/>
                    </a:lnTo>
                    <a:lnTo>
                      <a:pt x="373252" y="124459"/>
                    </a:lnTo>
                    <a:lnTo>
                      <a:pt x="377063" y="118109"/>
                    </a:lnTo>
                    <a:lnTo>
                      <a:pt x="379095" y="102869"/>
                    </a:lnTo>
                    <a:lnTo>
                      <a:pt x="377571" y="96519"/>
                    </a:lnTo>
                    <a:lnTo>
                      <a:pt x="373379" y="88900"/>
                    </a:lnTo>
                    <a:close/>
                  </a:path>
                  <a:path w="448310" h="440689">
                    <a:moveTo>
                      <a:pt x="358173" y="73659"/>
                    </a:moveTo>
                    <a:lnTo>
                      <a:pt x="326263" y="73659"/>
                    </a:lnTo>
                    <a:lnTo>
                      <a:pt x="332994" y="74929"/>
                    </a:lnTo>
                    <a:lnTo>
                      <a:pt x="337312" y="74929"/>
                    </a:lnTo>
                    <a:lnTo>
                      <a:pt x="342011" y="77469"/>
                    </a:lnTo>
                    <a:lnTo>
                      <a:pt x="347090" y="81279"/>
                    </a:lnTo>
                    <a:lnTo>
                      <a:pt x="315975" y="113029"/>
                    </a:lnTo>
                    <a:lnTo>
                      <a:pt x="332051" y="113029"/>
                    </a:lnTo>
                    <a:lnTo>
                      <a:pt x="364871" y="80009"/>
                    </a:lnTo>
                    <a:lnTo>
                      <a:pt x="362330" y="77469"/>
                    </a:lnTo>
                    <a:lnTo>
                      <a:pt x="358173" y="73659"/>
                    </a:lnTo>
                    <a:close/>
                  </a:path>
                  <a:path w="448310" h="440689">
                    <a:moveTo>
                      <a:pt x="390398" y="0"/>
                    </a:moveTo>
                    <a:lnTo>
                      <a:pt x="386714" y="1269"/>
                    </a:lnTo>
                    <a:lnTo>
                      <a:pt x="382650" y="2539"/>
                    </a:lnTo>
                    <a:lnTo>
                      <a:pt x="378713" y="3809"/>
                    </a:lnTo>
                    <a:lnTo>
                      <a:pt x="374903" y="6350"/>
                    </a:lnTo>
                    <a:lnTo>
                      <a:pt x="371601" y="10159"/>
                    </a:lnTo>
                    <a:lnTo>
                      <a:pt x="366698" y="15239"/>
                    </a:lnTo>
                    <a:lnTo>
                      <a:pt x="363616" y="22859"/>
                    </a:lnTo>
                    <a:lnTo>
                      <a:pt x="362368" y="29209"/>
                    </a:lnTo>
                    <a:lnTo>
                      <a:pt x="362965" y="36829"/>
                    </a:lnTo>
                    <a:lnTo>
                      <a:pt x="346583" y="36829"/>
                    </a:lnTo>
                    <a:lnTo>
                      <a:pt x="402463" y="92709"/>
                    </a:lnTo>
                    <a:lnTo>
                      <a:pt x="411861" y="83819"/>
                    </a:lnTo>
                    <a:lnTo>
                      <a:pt x="381380" y="53339"/>
                    </a:lnTo>
                    <a:lnTo>
                      <a:pt x="374269" y="45719"/>
                    </a:lnTo>
                    <a:lnTo>
                      <a:pt x="370839" y="39369"/>
                    </a:lnTo>
                    <a:lnTo>
                      <a:pt x="371030" y="36829"/>
                    </a:lnTo>
                    <a:lnTo>
                      <a:pt x="362965" y="36829"/>
                    </a:lnTo>
                    <a:lnTo>
                      <a:pt x="355091" y="29209"/>
                    </a:lnTo>
                    <a:lnTo>
                      <a:pt x="371601" y="29209"/>
                    </a:lnTo>
                    <a:lnTo>
                      <a:pt x="373761" y="24129"/>
                    </a:lnTo>
                    <a:lnTo>
                      <a:pt x="380364" y="17779"/>
                    </a:lnTo>
                    <a:lnTo>
                      <a:pt x="383159" y="15239"/>
                    </a:lnTo>
                    <a:lnTo>
                      <a:pt x="386079" y="15239"/>
                    </a:lnTo>
                    <a:lnTo>
                      <a:pt x="389127" y="13969"/>
                    </a:lnTo>
                    <a:lnTo>
                      <a:pt x="413512" y="13969"/>
                    </a:lnTo>
                    <a:lnTo>
                      <a:pt x="409066" y="8889"/>
                    </a:lnTo>
                    <a:lnTo>
                      <a:pt x="405891" y="6350"/>
                    </a:lnTo>
                    <a:lnTo>
                      <a:pt x="400430" y="2539"/>
                    </a:lnTo>
                    <a:lnTo>
                      <a:pt x="397128" y="1269"/>
                    </a:lnTo>
                    <a:lnTo>
                      <a:pt x="393826" y="1269"/>
                    </a:lnTo>
                    <a:lnTo>
                      <a:pt x="390398" y="0"/>
                    </a:lnTo>
                    <a:close/>
                  </a:path>
                  <a:path w="448310" h="440689">
                    <a:moveTo>
                      <a:pt x="413512" y="13969"/>
                    </a:moveTo>
                    <a:lnTo>
                      <a:pt x="389127" y="13969"/>
                    </a:lnTo>
                    <a:lnTo>
                      <a:pt x="391922" y="15239"/>
                    </a:lnTo>
                    <a:lnTo>
                      <a:pt x="394588" y="15239"/>
                    </a:lnTo>
                    <a:lnTo>
                      <a:pt x="397255" y="16509"/>
                    </a:lnTo>
                    <a:lnTo>
                      <a:pt x="400558" y="19050"/>
                    </a:lnTo>
                    <a:lnTo>
                      <a:pt x="438403" y="57150"/>
                    </a:lnTo>
                    <a:lnTo>
                      <a:pt x="447801" y="48259"/>
                    </a:lnTo>
                    <a:lnTo>
                      <a:pt x="413512" y="1396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2" name="object 162"/>
              <p:cNvSpPr/>
              <p:nvPr/>
            </p:nvSpPr>
            <p:spPr>
              <a:xfrm>
                <a:off x="3863466" y="5198364"/>
                <a:ext cx="840994" cy="68503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3" name="object 163"/>
              <p:cNvSpPr/>
              <p:nvPr/>
            </p:nvSpPr>
            <p:spPr>
              <a:xfrm>
                <a:off x="4892294" y="5198491"/>
                <a:ext cx="2127504" cy="61239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4" name="object 164"/>
              <p:cNvSpPr/>
              <p:nvPr/>
            </p:nvSpPr>
            <p:spPr>
              <a:xfrm>
                <a:off x="7111872" y="5198491"/>
                <a:ext cx="1647062" cy="60032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5" name="object 165"/>
              <p:cNvSpPr/>
              <p:nvPr/>
            </p:nvSpPr>
            <p:spPr>
              <a:xfrm>
                <a:off x="8901048" y="5227955"/>
                <a:ext cx="436880" cy="405130"/>
              </a:xfrm>
              <a:custGeom>
                <a:avLst/>
                <a:gdLst/>
                <a:ahLst/>
                <a:cxnLst/>
                <a:rect l="l" t="t" r="r" b="b"/>
                <a:pathLst>
                  <a:path w="436879" h="405129">
                    <a:moveTo>
                      <a:pt x="46990" y="384810"/>
                    </a:moveTo>
                    <a:lnTo>
                      <a:pt x="38226" y="394969"/>
                    </a:lnTo>
                    <a:lnTo>
                      <a:pt x="43560" y="400050"/>
                    </a:lnTo>
                    <a:lnTo>
                      <a:pt x="49529" y="402590"/>
                    </a:lnTo>
                    <a:lnTo>
                      <a:pt x="63119" y="405130"/>
                    </a:lnTo>
                    <a:lnTo>
                      <a:pt x="69850" y="405130"/>
                    </a:lnTo>
                    <a:lnTo>
                      <a:pt x="83311" y="400050"/>
                    </a:lnTo>
                    <a:lnTo>
                      <a:pt x="90170" y="394969"/>
                    </a:lnTo>
                    <a:lnTo>
                      <a:pt x="93941" y="391160"/>
                    </a:lnTo>
                    <a:lnTo>
                      <a:pt x="59690" y="391160"/>
                    </a:lnTo>
                    <a:lnTo>
                      <a:pt x="55499" y="389890"/>
                    </a:lnTo>
                    <a:lnTo>
                      <a:pt x="51307" y="387350"/>
                    </a:lnTo>
                    <a:lnTo>
                      <a:pt x="46990" y="384810"/>
                    </a:lnTo>
                    <a:close/>
                  </a:path>
                  <a:path w="436879" h="405129">
                    <a:moveTo>
                      <a:pt x="108076" y="342900"/>
                    </a:moveTo>
                    <a:lnTo>
                      <a:pt x="88392" y="342900"/>
                    </a:lnTo>
                    <a:lnTo>
                      <a:pt x="91185" y="344169"/>
                    </a:lnTo>
                    <a:lnTo>
                      <a:pt x="96011" y="349250"/>
                    </a:lnTo>
                    <a:lnTo>
                      <a:pt x="97535" y="351790"/>
                    </a:lnTo>
                    <a:lnTo>
                      <a:pt x="98551" y="359410"/>
                    </a:lnTo>
                    <a:lnTo>
                      <a:pt x="97917" y="363219"/>
                    </a:lnTo>
                    <a:lnTo>
                      <a:pt x="73405" y="388619"/>
                    </a:lnTo>
                    <a:lnTo>
                      <a:pt x="68452" y="391160"/>
                    </a:lnTo>
                    <a:lnTo>
                      <a:pt x="93941" y="391160"/>
                    </a:lnTo>
                    <a:lnTo>
                      <a:pt x="102743" y="382269"/>
                    </a:lnTo>
                    <a:lnTo>
                      <a:pt x="106679" y="375919"/>
                    </a:lnTo>
                    <a:lnTo>
                      <a:pt x="109093" y="369569"/>
                    </a:lnTo>
                    <a:lnTo>
                      <a:pt x="111378" y="363219"/>
                    </a:lnTo>
                    <a:lnTo>
                      <a:pt x="112014" y="356869"/>
                    </a:lnTo>
                    <a:lnTo>
                      <a:pt x="109474" y="345440"/>
                    </a:lnTo>
                    <a:lnTo>
                      <a:pt x="108076" y="342900"/>
                    </a:lnTo>
                    <a:close/>
                  </a:path>
                  <a:path w="436879" h="405129">
                    <a:moveTo>
                      <a:pt x="44830" y="295910"/>
                    </a:moveTo>
                    <a:lnTo>
                      <a:pt x="38734" y="295910"/>
                    </a:lnTo>
                    <a:lnTo>
                      <a:pt x="26289" y="300990"/>
                    </a:lnTo>
                    <a:lnTo>
                      <a:pt x="20320" y="304800"/>
                    </a:lnTo>
                    <a:lnTo>
                      <a:pt x="14604" y="311150"/>
                    </a:lnTo>
                    <a:lnTo>
                      <a:pt x="9398" y="316230"/>
                    </a:lnTo>
                    <a:lnTo>
                      <a:pt x="5587" y="321310"/>
                    </a:lnTo>
                    <a:lnTo>
                      <a:pt x="3175" y="327660"/>
                    </a:lnTo>
                    <a:lnTo>
                      <a:pt x="634" y="334010"/>
                    </a:lnTo>
                    <a:lnTo>
                      <a:pt x="25780" y="367030"/>
                    </a:lnTo>
                    <a:lnTo>
                      <a:pt x="30860" y="367030"/>
                    </a:lnTo>
                    <a:lnTo>
                      <a:pt x="40767" y="364490"/>
                    </a:lnTo>
                    <a:lnTo>
                      <a:pt x="56133" y="355600"/>
                    </a:lnTo>
                    <a:lnTo>
                      <a:pt x="59689" y="353060"/>
                    </a:lnTo>
                    <a:lnTo>
                      <a:pt x="24002" y="353060"/>
                    </a:lnTo>
                    <a:lnTo>
                      <a:pt x="20700" y="351790"/>
                    </a:lnTo>
                    <a:lnTo>
                      <a:pt x="14731" y="345440"/>
                    </a:lnTo>
                    <a:lnTo>
                      <a:pt x="13334" y="341630"/>
                    </a:lnTo>
                    <a:lnTo>
                      <a:pt x="13970" y="336550"/>
                    </a:lnTo>
                    <a:lnTo>
                      <a:pt x="14477" y="331469"/>
                    </a:lnTo>
                    <a:lnTo>
                      <a:pt x="17906" y="326390"/>
                    </a:lnTo>
                    <a:lnTo>
                      <a:pt x="24002" y="320040"/>
                    </a:lnTo>
                    <a:lnTo>
                      <a:pt x="29972" y="313690"/>
                    </a:lnTo>
                    <a:lnTo>
                      <a:pt x="35686" y="309880"/>
                    </a:lnTo>
                    <a:lnTo>
                      <a:pt x="62667" y="309880"/>
                    </a:lnTo>
                    <a:lnTo>
                      <a:pt x="66675" y="304800"/>
                    </a:lnTo>
                    <a:lnTo>
                      <a:pt x="61975" y="300990"/>
                    </a:lnTo>
                    <a:lnTo>
                      <a:pt x="56642" y="298450"/>
                    </a:lnTo>
                    <a:lnTo>
                      <a:pt x="44830" y="295910"/>
                    </a:lnTo>
                    <a:close/>
                  </a:path>
                  <a:path w="436879" h="405129">
                    <a:moveTo>
                      <a:pt x="83184" y="327660"/>
                    </a:moveTo>
                    <a:lnTo>
                      <a:pt x="77216" y="327660"/>
                    </a:lnTo>
                    <a:lnTo>
                      <a:pt x="70611" y="330200"/>
                    </a:lnTo>
                    <a:lnTo>
                      <a:pt x="66167" y="332740"/>
                    </a:lnTo>
                    <a:lnTo>
                      <a:pt x="58800" y="336550"/>
                    </a:lnTo>
                    <a:lnTo>
                      <a:pt x="38480" y="349250"/>
                    </a:lnTo>
                    <a:lnTo>
                      <a:pt x="31496" y="353060"/>
                    </a:lnTo>
                    <a:lnTo>
                      <a:pt x="59689" y="353060"/>
                    </a:lnTo>
                    <a:lnTo>
                      <a:pt x="65024" y="349250"/>
                    </a:lnTo>
                    <a:lnTo>
                      <a:pt x="70866" y="346710"/>
                    </a:lnTo>
                    <a:lnTo>
                      <a:pt x="78104" y="342900"/>
                    </a:lnTo>
                    <a:lnTo>
                      <a:pt x="108076" y="342900"/>
                    </a:lnTo>
                    <a:lnTo>
                      <a:pt x="106679" y="340360"/>
                    </a:lnTo>
                    <a:lnTo>
                      <a:pt x="102616" y="336550"/>
                    </a:lnTo>
                    <a:lnTo>
                      <a:pt x="98425" y="332740"/>
                    </a:lnTo>
                    <a:lnTo>
                      <a:pt x="93725" y="328930"/>
                    </a:lnTo>
                    <a:lnTo>
                      <a:pt x="83184" y="327660"/>
                    </a:lnTo>
                    <a:close/>
                  </a:path>
                  <a:path w="436879" h="405129">
                    <a:moveTo>
                      <a:pt x="90804" y="279400"/>
                    </a:moveTo>
                    <a:lnTo>
                      <a:pt x="81406" y="289560"/>
                    </a:lnTo>
                    <a:lnTo>
                      <a:pt x="120015" y="327660"/>
                    </a:lnTo>
                    <a:lnTo>
                      <a:pt x="123190" y="330200"/>
                    </a:lnTo>
                    <a:lnTo>
                      <a:pt x="125349" y="332740"/>
                    </a:lnTo>
                    <a:lnTo>
                      <a:pt x="128777" y="334010"/>
                    </a:lnTo>
                    <a:lnTo>
                      <a:pt x="135381" y="336550"/>
                    </a:lnTo>
                    <a:lnTo>
                      <a:pt x="142367" y="336550"/>
                    </a:lnTo>
                    <a:lnTo>
                      <a:pt x="161396" y="322580"/>
                    </a:lnTo>
                    <a:lnTo>
                      <a:pt x="135508" y="322580"/>
                    </a:lnTo>
                    <a:lnTo>
                      <a:pt x="132460" y="320040"/>
                    </a:lnTo>
                    <a:lnTo>
                      <a:pt x="130301" y="318769"/>
                    </a:lnTo>
                    <a:lnTo>
                      <a:pt x="126746" y="316230"/>
                    </a:lnTo>
                    <a:lnTo>
                      <a:pt x="90804" y="279400"/>
                    </a:lnTo>
                    <a:close/>
                  </a:path>
                  <a:path w="436879" h="405129">
                    <a:moveTo>
                      <a:pt x="126619" y="243840"/>
                    </a:moveTo>
                    <a:lnTo>
                      <a:pt x="117221" y="254000"/>
                    </a:lnTo>
                    <a:lnTo>
                      <a:pt x="147193" y="283210"/>
                    </a:lnTo>
                    <a:lnTo>
                      <a:pt x="151892" y="288290"/>
                    </a:lnTo>
                    <a:lnTo>
                      <a:pt x="155067" y="292100"/>
                    </a:lnTo>
                    <a:lnTo>
                      <a:pt x="156464" y="295910"/>
                    </a:lnTo>
                    <a:lnTo>
                      <a:pt x="157987" y="299719"/>
                    </a:lnTo>
                    <a:lnTo>
                      <a:pt x="145415" y="322580"/>
                    </a:lnTo>
                    <a:lnTo>
                      <a:pt x="161396" y="322580"/>
                    </a:lnTo>
                    <a:lnTo>
                      <a:pt x="162343" y="321310"/>
                    </a:lnTo>
                    <a:lnTo>
                      <a:pt x="165306" y="314960"/>
                    </a:lnTo>
                    <a:lnTo>
                      <a:pt x="166483" y="307340"/>
                    </a:lnTo>
                    <a:lnTo>
                      <a:pt x="165861" y="299719"/>
                    </a:lnTo>
                    <a:lnTo>
                      <a:pt x="182499" y="299719"/>
                    </a:lnTo>
                    <a:lnTo>
                      <a:pt x="126619" y="243840"/>
                    </a:lnTo>
                    <a:close/>
                  </a:path>
                  <a:path w="436879" h="405129">
                    <a:moveTo>
                      <a:pt x="62667" y="309880"/>
                    </a:moveTo>
                    <a:lnTo>
                      <a:pt x="46735" y="309880"/>
                    </a:lnTo>
                    <a:lnTo>
                      <a:pt x="52197" y="311150"/>
                    </a:lnTo>
                    <a:lnTo>
                      <a:pt x="57657" y="316230"/>
                    </a:lnTo>
                    <a:lnTo>
                      <a:pt x="62667" y="309880"/>
                    </a:lnTo>
                    <a:close/>
                  </a:path>
                  <a:path w="436879" h="405129">
                    <a:moveTo>
                      <a:pt x="182499" y="299719"/>
                    </a:moveTo>
                    <a:lnTo>
                      <a:pt x="165861" y="299719"/>
                    </a:lnTo>
                    <a:lnTo>
                      <a:pt x="174117" y="308610"/>
                    </a:lnTo>
                    <a:lnTo>
                      <a:pt x="182499" y="299719"/>
                    </a:lnTo>
                    <a:close/>
                  </a:path>
                  <a:path w="436879" h="405129">
                    <a:moveTo>
                      <a:pt x="128904" y="199390"/>
                    </a:moveTo>
                    <a:lnTo>
                      <a:pt x="119379" y="208280"/>
                    </a:lnTo>
                    <a:lnTo>
                      <a:pt x="196469" y="285750"/>
                    </a:lnTo>
                    <a:lnTo>
                      <a:pt x="205994" y="276860"/>
                    </a:lnTo>
                    <a:lnTo>
                      <a:pt x="128904" y="199390"/>
                    </a:lnTo>
                    <a:close/>
                  </a:path>
                  <a:path w="436879" h="405129">
                    <a:moveTo>
                      <a:pt x="153924" y="173990"/>
                    </a:moveTo>
                    <a:lnTo>
                      <a:pt x="144399" y="184150"/>
                    </a:lnTo>
                    <a:lnTo>
                      <a:pt x="221615" y="260350"/>
                    </a:lnTo>
                    <a:lnTo>
                      <a:pt x="231012" y="251460"/>
                    </a:lnTo>
                    <a:lnTo>
                      <a:pt x="208915" y="229869"/>
                    </a:lnTo>
                    <a:lnTo>
                      <a:pt x="209122" y="218440"/>
                    </a:lnTo>
                    <a:lnTo>
                      <a:pt x="197866" y="218440"/>
                    </a:lnTo>
                    <a:lnTo>
                      <a:pt x="153924" y="173990"/>
                    </a:lnTo>
                    <a:close/>
                  </a:path>
                  <a:path w="436879" h="405129">
                    <a:moveTo>
                      <a:pt x="266544" y="215900"/>
                    </a:moveTo>
                    <a:lnTo>
                      <a:pt x="209169" y="215900"/>
                    </a:lnTo>
                    <a:lnTo>
                      <a:pt x="256158" y="226060"/>
                    </a:lnTo>
                    <a:lnTo>
                      <a:pt x="266544" y="215900"/>
                    </a:lnTo>
                    <a:close/>
                  </a:path>
                  <a:path w="436879" h="405129">
                    <a:moveTo>
                      <a:pt x="209803" y="161290"/>
                    </a:moveTo>
                    <a:lnTo>
                      <a:pt x="197611" y="172719"/>
                    </a:lnTo>
                    <a:lnTo>
                      <a:pt x="197866" y="218440"/>
                    </a:lnTo>
                    <a:lnTo>
                      <a:pt x="209122" y="218440"/>
                    </a:lnTo>
                    <a:lnTo>
                      <a:pt x="209169" y="215900"/>
                    </a:lnTo>
                    <a:lnTo>
                      <a:pt x="266544" y="215900"/>
                    </a:lnTo>
                    <a:lnTo>
                      <a:pt x="267843" y="214630"/>
                    </a:lnTo>
                    <a:lnTo>
                      <a:pt x="209169" y="203200"/>
                    </a:lnTo>
                    <a:lnTo>
                      <a:pt x="209803" y="161290"/>
                    </a:lnTo>
                    <a:close/>
                  </a:path>
                  <a:path w="436879" h="405129">
                    <a:moveTo>
                      <a:pt x="286829" y="128269"/>
                    </a:moveTo>
                    <a:lnTo>
                      <a:pt x="265683" y="128269"/>
                    </a:lnTo>
                    <a:lnTo>
                      <a:pt x="269367" y="129540"/>
                    </a:lnTo>
                    <a:lnTo>
                      <a:pt x="273176" y="133350"/>
                    </a:lnTo>
                    <a:lnTo>
                      <a:pt x="274320" y="134619"/>
                    </a:lnTo>
                    <a:lnTo>
                      <a:pt x="275590" y="135890"/>
                    </a:lnTo>
                    <a:lnTo>
                      <a:pt x="273303" y="140969"/>
                    </a:lnTo>
                    <a:lnTo>
                      <a:pt x="268731" y="147319"/>
                    </a:lnTo>
                    <a:lnTo>
                      <a:pt x="262000" y="156210"/>
                    </a:lnTo>
                    <a:lnTo>
                      <a:pt x="258699" y="160019"/>
                    </a:lnTo>
                    <a:lnTo>
                      <a:pt x="256412" y="163830"/>
                    </a:lnTo>
                    <a:lnTo>
                      <a:pt x="255016" y="166369"/>
                    </a:lnTo>
                    <a:lnTo>
                      <a:pt x="253110" y="168910"/>
                    </a:lnTo>
                    <a:lnTo>
                      <a:pt x="251968" y="172719"/>
                    </a:lnTo>
                    <a:lnTo>
                      <a:pt x="251332" y="176530"/>
                    </a:lnTo>
                    <a:lnTo>
                      <a:pt x="250571" y="179069"/>
                    </a:lnTo>
                    <a:lnTo>
                      <a:pt x="250825" y="182880"/>
                    </a:lnTo>
                    <a:lnTo>
                      <a:pt x="267589" y="201930"/>
                    </a:lnTo>
                    <a:lnTo>
                      <a:pt x="280161" y="201930"/>
                    </a:lnTo>
                    <a:lnTo>
                      <a:pt x="286384" y="198119"/>
                    </a:lnTo>
                    <a:lnTo>
                      <a:pt x="292607" y="193040"/>
                    </a:lnTo>
                    <a:lnTo>
                      <a:pt x="296291" y="189230"/>
                    </a:lnTo>
                    <a:lnTo>
                      <a:pt x="272923" y="189230"/>
                    </a:lnTo>
                    <a:lnTo>
                      <a:pt x="269875" y="187960"/>
                    </a:lnTo>
                    <a:lnTo>
                      <a:pt x="267334" y="185419"/>
                    </a:lnTo>
                    <a:lnTo>
                      <a:pt x="265683" y="184150"/>
                    </a:lnTo>
                    <a:lnTo>
                      <a:pt x="264541" y="181610"/>
                    </a:lnTo>
                    <a:lnTo>
                      <a:pt x="264159" y="179069"/>
                    </a:lnTo>
                    <a:lnTo>
                      <a:pt x="263651" y="176530"/>
                    </a:lnTo>
                    <a:lnTo>
                      <a:pt x="263905" y="175260"/>
                    </a:lnTo>
                    <a:lnTo>
                      <a:pt x="265683" y="170180"/>
                    </a:lnTo>
                    <a:lnTo>
                      <a:pt x="267843" y="166369"/>
                    </a:lnTo>
                    <a:lnTo>
                      <a:pt x="276986" y="154940"/>
                    </a:lnTo>
                    <a:lnTo>
                      <a:pt x="281050" y="148590"/>
                    </a:lnTo>
                    <a:lnTo>
                      <a:pt x="283082" y="143510"/>
                    </a:lnTo>
                    <a:lnTo>
                      <a:pt x="302221" y="143510"/>
                    </a:lnTo>
                    <a:lnTo>
                      <a:pt x="286829" y="128269"/>
                    </a:lnTo>
                    <a:close/>
                  </a:path>
                  <a:path w="436879" h="405129">
                    <a:moveTo>
                      <a:pt x="302221" y="143510"/>
                    </a:moveTo>
                    <a:lnTo>
                      <a:pt x="283082" y="143510"/>
                    </a:lnTo>
                    <a:lnTo>
                      <a:pt x="290702" y="151130"/>
                    </a:lnTo>
                    <a:lnTo>
                      <a:pt x="293370" y="154940"/>
                    </a:lnTo>
                    <a:lnTo>
                      <a:pt x="294385" y="157480"/>
                    </a:lnTo>
                    <a:lnTo>
                      <a:pt x="295909" y="162560"/>
                    </a:lnTo>
                    <a:lnTo>
                      <a:pt x="296036" y="166369"/>
                    </a:lnTo>
                    <a:lnTo>
                      <a:pt x="293497" y="175260"/>
                    </a:lnTo>
                    <a:lnTo>
                      <a:pt x="291083" y="179069"/>
                    </a:lnTo>
                    <a:lnTo>
                      <a:pt x="283718" y="186690"/>
                    </a:lnTo>
                    <a:lnTo>
                      <a:pt x="280034" y="187960"/>
                    </a:lnTo>
                    <a:lnTo>
                      <a:pt x="276478" y="189230"/>
                    </a:lnTo>
                    <a:lnTo>
                      <a:pt x="296291" y="189230"/>
                    </a:lnTo>
                    <a:lnTo>
                      <a:pt x="299084" y="184150"/>
                    </a:lnTo>
                    <a:lnTo>
                      <a:pt x="303149" y="175260"/>
                    </a:lnTo>
                    <a:lnTo>
                      <a:pt x="304419" y="170180"/>
                    </a:lnTo>
                    <a:lnTo>
                      <a:pt x="304926" y="163830"/>
                    </a:lnTo>
                    <a:lnTo>
                      <a:pt x="318706" y="163830"/>
                    </a:lnTo>
                    <a:lnTo>
                      <a:pt x="323596" y="158750"/>
                    </a:lnTo>
                    <a:lnTo>
                      <a:pt x="320294" y="157480"/>
                    </a:lnTo>
                    <a:lnTo>
                      <a:pt x="317246" y="156210"/>
                    </a:lnTo>
                    <a:lnTo>
                      <a:pt x="314578" y="154940"/>
                    </a:lnTo>
                    <a:lnTo>
                      <a:pt x="311784" y="152400"/>
                    </a:lnTo>
                    <a:lnTo>
                      <a:pt x="306070" y="147319"/>
                    </a:lnTo>
                    <a:lnTo>
                      <a:pt x="302221" y="143510"/>
                    </a:lnTo>
                    <a:close/>
                  </a:path>
                  <a:path w="436879" h="405129">
                    <a:moveTo>
                      <a:pt x="269112" y="114300"/>
                    </a:moveTo>
                    <a:lnTo>
                      <a:pt x="259333" y="114300"/>
                    </a:lnTo>
                    <a:lnTo>
                      <a:pt x="255143" y="116840"/>
                    </a:lnTo>
                    <a:lnTo>
                      <a:pt x="251078" y="118110"/>
                    </a:lnTo>
                    <a:lnTo>
                      <a:pt x="246633" y="121919"/>
                    </a:lnTo>
                    <a:lnTo>
                      <a:pt x="241934" y="125730"/>
                    </a:lnTo>
                    <a:lnTo>
                      <a:pt x="237108" y="130810"/>
                    </a:lnTo>
                    <a:lnTo>
                      <a:pt x="233552" y="135890"/>
                    </a:lnTo>
                    <a:lnTo>
                      <a:pt x="231140" y="140969"/>
                    </a:lnTo>
                    <a:lnTo>
                      <a:pt x="228853" y="146050"/>
                    </a:lnTo>
                    <a:lnTo>
                      <a:pt x="227965" y="151130"/>
                    </a:lnTo>
                    <a:lnTo>
                      <a:pt x="228980" y="158750"/>
                    </a:lnTo>
                    <a:lnTo>
                      <a:pt x="230758" y="163830"/>
                    </a:lnTo>
                    <a:lnTo>
                      <a:pt x="233933" y="168910"/>
                    </a:lnTo>
                    <a:lnTo>
                      <a:pt x="244348" y="161290"/>
                    </a:lnTo>
                    <a:lnTo>
                      <a:pt x="241426" y="156210"/>
                    </a:lnTo>
                    <a:lnTo>
                      <a:pt x="240283" y="151130"/>
                    </a:lnTo>
                    <a:lnTo>
                      <a:pt x="240792" y="147319"/>
                    </a:lnTo>
                    <a:lnTo>
                      <a:pt x="241426" y="144780"/>
                    </a:lnTo>
                    <a:lnTo>
                      <a:pt x="243840" y="139700"/>
                    </a:lnTo>
                    <a:lnTo>
                      <a:pt x="248411" y="135890"/>
                    </a:lnTo>
                    <a:lnTo>
                      <a:pt x="253110" y="130810"/>
                    </a:lnTo>
                    <a:lnTo>
                      <a:pt x="257809" y="128269"/>
                    </a:lnTo>
                    <a:lnTo>
                      <a:pt x="286829" y="128269"/>
                    </a:lnTo>
                    <a:lnTo>
                      <a:pt x="280416" y="121919"/>
                    </a:lnTo>
                    <a:lnTo>
                      <a:pt x="277368" y="119380"/>
                    </a:lnTo>
                    <a:lnTo>
                      <a:pt x="275335" y="118110"/>
                    </a:lnTo>
                    <a:lnTo>
                      <a:pt x="272287" y="115569"/>
                    </a:lnTo>
                    <a:lnTo>
                      <a:pt x="269112" y="114300"/>
                    </a:lnTo>
                    <a:close/>
                  </a:path>
                  <a:path w="436879" h="405129">
                    <a:moveTo>
                      <a:pt x="318706" y="163830"/>
                    </a:moveTo>
                    <a:lnTo>
                      <a:pt x="304926" y="163830"/>
                    </a:lnTo>
                    <a:lnTo>
                      <a:pt x="307848" y="166369"/>
                    </a:lnTo>
                    <a:lnTo>
                      <a:pt x="310769" y="167640"/>
                    </a:lnTo>
                    <a:lnTo>
                      <a:pt x="313817" y="168910"/>
                    </a:lnTo>
                    <a:lnTo>
                      <a:pt x="318706" y="163830"/>
                    </a:lnTo>
                    <a:close/>
                  </a:path>
                  <a:path w="436879" h="405129">
                    <a:moveTo>
                      <a:pt x="283082" y="87630"/>
                    </a:moveTo>
                    <a:lnTo>
                      <a:pt x="273050" y="97790"/>
                    </a:lnTo>
                    <a:lnTo>
                      <a:pt x="350139" y="132080"/>
                    </a:lnTo>
                    <a:lnTo>
                      <a:pt x="359028" y="123190"/>
                    </a:lnTo>
                    <a:lnTo>
                      <a:pt x="356139" y="116840"/>
                    </a:lnTo>
                    <a:lnTo>
                      <a:pt x="343407" y="116840"/>
                    </a:lnTo>
                    <a:lnTo>
                      <a:pt x="338327" y="114300"/>
                    </a:lnTo>
                    <a:lnTo>
                      <a:pt x="333375" y="111760"/>
                    </a:lnTo>
                    <a:lnTo>
                      <a:pt x="283082" y="87630"/>
                    </a:lnTo>
                    <a:close/>
                  </a:path>
                  <a:path w="436879" h="405129">
                    <a:moveTo>
                      <a:pt x="324357" y="46990"/>
                    </a:moveTo>
                    <a:lnTo>
                      <a:pt x="314578" y="55880"/>
                    </a:lnTo>
                    <a:lnTo>
                      <a:pt x="336296" y="102869"/>
                    </a:lnTo>
                    <a:lnTo>
                      <a:pt x="338835" y="107950"/>
                    </a:lnTo>
                    <a:lnTo>
                      <a:pt x="341249" y="113030"/>
                    </a:lnTo>
                    <a:lnTo>
                      <a:pt x="343407" y="116840"/>
                    </a:lnTo>
                    <a:lnTo>
                      <a:pt x="356139" y="116840"/>
                    </a:lnTo>
                    <a:lnTo>
                      <a:pt x="324357" y="46990"/>
                    </a:lnTo>
                    <a:close/>
                  </a:path>
                  <a:path w="436879" h="405129">
                    <a:moveTo>
                      <a:pt x="399986" y="15240"/>
                    </a:moveTo>
                    <a:lnTo>
                      <a:pt x="378841" y="15240"/>
                    </a:lnTo>
                    <a:lnTo>
                      <a:pt x="382524" y="16510"/>
                    </a:lnTo>
                    <a:lnTo>
                      <a:pt x="386333" y="20319"/>
                    </a:lnTo>
                    <a:lnTo>
                      <a:pt x="387476" y="21590"/>
                    </a:lnTo>
                    <a:lnTo>
                      <a:pt x="388747" y="22860"/>
                    </a:lnTo>
                    <a:lnTo>
                      <a:pt x="386460" y="27940"/>
                    </a:lnTo>
                    <a:lnTo>
                      <a:pt x="381889" y="34290"/>
                    </a:lnTo>
                    <a:lnTo>
                      <a:pt x="375157" y="43180"/>
                    </a:lnTo>
                    <a:lnTo>
                      <a:pt x="369443" y="50800"/>
                    </a:lnTo>
                    <a:lnTo>
                      <a:pt x="368173" y="53340"/>
                    </a:lnTo>
                    <a:lnTo>
                      <a:pt x="366268" y="55880"/>
                    </a:lnTo>
                    <a:lnTo>
                      <a:pt x="364362" y="62230"/>
                    </a:lnTo>
                    <a:lnTo>
                      <a:pt x="363727" y="66040"/>
                    </a:lnTo>
                    <a:lnTo>
                      <a:pt x="363981" y="69850"/>
                    </a:lnTo>
                    <a:lnTo>
                      <a:pt x="364998" y="73660"/>
                    </a:lnTo>
                    <a:lnTo>
                      <a:pt x="366014" y="76200"/>
                    </a:lnTo>
                    <a:lnTo>
                      <a:pt x="367919" y="80010"/>
                    </a:lnTo>
                    <a:lnTo>
                      <a:pt x="375284" y="87630"/>
                    </a:lnTo>
                    <a:lnTo>
                      <a:pt x="380746" y="88900"/>
                    </a:lnTo>
                    <a:lnTo>
                      <a:pt x="393319" y="88900"/>
                    </a:lnTo>
                    <a:lnTo>
                      <a:pt x="399542" y="85090"/>
                    </a:lnTo>
                    <a:lnTo>
                      <a:pt x="405765" y="80010"/>
                    </a:lnTo>
                    <a:lnTo>
                      <a:pt x="408527" y="76200"/>
                    </a:lnTo>
                    <a:lnTo>
                      <a:pt x="386079" y="76200"/>
                    </a:lnTo>
                    <a:lnTo>
                      <a:pt x="383031" y="74930"/>
                    </a:lnTo>
                    <a:lnTo>
                      <a:pt x="380492" y="72390"/>
                    </a:lnTo>
                    <a:lnTo>
                      <a:pt x="378841" y="69850"/>
                    </a:lnTo>
                    <a:lnTo>
                      <a:pt x="377698" y="68580"/>
                    </a:lnTo>
                    <a:lnTo>
                      <a:pt x="377317" y="66040"/>
                    </a:lnTo>
                    <a:lnTo>
                      <a:pt x="376808" y="63500"/>
                    </a:lnTo>
                    <a:lnTo>
                      <a:pt x="377062" y="62230"/>
                    </a:lnTo>
                    <a:lnTo>
                      <a:pt x="378841" y="57150"/>
                    </a:lnTo>
                    <a:lnTo>
                      <a:pt x="381000" y="53340"/>
                    </a:lnTo>
                    <a:lnTo>
                      <a:pt x="390144" y="41910"/>
                    </a:lnTo>
                    <a:lnTo>
                      <a:pt x="394207" y="35560"/>
                    </a:lnTo>
                    <a:lnTo>
                      <a:pt x="396240" y="30480"/>
                    </a:lnTo>
                    <a:lnTo>
                      <a:pt x="415378" y="30480"/>
                    </a:lnTo>
                    <a:lnTo>
                      <a:pt x="399986" y="15240"/>
                    </a:lnTo>
                    <a:close/>
                  </a:path>
                  <a:path w="436879" h="405129">
                    <a:moveTo>
                      <a:pt x="415378" y="30480"/>
                    </a:moveTo>
                    <a:lnTo>
                      <a:pt x="396240" y="30480"/>
                    </a:lnTo>
                    <a:lnTo>
                      <a:pt x="399669" y="34290"/>
                    </a:lnTo>
                    <a:lnTo>
                      <a:pt x="403859" y="38100"/>
                    </a:lnTo>
                    <a:lnTo>
                      <a:pt x="406526" y="41910"/>
                    </a:lnTo>
                    <a:lnTo>
                      <a:pt x="409067" y="48260"/>
                    </a:lnTo>
                    <a:lnTo>
                      <a:pt x="409194" y="53340"/>
                    </a:lnTo>
                    <a:lnTo>
                      <a:pt x="406653" y="62230"/>
                    </a:lnTo>
                    <a:lnTo>
                      <a:pt x="404241" y="66040"/>
                    </a:lnTo>
                    <a:lnTo>
                      <a:pt x="396875" y="73660"/>
                    </a:lnTo>
                    <a:lnTo>
                      <a:pt x="393192" y="74930"/>
                    </a:lnTo>
                    <a:lnTo>
                      <a:pt x="389635" y="74930"/>
                    </a:lnTo>
                    <a:lnTo>
                      <a:pt x="386079" y="76200"/>
                    </a:lnTo>
                    <a:lnTo>
                      <a:pt x="408527" y="76200"/>
                    </a:lnTo>
                    <a:lnTo>
                      <a:pt x="412242" y="71119"/>
                    </a:lnTo>
                    <a:lnTo>
                      <a:pt x="416305" y="62230"/>
                    </a:lnTo>
                    <a:lnTo>
                      <a:pt x="417575" y="57150"/>
                    </a:lnTo>
                    <a:lnTo>
                      <a:pt x="418083" y="50800"/>
                    </a:lnTo>
                    <a:lnTo>
                      <a:pt x="431800" y="50800"/>
                    </a:lnTo>
                    <a:lnTo>
                      <a:pt x="436752" y="45719"/>
                    </a:lnTo>
                    <a:lnTo>
                      <a:pt x="433450" y="44450"/>
                    </a:lnTo>
                    <a:lnTo>
                      <a:pt x="430402" y="43180"/>
                    </a:lnTo>
                    <a:lnTo>
                      <a:pt x="427735" y="41910"/>
                    </a:lnTo>
                    <a:lnTo>
                      <a:pt x="424942" y="39369"/>
                    </a:lnTo>
                    <a:lnTo>
                      <a:pt x="419226" y="34290"/>
                    </a:lnTo>
                    <a:lnTo>
                      <a:pt x="415378" y="30480"/>
                    </a:lnTo>
                    <a:close/>
                  </a:path>
                  <a:path w="436879" h="405129">
                    <a:moveTo>
                      <a:pt x="376047" y="0"/>
                    </a:moveTo>
                    <a:lnTo>
                      <a:pt x="372491" y="1269"/>
                    </a:lnTo>
                    <a:lnTo>
                      <a:pt x="368300" y="3810"/>
                    </a:lnTo>
                    <a:lnTo>
                      <a:pt x="364235" y="5080"/>
                    </a:lnTo>
                    <a:lnTo>
                      <a:pt x="359791" y="8890"/>
                    </a:lnTo>
                    <a:lnTo>
                      <a:pt x="355092" y="12700"/>
                    </a:lnTo>
                    <a:lnTo>
                      <a:pt x="350266" y="17780"/>
                    </a:lnTo>
                    <a:lnTo>
                      <a:pt x="346709" y="22860"/>
                    </a:lnTo>
                    <a:lnTo>
                      <a:pt x="344297" y="27940"/>
                    </a:lnTo>
                    <a:lnTo>
                      <a:pt x="342010" y="33019"/>
                    </a:lnTo>
                    <a:lnTo>
                      <a:pt x="341122" y="36830"/>
                    </a:lnTo>
                    <a:lnTo>
                      <a:pt x="342137" y="45719"/>
                    </a:lnTo>
                    <a:lnTo>
                      <a:pt x="343916" y="50800"/>
                    </a:lnTo>
                    <a:lnTo>
                      <a:pt x="347091" y="55880"/>
                    </a:lnTo>
                    <a:lnTo>
                      <a:pt x="357504" y="48260"/>
                    </a:lnTo>
                    <a:lnTo>
                      <a:pt x="354583" y="43180"/>
                    </a:lnTo>
                    <a:lnTo>
                      <a:pt x="353441" y="38100"/>
                    </a:lnTo>
                    <a:lnTo>
                      <a:pt x="353949" y="34290"/>
                    </a:lnTo>
                    <a:lnTo>
                      <a:pt x="354583" y="30480"/>
                    </a:lnTo>
                    <a:lnTo>
                      <a:pt x="356997" y="26669"/>
                    </a:lnTo>
                    <a:lnTo>
                      <a:pt x="361442" y="22860"/>
                    </a:lnTo>
                    <a:lnTo>
                      <a:pt x="366268" y="17780"/>
                    </a:lnTo>
                    <a:lnTo>
                      <a:pt x="370967" y="15240"/>
                    </a:lnTo>
                    <a:lnTo>
                      <a:pt x="399986" y="15240"/>
                    </a:lnTo>
                    <a:lnTo>
                      <a:pt x="393573" y="8890"/>
                    </a:lnTo>
                    <a:lnTo>
                      <a:pt x="390525" y="5080"/>
                    </a:lnTo>
                    <a:lnTo>
                      <a:pt x="388493" y="5080"/>
                    </a:lnTo>
                    <a:lnTo>
                      <a:pt x="385445" y="2540"/>
                    </a:lnTo>
                    <a:lnTo>
                      <a:pt x="382270" y="1269"/>
                    </a:lnTo>
                    <a:lnTo>
                      <a:pt x="379095" y="1269"/>
                    </a:lnTo>
                    <a:lnTo>
                      <a:pt x="376047" y="0"/>
                    </a:lnTo>
                    <a:close/>
                  </a:path>
                  <a:path w="436879" h="405129">
                    <a:moveTo>
                      <a:pt x="431800" y="50800"/>
                    </a:moveTo>
                    <a:lnTo>
                      <a:pt x="418083" y="50800"/>
                    </a:lnTo>
                    <a:lnTo>
                      <a:pt x="421004" y="53340"/>
                    </a:lnTo>
                    <a:lnTo>
                      <a:pt x="426847" y="55880"/>
                    </a:lnTo>
                    <a:lnTo>
                      <a:pt x="431800" y="508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6" name="object 166"/>
              <p:cNvSpPr txBox="1"/>
              <p:nvPr/>
            </p:nvSpPr>
            <p:spPr>
              <a:xfrm>
                <a:off x="1420494" y="1111377"/>
                <a:ext cx="7364095" cy="24617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368" b="1" spc="-4" dirty="0">
                    <a:latin typeface="Arial"/>
                    <a:cs typeface="Arial"/>
                  </a:rPr>
                  <a:t>Pääomatulot keskimäärin kunnittain Etelä-Savossa 2016 - 2017,</a:t>
                </a:r>
                <a:r>
                  <a:rPr sz="1368" b="1" spc="171" dirty="0">
                    <a:latin typeface="Arial"/>
                    <a:cs typeface="Arial"/>
                  </a:rPr>
                  <a:t> </a:t>
                </a:r>
                <a:r>
                  <a:rPr sz="1368" b="1" spc="-4" dirty="0">
                    <a:latin typeface="Arial"/>
                    <a:cs typeface="Arial"/>
                  </a:rPr>
                  <a:t>€/tulonsaaja</a:t>
                </a:r>
                <a:endParaRPr sz="1368">
                  <a:latin typeface="Arial"/>
                  <a:cs typeface="Arial"/>
                </a:endParaRPr>
              </a:p>
            </p:txBody>
          </p:sp>
          <p:sp>
            <p:nvSpPr>
              <p:cNvPr id="167" name="object 167"/>
              <p:cNvSpPr/>
              <p:nvPr/>
            </p:nvSpPr>
            <p:spPr>
              <a:xfrm>
                <a:off x="4618863" y="1826710"/>
                <a:ext cx="76835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35">
                    <a:moveTo>
                      <a:pt x="0" y="76638"/>
                    </a:moveTo>
                    <a:lnTo>
                      <a:pt x="76638" y="76638"/>
                    </a:lnTo>
                    <a:lnTo>
                      <a:pt x="76638" y="0"/>
                    </a:lnTo>
                    <a:lnTo>
                      <a:pt x="0" y="0"/>
                    </a:lnTo>
                    <a:lnTo>
                      <a:pt x="0" y="76638"/>
                    </a:lnTo>
                    <a:close/>
                  </a:path>
                </a:pathLst>
              </a:custGeom>
              <a:solidFill>
                <a:srgbClr val="E1EFD9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8" name="object 168"/>
              <p:cNvSpPr/>
              <p:nvPr/>
            </p:nvSpPr>
            <p:spPr>
              <a:xfrm>
                <a:off x="4618863" y="1826710"/>
                <a:ext cx="76835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35">
                    <a:moveTo>
                      <a:pt x="0" y="76638"/>
                    </a:moveTo>
                    <a:lnTo>
                      <a:pt x="76638" y="76638"/>
                    </a:lnTo>
                    <a:lnTo>
                      <a:pt x="76638" y="0"/>
                    </a:lnTo>
                    <a:lnTo>
                      <a:pt x="0" y="0"/>
                    </a:lnTo>
                    <a:lnTo>
                      <a:pt x="0" y="76638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9" name="object 169"/>
              <p:cNvSpPr/>
              <p:nvPr/>
            </p:nvSpPr>
            <p:spPr>
              <a:xfrm>
                <a:off x="5206491" y="1826710"/>
                <a:ext cx="76835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35">
                    <a:moveTo>
                      <a:pt x="0" y="76638"/>
                    </a:moveTo>
                    <a:lnTo>
                      <a:pt x="76638" y="76638"/>
                    </a:lnTo>
                    <a:lnTo>
                      <a:pt x="76638" y="0"/>
                    </a:lnTo>
                    <a:lnTo>
                      <a:pt x="0" y="0"/>
                    </a:lnTo>
                    <a:lnTo>
                      <a:pt x="0" y="76638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0" name="object 170"/>
              <p:cNvSpPr/>
              <p:nvPr/>
            </p:nvSpPr>
            <p:spPr>
              <a:xfrm>
                <a:off x="5206491" y="1826710"/>
                <a:ext cx="76835" cy="76835"/>
              </a:xfrm>
              <a:custGeom>
                <a:avLst/>
                <a:gdLst/>
                <a:ahLst/>
                <a:cxnLst/>
                <a:rect l="l" t="t" r="r" b="b"/>
                <a:pathLst>
                  <a:path w="76835" h="76835">
                    <a:moveTo>
                      <a:pt x="0" y="76638"/>
                    </a:moveTo>
                    <a:lnTo>
                      <a:pt x="76638" y="76638"/>
                    </a:lnTo>
                    <a:lnTo>
                      <a:pt x="76638" y="0"/>
                    </a:lnTo>
                    <a:lnTo>
                      <a:pt x="0" y="0"/>
                    </a:lnTo>
                    <a:lnTo>
                      <a:pt x="0" y="76638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1" name="object 171"/>
              <p:cNvSpPr txBox="1"/>
              <p:nvPr/>
            </p:nvSpPr>
            <p:spPr>
              <a:xfrm>
                <a:off x="4475860" y="1746555"/>
                <a:ext cx="1270635" cy="195514"/>
              </a:xfrm>
              <a:prstGeom prst="rect">
                <a:avLst/>
              </a:prstGeom>
              <a:ln w="9525">
                <a:solidFill>
                  <a:srgbClr val="7E7E7E"/>
                </a:solidFill>
              </a:ln>
            </p:spPr>
            <p:txBody>
              <a:bodyPr vert="horz" wrap="square" lIns="0" tIns="9231" rIns="0" bIns="0" rtlCol="0">
                <a:spAutoFit/>
              </a:bodyPr>
              <a:lstStyle/>
              <a:p>
                <a:pPr marL="212851">
                  <a:spcBef>
                    <a:spcPts val="73"/>
                  </a:spcBef>
                  <a:tabLst>
                    <a:tab pos="715115" algn="l"/>
                  </a:tabLst>
                </a:pPr>
                <a:r>
                  <a:rPr sz="1026" spc="-4" dirty="0">
                    <a:latin typeface="Arial"/>
                    <a:cs typeface="Arial"/>
                  </a:rPr>
                  <a:t>2016	2017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72" name="object 172"/>
              <p:cNvSpPr/>
              <p:nvPr/>
            </p:nvSpPr>
            <p:spPr>
              <a:xfrm>
                <a:off x="896531" y="3432175"/>
                <a:ext cx="86836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683625">
                    <a:moveTo>
                      <a:pt x="0" y="0"/>
                    </a:moveTo>
                    <a:lnTo>
                      <a:pt x="8683332" y="0"/>
                    </a:lnTo>
                  </a:path>
                </a:pathLst>
              </a:custGeom>
              <a:ln w="19050">
                <a:solidFill>
                  <a:srgbClr val="6CA62C"/>
                </a:solidFill>
                <a:prstDash val="sysDash"/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3" name="object 173"/>
              <p:cNvSpPr/>
              <p:nvPr/>
            </p:nvSpPr>
            <p:spPr>
              <a:xfrm>
                <a:off x="916927" y="5734558"/>
                <a:ext cx="30480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295910">
                    <a:moveTo>
                      <a:pt x="121983" y="0"/>
                    </a:moveTo>
                    <a:lnTo>
                      <a:pt x="165862" y="47370"/>
                    </a:lnTo>
                    <a:lnTo>
                      <a:pt x="0" y="201167"/>
                    </a:lnTo>
                    <a:lnTo>
                      <a:pt x="87744" y="295782"/>
                    </a:lnTo>
                    <a:lnTo>
                      <a:pt x="253606" y="141985"/>
                    </a:lnTo>
                    <a:lnTo>
                      <a:pt x="299260" y="141985"/>
                    </a:lnTo>
                    <a:lnTo>
                      <a:pt x="304355" y="6984"/>
                    </a:lnTo>
                    <a:lnTo>
                      <a:pt x="121983" y="0"/>
                    </a:lnTo>
                    <a:close/>
                  </a:path>
                  <a:path w="304800" h="295910">
                    <a:moveTo>
                      <a:pt x="299260" y="141985"/>
                    </a:moveTo>
                    <a:lnTo>
                      <a:pt x="253606" y="141985"/>
                    </a:lnTo>
                    <a:lnTo>
                      <a:pt x="297472" y="189356"/>
                    </a:lnTo>
                    <a:lnTo>
                      <a:pt x="299260" y="141985"/>
                    </a:lnTo>
                    <a:close/>
                  </a:path>
                </a:pathLst>
              </a:custGeom>
              <a:solidFill>
                <a:srgbClr val="ED2C7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4" name="object 174"/>
              <p:cNvSpPr/>
              <p:nvPr/>
            </p:nvSpPr>
            <p:spPr>
              <a:xfrm>
                <a:off x="916927" y="5734558"/>
                <a:ext cx="304800" cy="295910"/>
              </a:xfrm>
              <a:custGeom>
                <a:avLst/>
                <a:gdLst/>
                <a:ahLst/>
                <a:cxnLst/>
                <a:rect l="l" t="t" r="r" b="b"/>
                <a:pathLst>
                  <a:path w="304800" h="295910">
                    <a:moveTo>
                      <a:pt x="121983" y="0"/>
                    </a:moveTo>
                    <a:lnTo>
                      <a:pt x="304355" y="6984"/>
                    </a:lnTo>
                    <a:lnTo>
                      <a:pt x="297472" y="189356"/>
                    </a:lnTo>
                    <a:lnTo>
                      <a:pt x="253606" y="141985"/>
                    </a:lnTo>
                    <a:lnTo>
                      <a:pt x="87744" y="295782"/>
                    </a:lnTo>
                    <a:lnTo>
                      <a:pt x="0" y="201167"/>
                    </a:lnTo>
                    <a:lnTo>
                      <a:pt x="165862" y="47370"/>
                    </a:lnTo>
                    <a:lnTo>
                      <a:pt x="121983" y="0"/>
                    </a:lnTo>
                    <a:close/>
                  </a:path>
                </a:pathLst>
              </a:custGeom>
              <a:ln w="12699">
                <a:solidFill>
                  <a:srgbClr val="2E528F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5" name="object 175"/>
            <p:cNvSpPr txBox="1"/>
            <p:nvPr/>
          </p:nvSpPr>
          <p:spPr>
            <a:xfrm>
              <a:off x="466974" y="5644411"/>
              <a:ext cx="537128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Statfin/Tulot ja kulutus/Veronalaiset</a:t>
              </a:r>
              <a:r>
                <a:rPr sz="941" spc="137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tulot</a:t>
              </a:r>
              <a:endParaRPr sz="941" dirty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Ryhmä 121">
            <a:extLst>
              <a:ext uri="{FF2B5EF4-FFF2-40B4-BE49-F238E27FC236}">
                <a16:creationId xmlns:a16="http://schemas.microsoft.com/office/drawing/2014/main" id="{99900FAD-0C21-4A47-B933-071313FAF103}"/>
              </a:ext>
            </a:extLst>
          </p:cNvPr>
          <p:cNvGrpSpPr/>
          <p:nvPr/>
        </p:nvGrpSpPr>
        <p:grpSpPr>
          <a:xfrm>
            <a:off x="467544" y="692696"/>
            <a:ext cx="8041899" cy="4549451"/>
            <a:chOff x="234492" y="1065657"/>
            <a:chExt cx="9404554" cy="5320331"/>
          </a:xfrm>
        </p:grpSpPr>
        <p:sp>
          <p:nvSpPr>
            <p:cNvPr id="2" name="object 2"/>
            <p:cNvSpPr/>
            <p:nvPr/>
          </p:nvSpPr>
          <p:spPr>
            <a:xfrm>
              <a:off x="566102" y="5756148"/>
              <a:ext cx="9072880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566102" y="5376672"/>
              <a:ext cx="9072880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193535" y="4998720"/>
              <a:ext cx="3445510" cy="0"/>
            </a:xfrm>
            <a:custGeom>
              <a:avLst/>
              <a:gdLst/>
              <a:ahLst/>
              <a:cxnLst/>
              <a:rect l="l" t="t" r="r" b="b"/>
              <a:pathLst>
                <a:path w="3445509">
                  <a:moveTo>
                    <a:pt x="0" y="0"/>
                  </a:moveTo>
                  <a:lnTo>
                    <a:pt x="344500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18844" y="4998720"/>
              <a:ext cx="4502150" cy="0"/>
            </a:xfrm>
            <a:custGeom>
              <a:avLst/>
              <a:gdLst/>
              <a:ahLst/>
              <a:cxnLst/>
              <a:rect l="l" t="t" r="r" b="b"/>
              <a:pathLst>
                <a:path w="4502150">
                  <a:moveTo>
                    <a:pt x="0" y="0"/>
                  </a:moveTo>
                  <a:lnTo>
                    <a:pt x="45018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6102" y="4998720"/>
              <a:ext cx="580390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7994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93535" y="4619244"/>
              <a:ext cx="3445510" cy="0"/>
            </a:xfrm>
            <a:custGeom>
              <a:avLst/>
              <a:gdLst/>
              <a:ahLst/>
              <a:cxnLst/>
              <a:rect l="l" t="t" r="r" b="b"/>
              <a:pathLst>
                <a:path w="3445509">
                  <a:moveTo>
                    <a:pt x="0" y="0"/>
                  </a:moveTo>
                  <a:lnTo>
                    <a:pt x="344500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8844" y="4619244"/>
              <a:ext cx="4502150" cy="0"/>
            </a:xfrm>
            <a:custGeom>
              <a:avLst/>
              <a:gdLst/>
              <a:ahLst/>
              <a:cxnLst/>
              <a:rect l="l" t="t" r="r" b="b"/>
              <a:pathLst>
                <a:path w="4502150">
                  <a:moveTo>
                    <a:pt x="0" y="0"/>
                  </a:moveTo>
                  <a:lnTo>
                    <a:pt x="45018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6102" y="4619244"/>
              <a:ext cx="580390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7994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93535" y="4241292"/>
              <a:ext cx="3445510" cy="0"/>
            </a:xfrm>
            <a:custGeom>
              <a:avLst/>
              <a:gdLst/>
              <a:ahLst/>
              <a:cxnLst/>
              <a:rect l="l" t="t" r="r" b="b"/>
              <a:pathLst>
                <a:path w="3445509">
                  <a:moveTo>
                    <a:pt x="0" y="0"/>
                  </a:moveTo>
                  <a:lnTo>
                    <a:pt x="344500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8844" y="4241292"/>
              <a:ext cx="4502150" cy="0"/>
            </a:xfrm>
            <a:custGeom>
              <a:avLst/>
              <a:gdLst/>
              <a:ahLst/>
              <a:cxnLst/>
              <a:rect l="l" t="t" r="r" b="b"/>
              <a:pathLst>
                <a:path w="4502150">
                  <a:moveTo>
                    <a:pt x="0" y="0"/>
                  </a:moveTo>
                  <a:lnTo>
                    <a:pt x="45018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6102" y="4241292"/>
              <a:ext cx="580390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7994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93535" y="3861816"/>
              <a:ext cx="3445510" cy="0"/>
            </a:xfrm>
            <a:custGeom>
              <a:avLst/>
              <a:gdLst/>
              <a:ahLst/>
              <a:cxnLst/>
              <a:rect l="l" t="t" r="r" b="b"/>
              <a:pathLst>
                <a:path w="3445509">
                  <a:moveTo>
                    <a:pt x="0" y="0"/>
                  </a:moveTo>
                  <a:lnTo>
                    <a:pt x="344500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74392" y="3861816"/>
              <a:ext cx="3546475" cy="0"/>
            </a:xfrm>
            <a:custGeom>
              <a:avLst/>
              <a:gdLst/>
              <a:ahLst/>
              <a:cxnLst/>
              <a:rect l="l" t="t" r="r" b="b"/>
              <a:pathLst>
                <a:path w="3546475">
                  <a:moveTo>
                    <a:pt x="0" y="0"/>
                  </a:moveTo>
                  <a:lnTo>
                    <a:pt x="3546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18844" y="3861816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1832" y="3861816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66102" y="3861816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0" y="0"/>
                  </a:moveTo>
                  <a:lnTo>
                    <a:pt x="1029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58656" y="3483864"/>
              <a:ext cx="580390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7988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70547" y="3483864"/>
              <a:ext cx="2115820" cy="0"/>
            </a:xfrm>
            <a:custGeom>
              <a:avLst/>
              <a:gdLst/>
              <a:ahLst/>
              <a:cxnLst/>
              <a:rect l="l" t="t" r="r" b="b"/>
              <a:pathLst>
                <a:path w="2115820">
                  <a:moveTo>
                    <a:pt x="0" y="0"/>
                  </a:moveTo>
                  <a:lnTo>
                    <a:pt x="2115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93535" y="3483864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237988" y="3483864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74392" y="3483864"/>
              <a:ext cx="2590800" cy="0"/>
            </a:xfrm>
            <a:custGeom>
              <a:avLst/>
              <a:gdLst/>
              <a:ahLst/>
              <a:cxnLst/>
              <a:rect l="l" t="t" r="r" b="b"/>
              <a:pathLst>
                <a:path w="2590800">
                  <a:moveTo>
                    <a:pt x="0" y="0"/>
                  </a:moveTo>
                  <a:lnTo>
                    <a:pt x="25907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18844" y="3483864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41832" y="3483864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66102" y="3483864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0" y="0"/>
                  </a:moveTo>
                  <a:lnTo>
                    <a:pt x="1029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58656" y="3104388"/>
              <a:ext cx="580390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7988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670547" y="3104388"/>
              <a:ext cx="2115820" cy="0"/>
            </a:xfrm>
            <a:custGeom>
              <a:avLst/>
              <a:gdLst/>
              <a:ahLst/>
              <a:cxnLst/>
              <a:rect l="l" t="t" r="r" b="b"/>
              <a:pathLst>
                <a:path w="2115820">
                  <a:moveTo>
                    <a:pt x="0" y="0"/>
                  </a:moveTo>
                  <a:lnTo>
                    <a:pt x="2115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93535" y="3104388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37988" y="3104388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74392" y="3104388"/>
              <a:ext cx="2590800" cy="0"/>
            </a:xfrm>
            <a:custGeom>
              <a:avLst/>
              <a:gdLst/>
              <a:ahLst/>
              <a:cxnLst/>
              <a:rect l="l" t="t" r="r" b="b"/>
              <a:pathLst>
                <a:path w="2590800">
                  <a:moveTo>
                    <a:pt x="0" y="0"/>
                  </a:moveTo>
                  <a:lnTo>
                    <a:pt x="25907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5855" y="3104388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18844" y="3104388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41832" y="3104388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6102" y="3104388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0" y="0"/>
                  </a:moveTo>
                  <a:lnTo>
                    <a:pt x="1029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058656" y="2726436"/>
              <a:ext cx="580390" cy="0"/>
            </a:xfrm>
            <a:custGeom>
              <a:avLst/>
              <a:gdLst/>
              <a:ahLst/>
              <a:cxnLst/>
              <a:rect l="l" t="t" r="r" b="b"/>
              <a:pathLst>
                <a:path w="580390">
                  <a:moveTo>
                    <a:pt x="0" y="0"/>
                  </a:moveTo>
                  <a:lnTo>
                    <a:pt x="57988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81643" y="2726436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103107" y="2726436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40">
                  <a:moveTo>
                    <a:pt x="0" y="0"/>
                  </a:moveTo>
                  <a:lnTo>
                    <a:pt x="2057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70547" y="2726436"/>
              <a:ext cx="1160145" cy="0"/>
            </a:xfrm>
            <a:custGeom>
              <a:avLst/>
              <a:gdLst/>
              <a:ahLst/>
              <a:cxnLst/>
              <a:rect l="l" t="t" r="r" b="b"/>
              <a:pathLst>
                <a:path w="1160145">
                  <a:moveTo>
                    <a:pt x="0" y="0"/>
                  </a:moveTo>
                  <a:lnTo>
                    <a:pt x="11597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93535" y="2726436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37988" y="2726436"/>
              <a:ext cx="683260" cy="0"/>
            </a:xfrm>
            <a:custGeom>
              <a:avLst/>
              <a:gdLst/>
              <a:ahLst/>
              <a:cxnLst/>
              <a:rect l="l" t="t" r="r" b="b"/>
              <a:pathLst>
                <a:path w="683260">
                  <a:moveTo>
                    <a:pt x="0" y="0"/>
                  </a:moveTo>
                  <a:lnTo>
                    <a:pt x="68275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28415" y="2726436"/>
              <a:ext cx="1637030" cy="0"/>
            </a:xfrm>
            <a:custGeom>
              <a:avLst/>
              <a:gdLst/>
              <a:ahLst/>
              <a:cxnLst/>
              <a:rect l="l" t="t" r="r" b="b"/>
              <a:pathLst>
                <a:path w="1637029">
                  <a:moveTo>
                    <a:pt x="0" y="0"/>
                  </a:moveTo>
                  <a:lnTo>
                    <a:pt x="16367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74392" y="2726436"/>
              <a:ext cx="681355" cy="0"/>
            </a:xfrm>
            <a:custGeom>
              <a:avLst/>
              <a:gdLst/>
              <a:ahLst/>
              <a:cxnLst/>
              <a:rect l="l" t="t" r="r" b="b"/>
              <a:pathLst>
                <a:path w="681355">
                  <a:moveTo>
                    <a:pt x="0" y="0"/>
                  </a:moveTo>
                  <a:lnTo>
                    <a:pt x="6812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95855" y="2726436"/>
              <a:ext cx="205740" cy="0"/>
            </a:xfrm>
            <a:custGeom>
              <a:avLst/>
              <a:gdLst/>
              <a:ahLst/>
              <a:cxnLst/>
              <a:rect l="l" t="t" r="r" b="b"/>
              <a:pathLst>
                <a:path w="205739">
                  <a:moveTo>
                    <a:pt x="0" y="0"/>
                  </a:moveTo>
                  <a:lnTo>
                    <a:pt x="2057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418844" y="2726436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41832" y="2726436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69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66102" y="2726436"/>
              <a:ext cx="103505" cy="0"/>
            </a:xfrm>
            <a:custGeom>
              <a:avLst/>
              <a:gdLst/>
              <a:ahLst/>
              <a:cxnLst/>
              <a:rect l="l" t="t" r="r" b="b"/>
              <a:pathLst>
                <a:path w="103504">
                  <a:moveTo>
                    <a:pt x="0" y="0"/>
                  </a:moveTo>
                  <a:lnTo>
                    <a:pt x="1029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6102" y="1969008"/>
              <a:ext cx="9072880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66102" y="1590167"/>
              <a:ext cx="9072880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66102" y="1590167"/>
              <a:ext cx="9072880" cy="4166235"/>
            </a:xfrm>
            <a:custGeom>
              <a:avLst/>
              <a:gdLst/>
              <a:ahLst/>
              <a:cxnLst/>
              <a:rect l="l" t="t" r="r" b="b"/>
              <a:pathLst>
                <a:path w="9072880" h="4166235">
                  <a:moveTo>
                    <a:pt x="0" y="4165980"/>
                  </a:moveTo>
                  <a:lnTo>
                    <a:pt x="9072372" y="4165980"/>
                  </a:lnTo>
                  <a:lnTo>
                    <a:pt x="9072372" y="0"/>
                  </a:lnTo>
                  <a:lnTo>
                    <a:pt x="0" y="0"/>
                  </a:lnTo>
                  <a:lnTo>
                    <a:pt x="0" y="416598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69036" y="2346960"/>
              <a:ext cx="273050" cy="1591310"/>
            </a:xfrm>
            <a:custGeom>
              <a:avLst/>
              <a:gdLst/>
              <a:ahLst/>
              <a:cxnLst/>
              <a:rect l="l" t="t" r="r" b="b"/>
              <a:pathLst>
                <a:path w="273050" h="1591310">
                  <a:moveTo>
                    <a:pt x="272795" y="0"/>
                  </a:moveTo>
                  <a:lnTo>
                    <a:pt x="0" y="0"/>
                  </a:lnTo>
                  <a:lnTo>
                    <a:pt x="0" y="1591055"/>
                  </a:lnTo>
                  <a:lnTo>
                    <a:pt x="272795" y="1591055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146047" y="2346960"/>
              <a:ext cx="273050" cy="3030220"/>
            </a:xfrm>
            <a:custGeom>
              <a:avLst/>
              <a:gdLst/>
              <a:ahLst/>
              <a:cxnLst/>
              <a:rect l="l" t="t" r="r" b="b"/>
              <a:pathLst>
                <a:path w="273050" h="3030220">
                  <a:moveTo>
                    <a:pt x="272796" y="0"/>
                  </a:moveTo>
                  <a:lnTo>
                    <a:pt x="0" y="0"/>
                  </a:lnTo>
                  <a:lnTo>
                    <a:pt x="0" y="3029711"/>
                  </a:lnTo>
                  <a:lnTo>
                    <a:pt x="272796" y="3029711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23060" y="2346960"/>
              <a:ext cx="273050" cy="909955"/>
            </a:xfrm>
            <a:custGeom>
              <a:avLst/>
              <a:gdLst/>
              <a:ahLst/>
              <a:cxnLst/>
              <a:rect l="l" t="t" r="r" b="b"/>
              <a:pathLst>
                <a:path w="273050" h="909954">
                  <a:moveTo>
                    <a:pt x="272796" y="0"/>
                  </a:moveTo>
                  <a:lnTo>
                    <a:pt x="0" y="0"/>
                  </a:lnTo>
                  <a:lnTo>
                    <a:pt x="0" y="909827"/>
                  </a:lnTo>
                  <a:lnTo>
                    <a:pt x="272796" y="909827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101595" y="2346960"/>
              <a:ext cx="273050" cy="1591310"/>
            </a:xfrm>
            <a:custGeom>
              <a:avLst/>
              <a:gdLst/>
              <a:ahLst/>
              <a:cxnLst/>
              <a:rect l="l" t="t" r="r" b="b"/>
              <a:pathLst>
                <a:path w="273050" h="1591310">
                  <a:moveTo>
                    <a:pt x="272796" y="0"/>
                  </a:moveTo>
                  <a:lnTo>
                    <a:pt x="0" y="0"/>
                  </a:lnTo>
                  <a:lnTo>
                    <a:pt x="0" y="1591055"/>
                  </a:lnTo>
                  <a:lnTo>
                    <a:pt x="272796" y="159105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578607" y="2119884"/>
              <a:ext cx="273050" cy="227329"/>
            </a:xfrm>
            <a:custGeom>
              <a:avLst/>
              <a:gdLst/>
              <a:ahLst/>
              <a:cxnLst/>
              <a:rect l="l" t="t" r="r" b="b"/>
              <a:pathLst>
                <a:path w="273050" h="227330">
                  <a:moveTo>
                    <a:pt x="272796" y="0"/>
                  </a:moveTo>
                  <a:lnTo>
                    <a:pt x="0" y="0"/>
                  </a:lnTo>
                  <a:lnTo>
                    <a:pt x="0" y="227075"/>
                  </a:lnTo>
                  <a:lnTo>
                    <a:pt x="272796" y="22707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055620" y="2346960"/>
              <a:ext cx="273050" cy="757555"/>
            </a:xfrm>
            <a:custGeom>
              <a:avLst/>
              <a:gdLst/>
              <a:ahLst/>
              <a:cxnLst/>
              <a:rect l="l" t="t" r="r" b="b"/>
              <a:pathLst>
                <a:path w="273050" h="757555">
                  <a:moveTo>
                    <a:pt x="272795" y="0"/>
                  </a:moveTo>
                  <a:lnTo>
                    <a:pt x="0" y="0"/>
                  </a:lnTo>
                  <a:lnTo>
                    <a:pt x="0" y="757427"/>
                  </a:lnTo>
                  <a:lnTo>
                    <a:pt x="272795" y="757427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532632" y="2272284"/>
              <a:ext cx="274320" cy="74930"/>
            </a:xfrm>
            <a:custGeom>
              <a:avLst/>
              <a:gdLst/>
              <a:ahLst/>
              <a:cxnLst/>
              <a:rect l="l" t="t" r="r" b="b"/>
              <a:pathLst>
                <a:path w="274320" h="74930">
                  <a:moveTo>
                    <a:pt x="274319" y="0"/>
                  </a:moveTo>
                  <a:lnTo>
                    <a:pt x="0" y="0"/>
                  </a:lnTo>
                  <a:lnTo>
                    <a:pt x="0" y="74675"/>
                  </a:lnTo>
                  <a:lnTo>
                    <a:pt x="274319" y="74675"/>
                  </a:lnTo>
                  <a:lnTo>
                    <a:pt x="27431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011167" y="2346960"/>
              <a:ext cx="273050" cy="76200"/>
            </a:xfrm>
            <a:custGeom>
              <a:avLst/>
              <a:gdLst/>
              <a:ahLst/>
              <a:cxnLst/>
              <a:rect l="l" t="t" r="r" b="b"/>
              <a:pathLst>
                <a:path w="273050" h="76200">
                  <a:moveTo>
                    <a:pt x="272796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272796" y="76200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4488179" y="2346960"/>
              <a:ext cx="273050" cy="152400"/>
            </a:xfrm>
            <a:custGeom>
              <a:avLst/>
              <a:gdLst/>
              <a:ahLst/>
              <a:cxnLst/>
              <a:rect l="l" t="t" r="r" b="b"/>
              <a:pathLst>
                <a:path w="273050" h="152400">
                  <a:moveTo>
                    <a:pt x="272796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72796" y="152400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965191" y="2346960"/>
              <a:ext cx="273050" cy="1515110"/>
            </a:xfrm>
            <a:custGeom>
              <a:avLst/>
              <a:gdLst/>
              <a:ahLst/>
              <a:cxnLst/>
              <a:rect l="l" t="t" r="r" b="b"/>
              <a:pathLst>
                <a:path w="273050" h="1515110">
                  <a:moveTo>
                    <a:pt x="272796" y="0"/>
                  </a:moveTo>
                  <a:lnTo>
                    <a:pt x="0" y="0"/>
                  </a:lnTo>
                  <a:lnTo>
                    <a:pt x="0" y="1514855"/>
                  </a:lnTo>
                  <a:lnTo>
                    <a:pt x="272796" y="151485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43728" y="1969008"/>
              <a:ext cx="273050" cy="378460"/>
            </a:xfrm>
            <a:custGeom>
              <a:avLst/>
              <a:gdLst/>
              <a:ahLst/>
              <a:cxnLst/>
              <a:rect l="l" t="t" r="r" b="b"/>
              <a:pathLst>
                <a:path w="273050" h="378460">
                  <a:moveTo>
                    <a:pt x="272796" y="0"/>
                  </a:moveTo>
                  <a:lnTo>
                    <a:pt x="0" y="0"/>
                  </a:lnTo>
                  <a:lnTo>
                    <a:pt x="0" y="377952"/>
                  </a:lnTo>
                  <a:lnTo>
                    <a:pt x="272796" y="377952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20740" y="2346960"/>
              <a:ext cx="273050" cy="2879090"/>
            </a:xfrm>
            <a:custGeom>
              <a:avLst/>
              <a:gdLst/>
              <a:ahLst/>
              <a:cxnLst/>
              <a:rect l="l" t="t" r="r" b="b"/>
              <a:pathLst>
                <a:path w="273050" h="2879090">
                  <a:moveTo>
                    <a:pt x="272796" y="0"/>
                  </a:moveTo>
                  <a:lnTo>
                    <a:pt x="0" y="0"/>
                  </a:lnTo>
                  <a:lnTo>
                    <a:pt x="0" y="2878835"/>
                  </a:lnTo>
                  <a:lnTo>
                    <a:pt x="272796" y="287883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97752" y="2346960"/>
              <a:ext cx="273050" cy="1440180"/>
            </a:xfrm>
            <a:custGeom>
              <a:avLst/>
              <a:gdLst/>
              <a:ahLst/>
              <a:cxnLst/>
              <a:rect l="l" t="t" r="r" b="b"/>
              <a:pathLst>
                <a:path w="273050" h="1440179">
                  <a:moveTo>
                    <a:pt x="272796" y="0"/>
                  </a:moveTo>
                  <a:lnTo>
                    <a:pt x="0" y="0"/>
                  </a:lnTo>
                  <a:lnTo>
                    <a:pt x="0" y="1440179"/>
                  </a:lnTo>
                  <a:lnTo>
                    <a:pt x="272796" y="1440179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876288" y="1969008"/>
              <a:ext cx="273050" cy="378460"/>
            </a:xfrm>
            <a:custGeom>
              <a:avLst/>
              <a:gdLst/>
              <a:ahLst/>
              <a:cxnLst/>
              <a:rect l="l" t="t" r="r" b="b"/>
              <a:pathLst>
                <a:path w="273050" h="378460">
                  <a:moveTo>
                    <a:pt x="272795" y="0"/>
                  </a:moveTo>
                  <a:lnTo>
                    <a:pt x="0" y="0"/>
                  </a:lnTo>
                  <a:lnTo>
                    <a:pt x="0" y="377952"/>
                  </a:lnTo>
                  <a:lnTo>
                    <a:pt x="272795" y="377952"/>
                  </a:lnTo>
                  <a:lnTo>
                    <a:pt x="272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353300" y="2346960"/>
              <a:ext cx="273050" cy="379730"/>
            </a:xfrm>
            <a:custGeom>
              <a:avLst/>
              <a:gdLst/>
              <a:ahLst/>
              <a:cxnLst/>
              <a:rect l="l" t="t" r="r" b="b"/>
              <a:pathLst>
                <a:path w="273050" h="379730">
                  <a:moveTo>
                    <a:pt x="272796" y="0"/>
                  </a:moveTo>
                  <a:lnTo>
                    <a:pt x="0" y="0"/>
                  </a:lnTo>
                  <a:lnTo>
                    <a:pt x="0" y="379475"/>
                  </a:lnTo>
                  <a:lnTo>
                    <a:pt x="272796" y="37947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830311" y="2346960"/>
              <a:ext cx="273050" cy="757555"/>
            </a:xfrm>
            <a:custGeom>
              <a:avLst/>
              <a:gdLst/>
              <a:ahLst/>
              <a:cxnLst/>
              <a:rect l="l" t="t" r="r" b="b"/>
              <a:pathLst>
                <a:path w="273050" h="757555">
                  <a:moveTo>
                    <a:pt x="272796" y="0"/>
                  </a:moveTo>
                  <a:lnTo>
                    <a:pt x="0" y="0"/>
                  </a:lnTo>
                  <a:lnTo>
                    <a:pt x="0" y="757427"/>
                  </a:lnTo>
                  <a:lnTo>
                    <a:pt x="272796" y="757427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308847" y="2346960"/>
              <a:ext cx="273050" cy="607060"/>
            </a:xfrm>
            <a:custGeom>
              <a:avLst/>
              <a:gdLst/>
              <a:ahLst/>
              <a:cxnLst/>
              <a:rect l="l" t="t" r="r" b="b"/>
              <a:pathLst>
                <a:path w="273050" h="607060">
                  <a:moveTo>
                    <a:pt x="272796" y="0"/>
                  </a:moveTo>
                  <a:lnTo>
                    <a:pt x="0" y="0"/>
                  </a:lnTo>
                  <a:lnTo>
                    <a:pt x="0" y="606551"/>
                  </a:lnTo>
                  <a:lnTo>
                    <a:pt x="272796" y="606551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785859" y="2346960"/>
              <a:ext cx="273050" cy="1515110"/>
            </a:xfrm>
            <a:custGeom>
              <a:avLst/>
              <a:gdLst/>
              <a:ahLst/>
              <a:cxnLst/>
              <a:rect l="l" t="t" r="r" b="b"/>
              <a:pathLst>
                <a:path w="273050" h="1515110">
                  <a:moveTo>
                    <a:pt x="272796" y="0"/>
                  </a:moveTo>
                  <a:lnTo>
                    <a:pt x="0" y="0"/>
                  </a:lnTo>
                  <a:lnTo>
                    <a:pt x="0" y="1514855"/>
                  </a:lnTo>
                  <a:lnTo>
                    <a:pt x="272796" y="151485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262871" y="1969008"/>
              <a:ext cx="273050" cy="378460"/>
            </a:xfrm>
            <a:custGeom>
              <a:avLst/>
              <a:gdLst/>
              <a:ahLst/>
              <a:cxnLst/>
              <a:rect l="l" t="t" r="r" b="b"/>
              <a:pathLst>
                <a:path w="273050" h="378460">
                  <a:moveTo>
                    <a:pt x="272796" y="0"/>
                  </a:moveTo>
                  <a:lnTo>
                    <a:pt x="0" y="0"/>
                  </a:lnTo>
                  <a:lnTo>
                    <a:pt x="0" y="377952"/>
                  </a:lnTo>
                  <a:lnTo>
                    <a:pt x="272796" y="377952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69036" y="2346960"/>
              <a:ext cx="273050" cy="1591310"/>
            </a:xfrm>
            <a:custGeom>
              <a:avLst/>
              <a:gdLst/>
              <a:ahLst/>
              <a:cxnLst/>
              <a:rect l="l" t="t" r="r" b="b"/>
              <a:pathLst>
                <a:path w="273050" h="1591310">
                  <a:moveTo>
                    <a:pt x="0" y="1591055"/>
                  </a:moveTo>
                  <a:lnTo>
                    <a:pt x="272795" y="1591055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159105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46047" y="2346960"/>
              <a:ext cx="273050" cy="3030220"/>
            </a:xfrm>
            <a:custGeom>
              <a:avLst/>
              <a:gdLst/>
              <a:ahLst/>
              <a:cxnLst/>
              <a:rect l="l" t="t" r="r" b="b"/>
              <a:pathLst>
                <a:path w="273050" h="3030220">
                  <a:moveTo>
                    <a:pt x="0" y="3029711"/>
                  </a:moveTo>
                  <a:lnTo>
                    <a:pt x="272796" y="3029711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302971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623060" y="2346960"/>
              <a:ext cx="273050" cy="909955"/>
            </a:xfrm>
            <a:custGeom>
              <a:avLst/>
              <a:gdLst/>
              <a:ahLst/>
              <a:cxnLst/>
              <a:rect l="l" t="t" r="r" b="b"/>
              <a:pathLst>
                <a:path w="273050" h="909954">
                  <a:moveTo>
                    <a:pt x="0" y="909827"/>
                  </a:moveTo>
                  <a:lnTo>
                    <a:pt x="272796" y="909827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90982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101595" y="2346960"/>
              <a:ext cx="273050" cy="1591310"/>
            </a:xfrm>
            <a:custGeom>
              <a:avLst/>
              <a:gdLst/>
              <a:ahLst/>
              <a:cxnLst/>
              <a:rect l="l" t="t" r="r" b="b"/>
              <a:pathLst>
                <a:path w="273050" h="1591310">
                  <a:moveTo>
                    <a:pt x="0" y="1591055"/>
                  </a:moveTo>
                  <a:lnTo>
                    <a:pt x="272796" y="1591055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59105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578607" y="2119884"/>
              <a:ext cx="273050" cy="227329"/>
            </a:xfrm>
            <a:custGeom>
              <a:avLst/>
              <a:gdLst/>
              <a:ahLst/>
              <a:cxnLst/>
              <a:rect l="l" t="t" r="r" b="b"/>
              <a:pathLst>
                <a:path w="273050" h="227330">
                  <a:moveTo>
                    <a:pt x="0" y="0"/>
                  </a:moveTo>
                  <a:lnTo>
                    <a:pt x="272796" y="0"/>
                  </a:lnTo>
                  <a:lnTo>
                    <a:pt x="272796" y="227075"/>
                  </a:lnTo>
                  <a:lnTo>
                    <a:pt x="0" y="2270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055620" y="2346960"/>
              <a:ext cx="273050" cy="757555"/>
            </a:xfrm>
            <a:custGeom>
              <a:avLst/>
              <a:gdLst/>
              <a:ahLst/>
              <a:cxnLst/>
              <a:rect l="l" t="t" r="r" b="b"/>
              <a:pathLst>
                <a:path w="273050" h="757555">
                  <a:moveTo>
                    <a:pt x="0" y="757427"/>
                  </a:moveTo>
                  <a:lnTo>
                    <a:pt x="272795" y="757427"/>
                  </a:lnTo>
                  <a:lnTo>
                    <a:pt x="272795" y="0"/>
                  </a:lnTo>
                  <a:lnTo>
                    <a:pt x="0" y="0"/>
                  </a:lnTo>
                  <a:lnTo>
                    <a:pt x="0" y="75742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532632" y="2272284"/>
              <a:ext cx="274320" cy="74930"/>
            </a:xfrm>
            <a:custGeom>
              <a:avLst/>
              <a:gdLst/>
              <a:ahLst/>
              <a:cxnLst/>
              <a:rect l="l" t="t" r="r" b="b"/>
              <a:pathLst>
                <a:path w="274320" h="74930">
                  <a:moveTo>
                    <a:pt x="0" y="0"/>
                  </a:moveTo>
                  <a:lnTo>
                    <a:pt x="274319" y="0"/>
                  </a:lnTo>
                  <a:lnTo>
                    <a:pt x="274319" y="74675"/>
                  </a:lnTo>
                  <a:lnTo>
                    <a:pt x="0" y="74675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11167" y="2346960"/>
              <a:ext cx="273050" cy="76200"/>
            </a:xfrm>
            <a:custGeom>
              <a:avLst/>
              <a:gdLst/>
              <a:ahLst/>
              <a:cxnLst/>
              <a:rect l="l" t="t" r="r" b="b"/>
              <a:pathLst>
                <a:path w="273050" h="76200">
                  <a:moveTo>
                    <a:pt x="0" y="76200"/>
                  </a:moveTo>
                  <a:lnTo>
                    <a:pt x="272796" y="76200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488179" y="2346960"/>
              <a:ext cx="273050" cy="152400"/>
            </a:xfrm>
            <a:custGeom>
              <a:avLst/>
              <a:gdLst/>
              <a:ahLst/>
              <a:cxnLst/>
              <a:rect l="l" t="t" r="r" b="b"/>
              <a:pathLst>
                <a:path w="273050" h="152400">
                  <a:moveTo>
                    <a:pt x="0" y="152400"/>
                  </a:moveTo>
                  <a:lnTo>
                    <a:pt x="272796" y="152400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965191" y="2346960"/>
              <a:ext cx="273050" cy="1515110"/>
            </a:xfrm>
            <a:custGeom>
              <a:avLst/>
              <a:gdLst/>
              <a:ahLst/>
              <a:cxnLst/>
              <a:rect l="l" t="t" r="r" b="b"/>
              <a:pathLst>
                <a:path w="273050" h="1515110">
                  <a:moveTo>
                    <a:pt x="0" y="1514855"/>
                  </a:moveTo>
                  <a:lnTo>
                    <a:pt x="272796" y="1514855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51485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443728" y="1969008"/>
              <a:ext cx="273050" cy="378460"/>
            </a:xfrm>
            <a:custGeom>
              <a:avLst/>
              <a:gdLst/>
              <a:ahLst/>
              <a:cxnLst/>
              <a:rect l="l" t="t" r="r" b="b"/>
              <a:pathLst>
                <a:path w="273050" h="378460">
                  <a:moveTo>
                    <a:pt x="0" y="0"/>
                  </a:moveTo>
                  <a:lnTo>
                    <a:pt x="272796" y="0"/>
                  </a:lnTo>
                  <a:lnTo>
                    <a:pt x="272796" y="377952"/>
                  </a:lnTo>
                  <a:lnTo>
                    <a:pt x="0" y="3779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920740" y="2346960"/>
              <a:ext cx="273050" cy="2879090"/>
            </a:xfrm>
            <a:custGeom>
              <a:avLst/>
              <a:gdLst/>
              <a:ahLst/>
              <a:cxnLst/>
              <a:rect l="l" t="t" r="r" b="b"/>
              <a:pathLst>
                <a:path w="273050" h="2879090">
                  <a:moveTo>
                    <a:pt x="0" y="2878835"/>
                  </a:moveTo>
                  <a:lnTo>
                    <a:pt x="272796" y="2878835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2878835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397752" y="2346960"/>
              <a:ext cx="273050" cy="1440180"/>
            </a:xfrm>
            <a:custGeom>
              <a:avLst/>
              <a:gdLst/>
              <a:ahLst/>
              <a:cxnLst/>
              <a:rect l="l" t="t" r="r" b="b"/>
              <a:pathLst>
                <a:path w="273050" h="1440179">
                  <a:moveTo>
                    <a:pt x="0" y="1440179"/>
                  </a:moveTo>
                  <a:lnTo>
                    <a:pt x="272796" y="1440179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44017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76288" y="1969008"/>
              <a:ext cx="273050" cy="378460"/>
            </a:xfrm>
            <a:custGeom>
              <a:avLst/>
              <a:gdLst/>
              <a:ahLst/>
              <a:cxnLst/>
              <a:rect l="l" t="t" r="r" b="b"/>
              <a:pathLst>
                <a:path w="273050" h="378460">
                  <a:moveTo>
                    <a:pt x="0" y="0"/>
                  </a:moveTo>
                  <a:lnTo>
                    <a:pt x="272795" y="0"/>
                  </a:lnTo>
                  <a:lnTo>
                    <a:pt x="272795" y="377952"/>
                  </a:lnTo>
                  <a:lnTo>
                    <a:pt x="0" y="3779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353300" y="2346960"/>
              <a:ext cx="273050" cy="379730"/>
            </a:xfrm>
            <a:custGeom>
              <a:avLst/>
              <a:gdLst/>
              <a:ahLst/>
              <a:cxnLst/>
              <a:rect l="l" t="t" r="r" b="b"/>
              <a:pathLst>
                <a:path w="273050" h="379730">
                  <a:moveTo>
                    <a:pt x="0" y="379475"/>
                  </a:moveTo>
                  <a:lnTo>
                    <a:pt x="272796" y="379475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37947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830311" y="2346960"/>
              <a:ext cx="273050" cy="757555"/>
            </a:xfrm>
            <a:custGeom>
              <a:avLst/>
              <a:gdLst/>
              <a:ahLst/>
              <a:cxnLst/>
              <a:rect l="l" t="t" r="r" b="b"/>
              <a:pathLst>
                <a:path w="273050" h="757555">
                  <a:moveTo>
                    <a:pt x="0" y="757427"/>
                  </a:moveTo>
                  <a:lnTo>
                    <a:pt x="272796" y="757427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75742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308847" y="2346960"/>
              <a:ext cx="273050" cy="607060"/>
            </a:xfrm>
            <a:custGeom>
              <a:avLst/>
              <a:gdLst/>
              <a:ahLst/>
              <a:cxnLst/>
              <a:rect l="l" t="t" r="r" b="b"/>
              <a:pathLst>
                <a:path w="273050" h="607060">
                  <a:moveTo>
                    <a:pt x="0" y="606551"/>
                  </a:moveTo>
                  <a:lnTo>
                    <a:pt x="272796" y="606551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60655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785859" y="2346960"/>
              <a:ext cx="273050" cy="1515110"/>
            </a:xfrm>
            <a:custGeom>
              <a:avLst/>
              <a:gdLst/>
              <a:ahLst/>
              <a:cxnLst/>
              <a:rect l="l" t="t" r="r" b="b"/>
              <a:pathLst>
                <a:path w="273050" h="1515110">
                  <a:moveTo>
                    <a:pt x="0" y="1514855"/>
                  </a:moveTo>
                  <a:lnTo>
                    <a:pt x="272796" y="1514855"/>
                  </a:lnTo>
                  <a:lnTo>
                    <a:pt x="272796" y="0"/>
                  </a:lnTo>
                  <a:lnTo>
                    <a:pt x="0" y="0"/>
                  </a:lnTo>
                  <a:lnTo>
                    <a:pt x="0" y="151485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262871" y="1969008"/>
              <a:ext cx="273050" cy="378460"/>
            </a:xfrm>
            <a:custGeom>
              <a:avLst/>
              <a:gdLst/>
              <a:ahLst/>
              <a:cxnLst/>
              <a:rect l="l" t="t" r="r" b="b"/>
              <a:pathLst>
                <a:path w="273050" h="378460">
                  <a:moveTo>
                    <a:pt x="0" y="0"/>
                  </a:moveTo>
                  <a:lnTo>
                    <a:pt x="272796" y="0"/>
                  </a:lnTo>
                  <a:lnTo>
                    <a:pt x="272796" y="377952"/>
                  </a:lnTo>
                  <a:lnTo>
                    <a:pt x="0" y="3779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6102" y="2347595"/>
              <a:ext cx="9072880" cy="0"/>
            </a:xfrm>
            <a:custGeom>
              <a:avLst/>
              <a:gdLst/>
              <a:ahLst/>
              <a:cxnLst/>
              <a:rect l="l" t="t" r="r" b="b"/>
              <a:pathLst>
                <a:path w="9072880">
                  <a:moveTo>
                    <a:pt x="0" y="0"/>
                  </a:moveTo>
                  <a:lnTo>
                    <a:pt x="9072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663651" y="3984498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319226" y="5683905"/>
              <a:ext cx="172085" cy="126332"/>
            </a:xfrm>
            <a:prstGeom prst="rect">
              <a:avLst/>
            </a:prstGeom>
          </p:spPr>
          <p:txBody>
            <a:bodyPr vert="horz" wrap="square" lIns="0" tIns="2715" rIns="0" bIns="0" rtlCol="0">
              <a:spAutoFit/>
            </a:bodyPr>
            <a:lstStyle/>
            <a:p>
              <a:pPr marL="10860">
                <a:spcBef>
                  <a:spcPts val="21"/>
                </a:spcBef>
              </a:pPr>
              <a:r>
                <a:rPr sz="684" spc="-4" dirty="0">
                  <a:latin typeface="Arial"/>
                  <a:cs typeface="Arial"/>
                </a:rPr>
                <a:t>-45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622808" y="5837386"/>
              <a:ext cx="8961121" cy="17996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lnSpc>
                  <a:spcPts val="1219"/>
                </a:lnSpc>
                <a:tabLst>
                  <a:tab pos="419187" algn="l"/>
                  <a:tab pos="827514" algn="l"/>
                  <a:tab pos="1235842" algn="l"/>
                  <a:tab pos="1644169" algn="l"/>
                  <a:tab pos="2052497" algn="l"/>
                  <a:tab pos="2460824" algn="l"/>
                  <a:tab pos="2869151" algn="l"/>
                  <a:tab pos="3277479" algn="l"/>
                  <a:tab pos="3685806" algn="l"/>
                  <a:tab pos="4094133" algn="l"/>
                  <a:tab pos="4502461" algn="l"/>
                  <a:tab pos="4910788" algn="l"/>
                  <a:tab pos="5319658" algn="l"/>
                  <a:tab pos="5727443" algn="l"/>
                  <a:tab pos="6135770" algn="l"/>
                  <a:tab pos="6544640" algn="l"/>
                  <a:tab pos="6952968" algn="l"/>
                  <a:tab pos="7361295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234492" y="6216672"/>
              <a:ext cx="417512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90" name="object 90"/>
            <p:cNvSpPr txBox="1"/>
            <p:nvPr/>
          </p:nvSpPr>
          <p:spPr>
            <a:xfrm>
              <a:off x="1141272" y="5399151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-40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1" name="object 91"/>
            <p:cNvSpPr txBox="1"/>
            <p:nvPr/>
          </p:nvSpPr>
          <p:spPr>
            <a:xfrm>
              <a:off x="1618614" y="3302761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2" name="object 92"/>
            <p:cNvSpPr txBox="1"/>
            <p:nvPr/>
          </p:nvSpPr>
          <p:spPr>
            <a:xfrm>
              <a:off x="2096262" y="3984498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3" name="object 93"/>
            <p:cNvSpPr txBox="1"/>
            <p:nvPr/>
          </p:nvSpPr>
          <p:spPr>
            <a:xfrm>
              <a:off x="2653029" y="1847342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4" name="object 94"/>
            <p:cNvSpPr txBox="1"/>
            <p:nvPr/>
          </p:nvSpPr>
          <p:spPr>
            <a:xfrm>
              <a:off x="3051429" y="3151252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5" name="object 95"/>
            <p:cNvSpPr txBox="1"/>
            <p:nvPr/>
          </p:nvSpPr>
          <p:spPr>
            <a:xfrm>
              <a:off x="3608323" y="1998726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4055490" y="2469388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4532757" y="2544953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4961635" y="3908679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5518530" y="1695830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5903214" y="5260085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38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6394450" y="3833114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6951091" y="1695830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7398257" y="2772410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7827009" y="3151252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8353425" y="2999739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8782304" y="3908679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-20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9339198" y="1695830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319226" y="5308600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-40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319226" y="4551171"/>
              <a:ext cx="172085" cy="5156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-30</a:t>
              </a:r>
              <a:endParaRPr sz="684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770">
                <a:latin typeface="Times New Roman"/>
                <a:cs typeface="Times New Roman"/>
              </a:endParaRPr>
            </a:p>
            <a:p>
              <a:pPr>
                <a:spcBef>
                  <a:spcPts val="4"/>
                </a:spcBef>
              </a:pPr>
              <a:endParaRPr sz="727">
                <a:latin typeface="Times New Roman"/>
                <a:cs typeface="Times New Roman"/>
              </a:endParaRPr>
            </a:p>
            <a:p>
              <a:pPr marL="10860"/>
              <a:r>
                <a:rPr sz="684" spc="-4" dirty="0">
                  <a:latin typeface="Arial"/>
                  <a:cs typeface="Arial"/>
                </a:rPr>
                <a:t>-35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319226" y="4172330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319226" y="3793489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319226" y="3414522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319226" y="3035680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375920" y="2656840"/>
              <a:ext cx="1155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409752" y="2278253"/>
              <a:ext cx="82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409752" y="1899411"/>
              <a:ext cx="82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353058" y="1520571"/>
              <a:ext cx="138429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2222755" y="1065657"/>
              <a:ext cx="5568951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Kokonaisnettomuutto Enonkoskella 2000 - 2018,</a:t>
              </a:r>
              <a:r>
                <a:rPr sz="1368" b="1" spc="97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26D4289F-F544-497F-8153-152928F737E9}"/>
              </a:ext>
            </a:extLst>
          </p:cNvPr>
          <p:cNvGrpSpPr/>
          <p:nvPr/>
        </p:nvGrpSpPr>
        <p:grpSpPr>
          <a:xfrm>
            <a:off x="611560" y="404664"/>
            <a:ext cx="7569542" cy="5096878"/>
            <a:chOff x="532134" y="692316"/>
            <a:chExt cx="7569542" cy="5096878"/>
          </a:xfrm>
        </p:grpSpPr>
        <p:sp>
          <p:nvSpPr>
            <p:cNvPr id="11" name="object 11"/>
            <p:cNvSpPr txBox="1"/>
            <p:nvPr/>
          </p:nvSpPr>
          <p:spPr>
            <a:xfrm>
              <a:off x="597293" y="5644411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A216E9E9-7845-47B9-A525-7090165AF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2134" y="692316"/>
              <a:ext cx="7569542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DE00559F-44D6-4B1D-83A8-AD1E61DF6174}"/>
              </a:ext>
            </a:extLst>
          </p:cNvPr>
          <p:cNvGrpSpPr/>
          <p:nvPr/>
        </p:nvGrpSpPr>
        <p:grpSpPr>
          <a:xfrm>
            <a:off x="683568" y="548680"/>
            <a:ext cx="7548690" cy="4966560"/>
            <a:chOff x="597292" y="887793"/>
            <a:chExt cx="7548690" cy="4966560"/>
          </a:xfrm>
        </p:grpSpPr>
        <p:sp>
          <p:nvSpPr>
            <p:cNvPr id="11" name="object 11"/>
            <p:cNvSpPr txBox="1"/>
            <p:nvPr/>
          </p:nvSpPr>
          <p:spPr>
            <a:xfrm>
              <a:off x="597293" y="5709570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 dirty="0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417E93D7-0390-4811-9FB2-9C2EE1B6F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292" y="887793"/>
              <a:ext cx="7548690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45E61C8-9961-4275-AD3E-62F07E5D1E4B}"/>
              </a:ext>
            </a:extLst>
          </p:cNvPr>
          <p:cNvGrpSpPr/>
          <p:nvPr/>
        </p:nvGrpSpPr>
        <p:grpSpPr>
          <a:xfrm>
            <a:off x="611560" y="548680"/>
            <a:ext cx="7645127" cy="4966560"/>
            <a:chOff x="532133" y="822634"/>
            <a:chExt cx="7645127" cy="4966560"/>
          </a:xfrm>
        </p:grpSpPr>
        <p:sp>
          <p:nvSpPr>
            <p:cNvPr id="11" name="object 11"/>
            <p:cNvSpPr txBox="1"/>
            <p:nvPr/>
          </p:nvSpPr>
          <p:spPr>
            <a:xfrm>
              <a:off x="532133" y="5644411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6885FF1A-FD2F-4342-92C3-5F832636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292" y="822634"/>
              <a:ext cx="7579968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083D887F-C720-415A-99F3-2B1F6F1AD9BC}"/>
              </a:ext>
            </a:extLst>
          </p:cNvPr>
          <p:cNvGrpSpPr/>
          <p:nvPr/>
        </p:nvGrpSpPr>
        <p:grpSpPr>
          <a:xfrm>
            <a:off x="539552" y="476672"/>
            <a:ext cx="7616439" cy="4966560"/>
            <a:chOff x="466974" y="822634"/>
            <a:chExt cx="7616439" cy="4966560"/>
          </a:xfrm>
        </p:grpSpPr>
        <p:sp>
          <p:nvSpPr>
            <p:cNvPr id="17" name="object 17"/>
            <p:cNvSpPr txBox="1"/>
            <p:nvPr/>
          </p:nvSpPr>
          <p:spPr>
            <a:xfrm>
              <a:off x="466974" y="5644411"/>
              <a:ext cx="732334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 (THL,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 sekä </a:t>
              </a:r>
              <a:r>
                <a:rPr sz="941" spc="-4" dirty="0">
                  <a:latin typeface="Arial"/>
                  <a:cs typeface="Arial"/>
                </a:rPr>
                <a:t>Kuntaliitto, </a:t>
              </a:r>
              <a:r>
                <a:rPr sz="941" spc="4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www.kunnat.net)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4430ED86-3D1E-4689-A4E4-55684603D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611" y="822634"/>
              <a:ext cx="7355802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B9D20E8F-2811-4811-A151-A220BF7346D6}"/>
              </a:ext>
            </a:extLst>
          </p:cNvPr>
          <p:cNvGrpSpPr/>
          <p:nvPr/>
        </p:nvGrpSpPr>
        <p:grpSpPr>
          <a:xfrm>
            <a:off x="755576" y="476672"/>
            <a:ext cx="7423573" cy="5337884"/>
            <a:chOff x="792770" y="692316"/>
            <a:chExt cx="7423573" cy="5337884"/>
          </a:xfrm>
        </p:grpSpPr>
        <p:pic>
          <p:nvPicPr>
            <p:cNvPr id="371" name="Kuva 370">
              <a:extLst>
                <a:ext uri="{FF2B5EF4-FFF2-40B4-BE49-F238E27FC236}">
                  <a16:creationId xmlns:a16="http://schemas.microsoft.com/office/drawing/2014/main" id="{1EA897C3-00D1-4C6B-A222-E8F15CB66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770" y="692316"/>
              <a:ext cx="7423573" cy="4738783"/>
            </a:xfrm>
            <a:prstGeom prst="rect">
              <a:avLst/>
            </a:prstGeom>
          </p:spPr>
        </p:pic>
        <p:sp>
          <p:nvSpPr>
            <p:cNvPr id="373" name="Suorakulmio 372">
              <a:extLst>
                <a:ext uri="{FF2B5EF4-FFF2-40B4-BE49-F238E27FC236}">
                  <a16:creationId xmlns:a16="http://schemas.microsoft.com/office/drawing/2014/main" id="{6F881965-586D-4056-9099-80B5667912F4}"/>
                </a:ext>
              </a:extLst>
            </p:cNvPr>
            <p:cNvSpPr/>
            <p:nvPr/>
          </p:nvSpPr>
          <p:spPr>
            <a:xfrm>
              <a:off x="864778" y="5660868"/>
              <a:ext cx="658107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i-FI" sz="941" dirty="0">
                  <a:solidFill>
                    <a:srgbClr val="000000"/>
                  </a:solidFill>
                  <a:latin typeface="Arial" panose="020B0604020202020204" pitchFamily="34" charset="0"/>
                </a:rPr>
                <a:t>Lähde: ETELÄ-SAVON MAAKUNTALIITTO / Tilastokeskus, </a:t>
              </a:r>
              <a:r>
                <a:rPr lang="fi-FI" sz="94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Statfin</a:t>
              </a:r>
              <a:r>
                <a:rPr lang="fi-FI" sz="941" dirty="0">
                  <a:solidFill>
                    <a:srgbClr val="000000"/>
                  </a:solidFill>
                  <a:latin typeface="Arial" panose="020B0604020202020204" pitchFamily="34" charset="0"/>
                </a:rPr>
                <a:t> / Työ- ja elinkeinoministeriö, Työnvälitystilasto</a:t>
              </a:r>
              <a:r>
                <a:rPr lang="fi-FI" dirty="0"/>
                <a:t> 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Ryhmä 141">
            <a:extLst>
              <a:ext uri="{FF2B5EF4-FFF2-40B4-BE49-F238E27FC236}">
                <a16:creationId xmlns:a16="http://schemas.microsoft.com/office/drawing/2014/main" id="{F470E9C0-B23C-498D-93D1-97CA08AED12C}"/>
              </a:ext>
            </a:extLst>
          </p:cNvPr>
          <p:cNvGrpSpPr/>
          <p:nvPr/>
        </p:nvGrpSpPr>
        <p:grpSpPr>
          <a:xfrm>
            <a:off x="539552" y="692696"/>
            <a:ext cx="7787995" cy="4593371"/>
            <a:chOff x="234492" y="1014222"/>
            <a:chExt cx="9107628" cy="5371693"/>
          </a:xfrm>
        </p:grpSpPr>
        <p:sp>
          <p:nvSpPr>
            <p:cNvPr id="2" name="object 2"/>
            <p:cNvSpPr txBox="1"/>
            <p:nvPr/>
          </p:nvSpPr>
          <p:spPr>
            <a:xfrm>
              <a:off x="234492" y="6216599"/>
              <a:ext cx="782256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Väestö/Työssäkäynti / </a:t>
              </a:r>
              <a:r>
                <a:rPr sz="941" spc="-4" dirty="0">
                  <a:latin typeface="Arial"/>
                  <a:cs typeface="Arial"/>
                </a:rPr>
                <a:t>Alueella työssäkäyvät</a:t>
              </a:r>
              <a:r>
                <a:rPr sz="941" spc="222" dirty="0">
                  <a:latin typeface="Arial"/>
                  <a:cs typeface="Arial"/>
                </a:rPr>
                <a:t> </a:t>
              </a:r>
              <a:r>
                <a:rPr sz="941" spc="-4" dirty="0">
                  <a:latin typeface="Arial"/>
                  <a:cs typeface="Arial"/>
                </a:rPr>
                <a:t>(työpaikat)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" name="object 3"/>
            <p:cNvSpPr/>
            <p:nvPr/>
          </p:nvSpPr>
          <p:spPr>
            <a:xfrm>
              <a:off x="9235440" y="5033772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756904" y="5033772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78368" y="5033772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99831" y="5033772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21295" y="5033772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42759" y="5033772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64223" y="5033772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85688" y="5033772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07152" y="5033772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28615" y="5033772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50079" y="5033772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71544" y="5033772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91484" y="5033772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12948" y="5033772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34411" y="5033772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55876" y="5033772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77339" y="5033772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98803" y="5033772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6935" y="5033772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5">
                  <a:moveTo>
                    <a:pt x="0" y="0"/>
                  </a:moveTo>
                  <a:lnTo>
                    <a:pt x="106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35440" y="436930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56904" y="436930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78368" y="436930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99831" y="436930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321295" y="436930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842759" y="436930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64223" y="436930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885688" y="436930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407152" y="436930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928615" y="436930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50079" y="436930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971544" y="436930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91484" y="436930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12948" y="436930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34411" y="436930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055876" y="436930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77339" y="436930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98803" y="436930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26935" y="4369308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5">
                  <a:moveTo>
                    <a:pt x="0" y="0"/>
                  </a:moveTo>
                  <a:lnTo>
                    <a:pt x="106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235440" y="3706368"/>
              <a:ext cx="106680" cy="0"/>
            </a:xfrm>
            <a:custGeom>
              <a:avLst/>
              <a:gdLst/>
              <a:ahLst/>
              <a:cxnLst/>
              <a:rect l="l" t="t" r="r" b="b"/>
              <a:pathLst>
                <a:path w="106679">
                  <a:moveTo>
                    <a:pt x="0" y="0"/>
                  </a:moveTo>
                  <a:lnTo>
                    <a:pt x="10642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756904" y="370636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278368" y="370636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99831" y="370636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321295" y="370636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42759" y="370636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64223" y="370636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885688" y="370636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407152" y="370636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28615" y="370636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50079" y="370636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971544" y="370636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91484" y="370636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012948" y="370636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534411" y="370636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055876" y="370636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77339" y="370636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98803" y="3706368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26935" y="3706368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5">
                  <a:moveTo>
                    <a:pt x="0" y="0"/>
                  </a:moveTo>
                  <a:lnTo>
                    <a:pt x="106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321295" y="3041904"/>
              <a:ext cx="2020570" cy="0"/>
            </a:xfrm>
            <a:custGeom>
              <a:avLst/>
              <a:gdLst/>
              <a:ahLst/>
              <a:cxnLst/>
              <a:rect l="l" t="t" r="r" b="b"/>
              <a:pathLst>
                <a:path w="2020570">
                  <a:moveTo>
                    <a:pt x="0" y="0"/>
                  </a:moveTo>
                  <a:lnTo>
                    <a:pt x="202057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842759" y="3041904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364223" y="3041904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885688" y="3041904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407152" y="3041904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928615" y="3041904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450079" y="3041904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971544" y="3041904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89">
                  <a:moveTo>
                    <a:pt x="0" y="0"/>
                  </a:moveTo>
                  <a:lnTo>
                    <a:pt x="2118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491484" y="3041904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012948" y="3041904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34411" y="3041904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055876" y="3041904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577339" y="3041904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60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098803" y="3041904"/>
              <a:ext cx="213360" cy="0"/>
            </a:xfrm>
            <a:custGeom>
              <a:avLst/>
              <a:gdLst/>
              <a:ahLst/>
              <a:cxnLst/>
              <a:rect l="l" t="t" r="r" b="b"/>
              <a:pathLst>
                <a:path w="213359">
                  <a:moveTo>
                    <a:pt x="0" y="0"/>
                  </a:moveTo>
                  <a:lnTo>
                    <a:pt x="2133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26935" y="3041904"/>
              <a:ext cx="107314" cy="0"/>
            </a:xfrm>
            <a:custGeom>
              <a:avLst/>
              <a:gdLst/>
              <a:ahLst/>
              <a:cxnLst/>
              <a:rect l="l" t="t" r="r" b="b"/>
              <a:pathLst>
                <a:path w="107315">
                  <a:moveTo>
                    <a:pt x="0" y="0"/>
                  </a:moveTo>
                  <a:lnTo>
                    <a:pt x="106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26935" y="2378964"/>
              <a:ext cx="8615045" cy="0"/>
            </a:xfrm>
            <a:custGeom>
              <a:avLst/>
              <a:gdLst/>
              <a:ahLst/>
              <a:cxnLst/>
              <a:rect l="l" t="t" r="r" b="b"/>
              <a:pathLst>
                <a:path w="8615045">
                  <a:moveTo>
                    <a:pt x="0" y="0"/>
                  </a:moveTo>
                  <a:lnTo>
                    <a:pt x="8614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26935" y="1714754"/>
              <a:ext cx="8615045" cy="0"/>
            </a:xfrm>
            <a:custGeom>
              <a:avLst/>
              <a:gdLst/>
              <a:ahLst/>
              <a:cxnLst/>
              <a:rect l="l" t="t" r="r" b="b"/>
              <a:pathLst>
                <a:path w="8615045">
                  <a:moveTo>
                    <a:pt x="0" y="0"/>
                  </a:moveTo>
                  <a:lnTo>
                    <a:pt x="8614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26935" y="1714754"/>
              <a:ext cx="8615045" cy="3983354"/>
            </a:xfrm>
            <a:custGeom>
              <a:avLst/>
              <a:gdLst/>
              <a:ahLst/>
              <a:cxnLst/>
              <a:rect l="l" t="t" r="r" b="b"/>
              <a:pathLst>
                <a:path w="8615045" h="3983354">
                  <a:moveTo>
                    <a:pt x="0" y="3982847"/>
                  </a:moveTo>
                  <a:lnTo>
                    <a:pt x="8614918" y="3982847"/>
                  </a:lnTo>
                  <a:lnTo>
                    <a:pt x="8614918" y="0"/>
                  </a:lnTo>
                  <a:lnTo>
                    <a:pt x="0" y="0"/>
                  </a:lnTo>
                  <a:lnTo>
                    <a:pt x="0" y="398284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33627" y="2438400"/>
              <a:ext cx="265430" cy="3259454"/>
            </a:xfrm>
            <a:custGeom>
              <a:avLst/>
              <a:gdLst/>
              <a:ahLst/>
              <a:cxnLst/>
              <a:rect l="l" t="t" r="r" b="b"/>
              <a:pathLst>
                <a:path w="265430" h="3259454">
                  <a:moveTo>
                    <a:pt x="265175" y="0"/>
                  </a:moveTo>
                  <a:lnTo>
                    <a:pt x="0" y="0"/>
                  </a:lnTo>
                  <a:lnTo>
                    <a:pt x="0" y="3259201"/>
                  </a:lnTo>
                  <a:lnTo>
                    <a:pt x="265175" y="3259201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12163" y="2618232"/>
              <a:ext cx="265430" cy="3079750"/>
            </a:xfrm>
            <a:custGeom>
              <a:avLst/>
              <a:gdLst/>
              <a:ahLst/>
              <a:cxnLst/>
              <a:rect l="l" t="t" r="r" b="b"/>
              <a:pathLst>
                <a:path w="265430" h="3079750">
                  <a:moveTo>
                    <a:pt x="265176" y="0"/>
                  </a:moveTo>
                  <a:lnTo>
                    <a:pt x="0" y="0"/>
                  </a:lnTo>
                  <a:lnTo>
                    <a:pt x="0" y="3079369"/>
                  </a:lnTo>
                  <a:lnTo>
                    <a:pt x="265176" y="3079369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90700" y="2511552"/>
              <a:ext cx="265430" cy="3186430"/>
            </a:xfrm>
            <a:custGeom>
              <a:avLst/>
              <a:gdLst/>
              <a:ahLst/>
              <a:cxnLst/>
              <a:rect l="l" t="t" r="r" b="b"/>
              <a:pathLst>
                <a:path w="265430" h="3186429">
                  <a:moveTo>
                    <a:pt x="265175" y="0"/>
                  </a:moveTo>
                  <a:lnTo>
                    <a:pt x="0" y="0"/>
                  </a:lnTo>
                  <a:lnTo>
                    <a:pt x="0" y="3186049"/>
                  </a:lnTo>
                  <a:lnTo>
                    <a:pt x="265175" y="3186049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69235" y="2723388"/>
              <a:ext cx="265430" cy="2974340"/>
            </a:xfrm>
            <a:custGeom>
              <a:avLst/>
              <a:gdLst/>
              <a:ahLst/>
              <a:cxnLst/>
              <a:rect l="l" t="t" r="r" b="b"/>
              <a:pathLst>
                <a:path w="265430" h="2974340">
                  <a:moveTo>
                    <a:pt x="265175" y="0"/>
                  </a:moveTo>
                  <a:lnTo>
                    <a:pt x="0" y="0"/>
                  </a:lnTo>
                  <a:lnTo>
                    <a:pt x="0" y="2974213"/>
                  </a:lnTo>
                  <a:lnTo>
                    <a:pt x="265175" y="2974213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747772" y="2988564"/>
              <a:ext cx="265430" cy="2709545"/>
            </a:xfrm>
            <a:custGeom>
              <a:avLst/>
              <a:gdLst/>
              <a:ahLst/>
              <a:cxnLst/>
              <a:rect l="l" t="t" r="r" b="b"/>
              <a:pathLst>
                <a:path w="265430" h="2709545">
                  <a:moveTo>
                    <a:pt x="265175" y="0"/>
                  </a:moveTo>
                  <a:lnTo>
                    <a:pt x="0" y="0"/>
                  </a:lnTo>
                  <a:lnTo>
                    <a:pt x="0" y="2709037"/>
                  </a:lnTo>
                  <a:lnTo>
                    <a:pt x="265175" y="2709037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226307" y="2909316"/>
              <a:ext cx="265430" cy="2788285"/>
            </a:xfrm>
            <a:custGeom>
              <a:avLst/>
              <a:gdLst/>
              <a:ahLst/>
              <a:cxnLst/>
              <a:rect l="l" t="t" r="r" b="b"/>
              <a:pathLst>
                <a:path w="265429" h="2788285">
                  <a:moveTo>
                    <a:pt x="265176" y="0"/>
                  </a:moveTo>
                  <a:lnTo>
                    <a:pt x="0" y="0"/>
                  </a:lnTo>
                  <a:lnTo>
                    <a:pt x="0" y="2788285"/>
                  </a:lnTo>
                  <a:lnTo>
                    <a:pt x="265176" y="2788285"/>
                  </a:lnTo>
                  <a:lnTo>
                    <a:pt x="265176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704844" y="2863596"/>
              <a:ext cx="266700" cy="2834005"/>
            </a:xfrm>
            <a:custGeom>
              <a:avLst/>
              <a:gdLst/>
              <a:ahLst/>
              <a:cxnLst/>
              <a:rect l="l" t="t" r="r" b="b"/>
              <a:pathLst>
                <a:path w="266700" h="2834004">
                  <a:moveTo>
                    <a:pt x="266700" y="0"/>
                  </a:moveTo>
                  <a:lnTo>
                    <a:pt x="0" y="0"/>
                  </a:lnTo>
                  <a:lnTo>
                    <a:pt x="0" y="2834005"/>
                  </a:lnTo>
                  <a:lnTo>
                    <a:pt x="266700" y="2834005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183379" y="2863596"/>
              <a:ext cx="266700" cy="2834005"/>
            </a:xfrm>
            <a:custGeom>
              <a:avLst/>
              <a:gdLst/>
              <a:ahLst/>
              <a:cxnLst/>
              <a:rect l="l" t="t" r="r" b="b"/>
              <a:pathLst>
                <a:path w="266700" h="2834004">
                  <a:moveTo>
                    <a:pt x="266700" y="0"/>
                  </a:moveTo>
                  <a:lnTo>
                    <a:pt x="0" y="0"/>
                  </a:lnTo>
                  <a:lnTo>
                    <a:pt x="0" y="2834005"/>
                  </a:lnTo>
                  <a:lnTo>
                    <a:pt x="266700" y="2834005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661915" y="2776728"/>
              <a:ext cx="266700" cy="2921000"/>
            </a:xfrm>
            <a:custGeom>
              <a:avLst/>
              <a:gdLst/>
              <a:ahLst/>
              <a:cxnLst/>
              <a:rect l="l" t="t" r="r" b="b"/>
              <a:pathLst>
                <a:path w="266700" h="2921000">
                  <a:moveTo>
                    <a:pt x="266700" y="0"/>
                  </a:moveTo>
                  <a:lnTo>
                    <a:pt x="0" y="0"/>
                  </a:lnTo>
                  <a:lnTo>
                    <a:pt x="0" y="2920873"/>
                  </a:lnTo>
                  <a:lnTo>
                    <a:pt x="266700" y="2920873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140452" y="2863596"/>
              <a:ext cx="266700" cy="2834005"/>
            </a:xfrm>
            <a:custGeom>
              <a:avLst/>
              <a:gdLst/>
              <a:ahLst/>
              <a:cxnLst/>
              <a:rect l="l" t="t" r="r" b="b"/>
              <a:pathLst>
                <a:path w="266700" h="2834004">
                  <a:moveTo>
                    <a:pt x="266700" y="0"/>
                  </a:moveTo>
                  <a:lnTo>
                    <a:pt x="0" y="0"/>
                  </a:lnTo>
                  <a:lnTo>
                    <a:pt x="0" y="2834005"/>
                  </a:lnTo>
                  <a:lnTo>
                    <a:pt x="266700" y="2834005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618988" y="2657856"/>
              <a:ext cx="266700" cy="3039745"/>
            </a:xfrm>
            <a:custGeom>
              <a:avLst/>
              <a:gdLst/>
              <a:ahLst/>
              <a:cxnLst/>
              <a:rect l="l" t="t" r="r" b="b"/>
              <a:pathLst>
                <a:path w="266700" h="3039745">
                  <a:moveTo>
                    <a:pt x="266700" y="0"/>
                  </a:moveTo>
                  <a:lnTo>
                    <a:pt x="0" y="0"/>
                  </a:lnTo>
                  <a:lnTo>
                    <a:pt x="0" y="3039745"/>
                  </a:lnTo>
                  <a:lnTo>
                    <a:pt x="266700" y="3039745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097523" y="2823972"/>
              <a:ext cx="266700" cy="2874010"/>
            </a:xfrm>
            <a:custGeom>
              <a:avLst/>
              <a:gdLst/>
              <a:ahLst/>
              <a:cxnLst/>
              <a:rect l="l" t="t" r="r" b="b"/>
              <a:pathLst>
                <a:path w="266700" h="2874010">
                  <a:moveTo>
                    <a:pt x="266700" y="0"/>
                  </a:moveTo>
                  <a:lnTo>
                    <a:pt x="0" y="0"/>
                  </a:lnTo>
                  <a:lnTo>
                    <a:pt x="0" y="2873629"/>
                  </a:lnTo>
                  <a:lnTo>
                    <a:pt x="266700" y="2873629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576059" y="2737104"/>
              <a:ext cx="266700" cy="2961005"/>
            </a:xfrm>
            <a:custGeom>
              <a:avLst/>
              <a:gdLst/>
              <a:ahLst/>
              <a:cxnLst/>
              <a:rect l="l" t="t" r="r" b="b"/>
              <a:pathLst>
                <a:path w="266700" h="2961004">
                  <a:moveTo>
                    <a:pt x="266700" y="0"/>
                  </a:moveTo>
                  <a:lnTo>
                    <a:pt x="0" y="0"/>
                  </a:lnTo>
                  <a:lnTo>
                    <a:pt x="0" y="2960497"/>
                  </a:lnTo>
                  <a:lnTo>
                    <a:pt x="266700" y="2960497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054595" y="2895600"/>
              <a:ext cx="266700" cy="2802255"/>
            </a:xfrm>
            <a:custGeom>
              <a:avLst/>
              <a:gdLst/>
              <a:ahLst/>
              <a:cxnLst/>
              <a:rect l="l" t="t" r="r" b="b"/>
              <a:pathLst>
                <a:path w="266700" h="2802254">
                  <a:moveTo>
                    <a:pt x="266700" y="0"/>
                  </a:moveTo>
                  <a:lnTo>
                    <a:pt x="0" y="0"/>
                  </a:lnTo>
                  <a:lnTo>
                    <a:pt x="0" y="2802001"/>
                  </a:lnTo>
                  <a:lnTo>
                    <a:pt x="266700" y="2802001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533131" y="3049524"/>
              <a:ext cx="266700" cy="2648585"/>
            </a:xfrm>
            <a:custGeom>
              <a:avLst/>
              <a:gdLst/>
              <a:ahLst/>
              <a:cxnLst/>
              <a:rect l="l" t="t" r="r" b="b"/>
              <a:pathLst>
                <a:path w="266700" h="2648585">
                  <a:moveTo>
                    <a:pt x="266700" y="0"/>
                  </a:moveTo>
                  <a:lnTo>
                    <a:pt x="0" y="0"/>
                  </a:lnTo>
                  <a:lnTo>
                    <a:pt x="0" y="2648077"/>
                  </a:lnTo>
                  <a:lnTo>
                    <a:pt x="266700" y="2648077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011668" y="3208020"/>
              <a:ext cx="266700" cy="2489835"/>
            </a:xfrm>
            <a:custGeom>
              <a:avLst/>
              <a:gdLst/>
              <a:ahLst/>
              <a:cxnLst/>
              <a:rect l="l" t="t" r="r" b="b"/>
              <a:pathLst>
                <a:path w="266700" h="2489835">
                  <a:moveTo>
                    <a:pt x="266700" y="0"/>
                  </a:moveTo>
                  <a:lnTo>
                    <a:pt x="0" y="0"/>
                  </a:lnTo>
                  <a:lnTo>
                    <a:pt x="0" y="2489581"/>
                  </a:lnTo>
                  <a:lnTo>
                    <a:pt x="266700" y="2489581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491728" y="3188208"/>
              <a:ext cx="265430" cy="2509520"/>
            </a:xfrm>
            <a:custGeom>
              <a:avLst/>
              <a:gdLst/>
              <a:ahLst/>
              <a:cxnLst/>
              <a:rect l="l" t="t" r="r" b="b"/>
              <a:pathLst>
                <a:path w="265429" h="2509520">
                  <a:moveTo>
                    <a:pt x="265175" y="0"/>
                  </a:moveTo>
                  <a:lnTo>
                    <a:pt x="0" y="0"/>
                  </a:lnTo>
                  <a:lnTo>
                    <a:pt x="0" y="2509393"/>
                  </a:lnTo>
                  <a:lnTo>
                    <a:pt x="265175" y="2509393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970264" y="3221736"/>
              <a:ext cx="265430" cy="2475865"/>
            </a:xfrm>
            <a:custGeom>
              <a:avLst/>
              <a:gdLst/>
              <a:ahLst/>
              <a:cxnLst/>
              <a:rect l="l" t="t" r="r" b="b"/>
              <a:pathLst>
                <a:path w="265429" h="2475865">
                  <a:moveTo>
                    <a:pt x="265175" y="0"/>
                  </a:moveTo>
                  <a:lnTo>
                    <a:pt x="0" y="0"/>
                  </a:lnTo>
                  <a:lnTo>
                    <a:pt x="0" y="2475865"/>
                  </a:lnTo>
                  <a:lnTo>
                    <a:pt x="265175" y="2475865"/>
                  </a:lnTo>
                  <a:lnTo>
                    <a:pt x="265175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33627" y="2438400"/>
              <a:ext cx="265430" cy="3259454"/>
            </a:xfrm>
            <a:custGeom>
              <a:avLst/>
              <a:gdLst/>
              <a:ahLst/>
              <a:cxnLst/>
              <a:rect l="l" t="t" r="r" b="b"/>
              <a:pathLst>
                <a:path w="265430" h="3259454">
                  <a:moveTo>
                    <a:pt x="0" y="0"/>
                  </a:moveTo>
                  <a:lnTo>
                    <a:pt x="265175" y="0"/>
                  </a:lnTo>
                  <a:lnTo>
                    <a:pt x="265175" y="3259201"/>
                  </a:lnTo>
                  <a:lnTo>
                    <a:pt x="0" y="325920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312163" y="2618232"/>
              <a:ext cx="265430" cy="3079750"/>
            </a:xfrm>
            <a:custGeom>
              <a:avLst/>
              <a:gdLst/>
              <a:ahLst/>
              <a:cxnLst/>
              <a:rect l="l" t="t" r="r" b="b"/>
              <a:pathLst>
                <a:path w="265430" h="3079750">
                  <a:moveTo>
                    <a:pt x="0" y="0"/>
                  </a:moveTo>
                  <a:lnTo>
                    <a:pt x="265176" y="0"/>
                  </a:lnTo>
                  <a:lnTo>
                    <a:pt x="265176" y="3079369"/>
                  </a:lnTo>
                  <a:lnTo>
                    <a:pt x="0" y="307936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790700" y="2511552"/>
              <a:ext cx="265430" cy="3186430"/>
            </a:xfrm>
            <a:custGeom>
              <a:avLst/>
              <a:gdLst/>
              <a:ahLst/>
              <a:cxnLst/>
              <a:rect l="l" t="t" r="r" b="b"/>
              <a:pathLst>
                <a:path w="265430" h="3186429">
                  <a:moveTo>
                    <a:pt x="0" y="0"/>
                  </a:moveTo>
                  <a:lnTo>
                    <a:pt x="265175" y="0"/>
                  </a:lnTo>
                  <a:lnTo>
                    <a:pt x="265175" y="3186049"/>
                  </a:lnTo>
                  <a:lnTo>
                    <a:pt x="0" y="31860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269235" y="2723388"/>
              <a:ext cx="265430" cy="2974340"/>
            </a:xfrm>
            <a:custGeom>
              <a:avLst/>
              <a:gdLst/>
              <a:ahLst/>
              <a:cxnLst/>
              <a:rect l="l" t="t" r="r" b="b"/>
              <a:pathLst>
                <a:path w="265430" h="2974340">
                  <a:moveTo>
                    <a:pt x="0" y="0"/>
                  </a:moveTo>
                  <a:lnTo>
                    <a:pt x="265175" y="0"/>
                  </a:lnTo>
                  <a:lnTo>
                    <a:pt x="265175" y="2974213"/>
                  </a:lnTo>
                  <a:lnTo>
                    <a:pt x="0" y="29742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747772" y="2988564"/>
              <a:ext cx="265430" cy="2709545"/>
            </a:xfrm>
            <a:custGeom>
              <a:avLst/>
              <a:gdLst/>
              <a:ahLst/>
              <a:cxnLst/>
              <a:rect l="l" t="t" r="r" b="b"/>
              <a:pathLst>
                <a:path w="265430" h="2709545">
                  <a:moveTo>
                    <a:pt x="0" y="0"/>
                  </a:moveTo>
                  <a:lnTo>
                    <a:pt x="265175" y="0"/>
                  </a:lnTo>
                  <a:lnTo>
                    <a:pt x="265175" y="2709037"/>
                  </a:lnTo>
                  <a:lnTo>
                    <a:pt x="0" y="270903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226307" y="2909316"/>
              <a:ext cx="265430" cy="2788285"/>
            </a:xfrm>
            <a:custGeom>
              <a:avLst/>
              <a:gdLst/>
              <a:ahLst/>
              <a:cxnLst/>
              <a:rect l="l" t="t" r="r" b="b"/>
              <a:pathLst>
                <a:path w="265429" h="2788285">
                  <a:moveTo>
                    <a:pt x="0" y="0"/>
                  </a:moveTo>
                  <a:lnTo>
                    <a:pt x="265176" y="0"/>
                  </a:lnTo>
                  <a:lnTo>
                    <a:pt x="265176" y="2788285"/>
                  </a:lnTo>
                  <a:lnTo>
                    <a:pt x="0" y="278828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04844" y="2863596"/>
              <a:ext cx="266700" cy="2834005"/>
            </a:xfrm>
            <a:custGeom>
              <a:avLst/>
              <a:gdLst/>
              <a:ahLst/>
              <a:cxnLst/>
              <a:rect l="l" t="t" r="r" b="b"/>
              <a:pathLst>
                <a:path w="266700" h="2834004">
                  <a:moveTo>
                    <a:pt x="0" y="0"/>
                  </a:moveTo>
                  <a:lnTo>
                    <a:pt x="266700" y="0"/>
                  </a:lnTo>
                  <a:lnTo>
                    <a:pt x="266700" y="2834005"/>
                  </a:lnTo>
                  <a:lnTo>
                    <a:pt x="0" y="28340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4183379" y="2863596"/>
              <a:ext cx="266700" cy="2834005"/>
            </a:xfrm>
            <a:custGeom>
              <a:avLst/>
              <a:gdLst/>
              <a:ahLst/>
              <a:cxnLst/>
              <a:rect l="l" t="t" r="r" b="b"/>
              <a:pathLst>
                <a:path w="266700" h="2834004">
                  <a:moveTo>
                    <a:pt x="0" y="0"/>
                  </a:moveTo>
                  <a:lnTo>
                    <a:pt x="266700" y="0"/>
                  </a:lnTo>
                  <a:lnTo>
                    <a:pt x="266700" y="2834005"/>
                  </a:lnTo>
                  <a:lnTo>
                    <a:pt x="0" y="28340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661915" y="2776728"/>
              <a:ext cx="266700" cy="2921000"/>
            </a:xfrm>
            <a:custGeom>
              <a:avLst/>
              <a:gdLst/>
              <a:ahLst/>
              <a:cxnLst/>
              <a:rect l="l" t="t" r="r" b="b"/>
              <a:pathLst>
                <a:path w="266700" h="2921000">
                  <a:moveTo>
                    <a:pt x="0" y="0"/>
                  </a:moveTo>
                  <a:lnTo>
                    <a:pt x="266700" y="0"/>
                  </a:lnTo>
                  <a:lnTo>
                    <a:pt x="266700" y="2920873"/>
                  </a:lnTo>
                  <a:lnTo>
                    <a:pt x="0" y="292087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140452" y="2863596"/>
              <a:ext cx="266700" cy="2834005"/>
            </a:xfrm>
            <a:custGeom>
              <a:avLst/>
              <a:gdLst/>
              <a:ahLst/>
              <a:cxnLst/>
              <a:rect l="l" t="t" r="r" b="b"/>
              <a:pathLst>
                <a:path w="266700" h="2834004">
                  <a:moveTo>
                    <a:pt x="0" y="0"/>
                  </a:moveTo>
                  <a:lnTo>
                    <a:pt x="266700" y="0"/>
                  </a:lnTo>
                  <a:lnTo>
                    <a:pt x="266700" y="2834005"/>
                  </a:lnTo>
                  <a:lnTo>
                    <a:pt x="0" y="28340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618988" y="2657856"/>
              <a:ext cx="266700" cy="3039745"/>
            </a:xfrm>
            <a:custGeom>
              <a:avLst/>
              <a:gdLst/>
              <a:ahLst/>
              <a:cxnLst/>
              <a:rect l="l" t="t" r="r" b="b"/>
              <a:pathLst>
                <a:path w="266700" h="3039745">
                  <a:moveTo>
                    <a:pt x="0" y="0"/>
                  </a:moveTo>
                  <a:lnTo>
                    <a:pt x="266700" y="0"/>
                  </a:lnTo>
                  <a:lnTo>
                    <a:pt x="266700" y="3039745"/>
                  </a:lnTo>
                  <a:lnTo>
                    <a:pt x="0" y="303974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097523" y="2823972"/>
              <a:ext cx="266700" cy="2874010"/>
            </a:xfrm>
            <a:custGeom>
              <a:avLst/>
              <a:gdLst/>
              <a:ahLst/>
              <a:cxnLst/>
              <a:rect l="l" t="t" r="r" b="b"/>
              <a:pathLst>
                <a:path w="266700" h="2874010">
                  <a:moveTo>
                    <a:pt x="0" y="0"/>
                  </a:moveTo>
                  <a:lnTo>
                    <a:pt x="266700" y="0"/>
                  </a:lnTo>
                  <a:lnTo>
                    <a:pt x="266700" y="2873629"/>
                  </a:lnTo>
                  <a:lnTo>
                    <a:pt x="0" y="28736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576059" y="2737104"/>
              <a:ext cx="266700" cy="2961005"/>
            </a:xfrm>
            <a:custGeom>
              <a:avLst/>
              <a:gdLst/>
              <a:ahLst/>
              <a:cxnLst/>
              <a:rect l="l" t="t" r="r" b="b"/>
              <a:pathLst>
                <a:path w="266700" h="2961004">
                  <a:moveTo>
                    <a:pt x="0" y="0"/>
                  </a:moveTo>
                  <a:lnTo>
                    <a:pt x="266700" y="0"/>
                  </a:lnTo>
                  <a:lnTo>
                    <a:pt x="266700" y="2960497"/>
                  </a:lnTo>
                  <a:lnTo>
                    <a:pt x="0" y="29604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054595" y="2895600"/>
              <a:ext cx="266700" cy="2802255"/>
            </a:xfrm>
            <a:custGeom>
              <a:avLst/>
              <a:gdLst/>
              <a:ahLst/>
              <a:cxnLst/>
              <a:rect l="l" t="t" r="r" b="b"/>
              <a:pathLst>
                <a:path w="266700" h="2802254">
                  <a:moveTo>
                    <a:pt x="0" y="0"/>
                  </a:moveTo>
                  <a:lnTo>
                    <a:pt x="266700" y="0"/>
                  </a:lnTo>
                  <a:lnTo>
                    <a:pt x="266700" y="2802001"/>
                  </a:lnTo>
                  <a:lnTo>
                    <a:pt x="0" y="280200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533131" y="3049524"/>
              <a:ext cx="266700" cy="2648585"/>
            </a:xfrm>
            <a:custGeom>
              <a:avLst/>
              <a:gdLst/>
              <a:ahLst/>
              <a:cxnLst/>
              <a:rect l="l" t="t" r="r" b="b"/>
              <a:pathLst>
                <a:path w="266700" h="2648585">
                  <a:moveTo>
                    <a:pt x="0" y="0"/>
                  </a:moveTo>
                  <a:lnTo>
                    <a:pt x="266700" y="0"/>
                  </a:lnTo>
                  <a:lnTo>
                    <a:pt x="266700" y="2648077"/>
                  </a:lnTo>
                  <a:lnTo>
                    <a:pt x="0" y="26480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011668" y="3208020"/>
              <a:ext cx="266700" cy="2489835"/>
            </a:xfrm>
            <a:custGeom>
              <a:avLst/>
              <a:gdLst/>
              <a:ahLst/>
              <a:cxnLst/>
              <a:rect l="l" t="t" r="r" b="b"/>
              <a:pathLst>
                <a:path w="266700" h="2489835">
                  <a:moveTo>
                    <a:pt x="0" y="0"/>
                  </a:moveTo>
                  <a:lnTo>
                    <a:pt x="266700" y="0"/>
                  </a:lnTo>
                  <a:lnTo>
                    <a:pt x="266700" y="2489581"/>
                  </a:lnTo>
                  <a:lnTo>
                    <a:pt x="0" y="24895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491728" y="3188208"/>
              <a:ext cx="265430" cy="2509520"/>
            </a:xfrm>
            <a:custGeom>
              <a:avLst/>
              <a:gdLst/>
              <a:ahLst/>
              <a:cxnLst/>
              <a:rect l="l" t="t" r="r" b="b"/>
              <a:pathLst>
                <a:path w="265429" h="2509520">
                  <a:moveTo>
                    <a:pt x="0" y="0"/>
                  </a:moveTo>
                  <a:lnTo>
                    <a:pt x="265175" y="0"/>
                  </a:lnTo>
                  <a:lnTo>
                    <a:pt x="265175" y="2509393"/>
                  </a:lnTo>
                  <a:lnTo>
                    <a:pt x="0" y="250939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970264" y="3221736"/>
              <a:ext cx="265430" cy="2475865"/>
            </a:xfrm>
            <a:custGeom>
              <a:avLst/>
              <a:gdLst/>
              <a:ahLst/>
              <a:cxnLst/>
              <a:rect l="l" t="t" r="r" b="b"/>
              <a:pathLst>
                <a:path w="265429" h="2475865">
                  <a:moveTo>
                    <a:pt x="0" y="0"/>
                  </a:moveTo>
                  <a:lnTo>
                    <a:pt x="265175" y="0"/>
                  </a:lnTo>
                  <a:lnTo>
                    <a:pt x="265175" y="2475865"/>
                  </a:lnTo>
                  <a:lnTo>
                    <a:pt x="0" y="24758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26935" y="5697601"/>
              <a:ext cx="8615045" cy="0"/>
            </a:xfrm>
            <a:custGeom>
              <a:avLst/>
              <a:gdLst/>
              <a:ahLst/>
              <a:cxnLst/>
              <a:rect l="l" t="t" r="r" b="b"/>
              <a:pathLst>
                <a:path w="8615045">
                  <a:moveTo>
                    <a:pt x="0" y="0"/>
                  </a:moveTo>
                  <a:lnTo>
                    <a:pt x="861493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804468" y="2165477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491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1282953" y="2344673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464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1761870" y="2238376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480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2240407" y="2450846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448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2718942" y="2716530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408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3197732" y="2636774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420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3676269" y="2590419"/>
              <a:ext cx="80200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20273" algn="l"/>
                </a:tabLst>
              </a:pPr>
              <a:r>
                <a:rPr sz="1197" spc="-4" dirty="0">
                  <a:latin typeface="Arial"/>
                  <a:cs typeface="Arial"/>
                </a:rPr>
                <a:t>42</a:t>
              </a:r>
              <a:r>
                <a:rPr sz="1197" dirty="0">
                  <a:latin typeface="Arial"/>
                  <a:cs typeface="Arial"/>
                </a:rPr>
                <a:t>7	</a:t>
              </a:r>
              <a:r>
                <a:rPr sz="1197" spc="-4" dirty="0">
                  <a:latin typeface="Arial"/>
                  <a:cs typeface="Arial"/>
                </a:rPr>
                <a:t>427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4633721" y="2504186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440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5112511" y="2590419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427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5591047" y="2384298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458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6069838" y="2550414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6548373" y="2464180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446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7027291" y="2623566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422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7505827" y="2776347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399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7984363" y="2935478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375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8463153" y="2915666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378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8941689" y="2948813"/>
              <a:ext cx="32258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373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498448" y="5595493"/>
              <a:ext cx="110489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328980" y="4931410"/>
              <a:ext cx="27940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328980" y="4267454"/>
              <a:ext cx="27940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328980" y="3603625"/>
              <a:ext cx="27940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3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328980" y="2939542"/>
              <a:ext cx="27940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4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328980" y="2275586"/>
              <a:ext cx="27940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5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784351" y="5777230"/>
              <a:ext cx="754507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9730" algn="l"/>
                  <a:tab pos="829143" algn="l"/>
                  <a:tab pos="1238557" algn="l"/>
                  <a:tab pos="1647426" algn="l"/>
                  <a:tab pos="2056840" algn="l"/>
                  <a:tab pos="2466254" algn="l"/>
                  <a:tab pos="2875667" algn="l"/>
                  <a:tab pos="3285080" algn="l"/>
                  <a:tab pos="3694494" algn="l"/>
                  <a:tab pos="4103364" algn="l"/>
                  <a:tab pos="4512777" algn="l"/>
                  <a:tab pos="4922191" algn="l"/>
                  <a:tab pos="5331604" algn="l"/>
                  <a:tab pos="5741017" algn="l"/>
                  <a:tab pos="6150431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8443086" y="5777230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8921622" y="5777230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328980" y="1014222"/>
              <a:ext cx="7720330" cy="80009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713129"/>
              <a:r>
                <a:rPr sz="1368" b="1" spc="-9" dirty="0">
                  <a:latin typeface="Arial"/>
                  <a:cs typeface="Arial"/>
                </a:rPr>
                <a:t>Alueella työssäkäyvät (työpaikat) </a:t>
              </a:r>
              <a:r>
                <a:rPr sz="1368" b="1" spc="-4" dirty="0">
                  <a:latin typeface="Arial"/>
                  <a:cs typeface="Arial"/>
                </a:rPr>
                <a:t>Enonkoskella 2000 -</a:t>
              </a:r>
              <a:r>
                <a:rPr sz="1368" b="1" spc="265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2017</a:t>
              </a:r>
              <a:endParaRPr sz="1368">
                <a:latin typeface="Arial"/>
                <a:cs typeface="Arial"/>
              </a:endParaRPr>
            </a:p>
            <a:p>
              <a:pPr>
                <a:spcBef>
                  <a:spcPts val="21"/>
                </a:spcBef>
              </a:pPr>
              <a:endParaRPr sz="2052">
                <a:latin typeface="Times New Roman"/>
                <a:cs typeface="Times New Roman"/>
              </a:endParaRPr>
            </a:p>
            <a:p>
              <a:pPr marL="10860"/>
              <a:r>
                <a:rPr sz="1026" spc="-4" dirty="0">
                  <a:latin typeface="Arial"/>
                  <a:cs typeface="Arial"/>
                </a:rPr>
                <a:t>600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20ABBAD8-F7CE-41F4-8577-E847ACA3F610}"/>
              </a:ext>
            </a:extLst>
          </p:cNvPr>
          <p:cNvGrpSpPr/>
          <p:nvPr/>
        </p:nvGrpSpPr>
        <p:grpSpPr>
          <a:xfrm>
            <a:off x="755576" y="620688"/>
            <a:ext cx="7366229" cy="4836241"/>
            <a:chOff x="857929" y="887794"/>
            <a:chExt cx="7366229" cy="4836241"/>
          </a:xfrm>
        </p:grpSpPr>
        <p:sp>
          <p:nvSpPr>
            <p:cNvPr id="2" name="object 2"/>
            <p:cNvSpPr txBox="1"/>
            <p:nvPr/>
          </p:nvSpPr>
          <p:spPr>
            <a:xfrm>
              <a:off x="1053406" y="5579252"/>
              <a:ext cx="4246204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/Tilastokeskus -</a:t>
              </a:r>
              <a:r>
                <a:rPr sz="941" spc="68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Työssäkäyntitilasto</a:t>
              </a:r>
            </a:p>
          </p:txBody>
        </p:sp>
        <p:pic>
          <p:nvPicPr>
            <p:cNvPr id="233" name="Kuva 232">
              <a:extLst>
                <a:ext uri="{FF2B5EF4-FFF2-40B4-BE49-F238E27FC236}">
                  <a16:creationId xmlns:a16="http://schemas.microsoft.com/office/drawing/2014/main" id="{4B496AF2-7A68-41E1-A374-04AAD197E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929" y="887794"/>
              <a:ext cx="7366229" cy="44729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B6FB1272-EE37-4BEB-9BF2-84A2AF45D7B5}"/>
              </a:ext>
            </a:extLst>
          </p:cNvPr>
          <p:cNvGrpSpPr/>
          <p:nvPr/>
        </p:nvGrpSpPr>
        <p:grpSpPr>
          <a:xfrm>
            <a:off x="792770" y="757475"/>
            <a:ext cx="7355802" cy="4901401"/>
            <a:chOff x="792770" y="757475"/>
            <a:chExt cx="7355802" cy="4901401"/>
          </a:xfrm>
        </p:grpSpPr>
        <p:sp>
          <p:nvSpPr>
            <p:cNvPr id="11" name="object 11"/>
            <p:cNvSpPr txBox="1"/>
            <p:nvPr/>
          </p:nvSpPr>
          <p:spPr>
            <a:xfrm>
              <a:off x="923088" y="5514093"/>
              <a:ext cx="5594456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Koulutus/Väestön</a:t>
              </a:r>
              <a:r>
                <a:rPr sz="941" spc="120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koulutusrakenne</a:t>
              </a: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4A002D66-076D-49EA-97E4-D38D21578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770" y="757475"/>
              <a:ext cx="7355802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Ryhmä 40">
            <a:extLst>
              <a:ext uri="{FF2B5EF4-FFF2-40B4-BE49-F238E27FC236}">
                <a16:creationId xmlns:a16="http://schemas.microsoft.com/office/drawing/2014/main" id="{20BDB6DC-40FF-49FA-A0F4-52A453C265CF}"/>
              </a:ext>
            </a:extLst>
          </p:cNvPr>
          <p:cNvGrpSpPr/>
          <p:nvPr/>
        </p:nvGrpSpPr>
        <p:grpSpPr>
          <a:xfrm>
            <a:off x="611560" y="692696"/>
            <a:ext cx="7834486" cy="4540220"/>
            <a:chOff x="234492" y="1076452"/>
            <a:chExt cx="9161996" cy="5309536"/>
          </a:xfrm>
        </p:grpSpPr>
        <p:sp>
          <p:nvSpPr>
            <p:cNvPr id="2" name="object 2"/>
            <p:cNvSpPr/>
            <p:nvPr/>
          </p:nvSpPr>
          <p:spPr>
            <a:xfrm>
              <a:off x="669683" y="5125211"/>
              <a:ext cx="8726805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669683" y="4655820"/>
              <a:ext cx="8726805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9683" y="4184904"/>
              <a:ext cx="8726805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9683" y="3715511"/>
              <a:ext cx="8726805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69683" y="3244596"/>
              <a:ext cx="8726805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9683" y="2775204"/>
              <a:ext cx="8726805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9683" y="2304288"/>
              <a:ext cx="8726805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9683" y="1834515"/>
              <a:ext cx="8726805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9683" y="1834515"/>
              <a:ext cx="8726805" cy="3761740"/>
            </a:xfrm>
            <a:custGeom>
              <a:avLst/>
              <a:gdLst/>
              <a:ahLst/>
              <a:cxnLst/>
              <a:rect l="l" t="t" r="r" b="b"/>
              <a:pathLst>
                <a:path w="8726805" h="3761740">
                  <a:moveTo>
                    <a:pt x="0" y="3761613"/>
                  </a:moveTo>
                  <a:lnTo>
                    <a:pt x="8726805" y="3761613"/>
                  </a:lnTo>
                  <a:lnTo>
                    <a:pt x="8726805" y="0"/>
                  </a:lnTo>
                  <a:lnTo>
                    <a:pt x="0" y="0"/>
                  </a:lnTo>
                  <a:lnTo>
                    <a:pt x="0" y="37616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9683" y="5596128"/>
              <a:ext cx="8726805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7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3297" y="2304669"/>
              <a:ext cx="7999730" cy="2351405"/>
            </a:xfrm>
            <a:custGeom>
              <a:avLst/>
              <a:gdLst/>
              <a:ahLst/>
              <a:cxnLst/>
              <a:rect l="l" t="t" r="r" b="b"/>
              <a:pathLst>
                <a:path w="7999730" h="2351404">
                  <a:moveTo>
                    <a:pt x="0" y="470535"/>
                  </a:moveTo>
                  <a:lnTo>
                    <a:pt x="726922" y="705231"/>
                  </a:lnTo>
                  <a:lnTo>
                    <a:pt x="1453870" y="0"/>
                  </a:lnTo>
                  <a:lnTo>
                    <a:pt x="2182342" y="1176147"/>
                  </a:lnTo>
                  <a:lnTo>
                    <a:pt x="2909290" y="939926"/>
                  </a:lnTo>
                  <a:lnTo>
                    <a:pt x="3636238" y="470535"/>
                  </a:lnTo>
                  <a:lnTo>
                    <a:pt x="4363186" y="939926"/>
                  </a:lnTo>
                  <a:lnTo>
                    <a:pt x="5090134" y="1880235"/>
                  </a:lnTo>
                  <a:lnTo>
                    <a:pt x="5818606" y="2116455"/>
                  </a:lnTo>
                  <a:lnTo>
                    <a:pt x="6545554" y="2116455"/>
                  </a:lnTo>
                  <a:lnTo>
                    <a:pt x="7272502" y="2116455"/>
                  </a:lnTo>
                  <a:lnTo>
                    <a:pt x="7999577" y="2351024"/>
                  </a:lnTo>
                </a:path>
              </a:pathLst>
            </a:custGeom>
            <a:ln w="60325">
              <a:solidFill>
                <a:srgbClr val="ED2C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908100" y="2440051"/>
              <a:ext cx="25146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12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40" name="object 40"/>
            <p:cNvSpPr txBox="1"/>
            <p:nvPr/>
          </p:nvSpPr>
          <p:spPr>
            <a:xfrm>
              <a:off x="234492" y="6216672"/>
              <a:ext cx="654240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  &gt; Koulutus/Väestön</a:t>
              </a:r>
              <a:r>
                <a:rPr sz="941" spc="120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koulutusrakenne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" name="object 14"/>
            <p:cNvSpPr txBox="1"/>
            <p:nvPr/>
          </p:nvSpPr>
          <p:spPr>
            <a:xfrm>
              <a:off x="1642998" y="2675382"/>
              <a:ext cx="220979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107" dirty="0">
                  <a:latin typeface="Arial"/>
                  <a:cs typeface="Arial"/>
                </a:rPr>
                <a:t>11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" name="object 15"/>
            <p:cNvSpPr txBox="1"/>
            <p:nvPr/>
          </p:nvSpPr>
          <p:spPr>
            <a:xfrm>
              <a:off x="3146298" y="3145663"/>
              <a:ext cx="138429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3817365" y="2910332"/>
              <a:ext cx="25146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4544695" y="2440051"/>
              <a:ext cx="25146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12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5271896" y="2910332"/>
              <a:ext cx="251460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10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6783069" y="4086225"/>
              <a:ext cx="138429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5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0" name="object 20"/>
            <p:cNvSpPr txBox="1"/>
            <p:nvPr/>
          </p:nvSpPr>
          <p:spPr>
            <a:xfrm>
              <a:off x="7510398" y="4086225"/>
              <a:ext cx="138429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5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8237601" y="4086225"/>
              <a:ext cx="138429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5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2" name="object 22"/>
            <p:cNvSpPr txBox="1"/>
            <p:nvPr/>
          </p:nvSpPr>
          <p:spPr>
            <a:xfrm>
              <a:off x="441147" y="4321302"/>
              <a:ext cx="8662670" cy="139936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344" algn="r">
                <a:lnSpc>
                  <a:spcPts val="1603"/>
                </a:lnSpc>
              </a:pPr>
              <a:r>
                <a:rPr sz="1368" spc="-4" dirty="0">
                  <a:latin typeface="Arial"/>
                  <a:cs typeface="Arial"/>
                </a:rPr>
                <a:t>4</a:t>
              </a:r>
              <a:endParaRPr sz="1368">
                <a:latin typeface="Arial"/>
                <a:cs typeface="Arial"/>
              </a:endParaRPr>
            </a:p>
            <a:p>
              <a:pPr marL="10860">
                <a:lnSpc>
                  <a:spcPts val="1193"/>
                </a:lnSpc>
              </a:pPr>
              <a:r>
                <a:rPr sz="1026" spc="-4" dirty="0">
                  <a:latin typeface="Arial"/>
                  <a:cs typeface="Arial"/>
                </a:rPr>
                <a:t>4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 marL="10860">
                <a:spcBef>
                  <a:spcPts val="654"/>
                </a:spcBef>
              </a:pPr>
              <a:r>
                <a:rPr sz="1026" spc="-4" dirty="0">
                  <a:latin typeface="Arial"/>
                  <a:cs typeface="Arial"/>
                </a:rPr>
                <a:t>2</a:t>
              </a:r>
              <a:endParaRPr sz="1026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1112">
                <a:latin typeface="Times New Roman"/>
                <a:cs typeface="Times New Roman"/>
              </a:endParaRPr>
            </a:p>
            <a:p>
              <a:pPr marL="10860">
                <a:spcBef>
                  <a:spcPts val="654"/>
                </a:spcBef>
              </a:pPr>
              <a:r>
                <a:rPr sz="1026" spc="-4" dirty="0">
                  <a:latin typeface="Arial"/>
                  <a:cs typeface="Arial"/>
                </a:rPr>
                <a:t>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3" name="object 23"/>
            <p:cNvSpPr txBox="1"/>
            <p:nvPr/>
          </p:nvSpPr>
          <p:spPr>
            <a:xfrm>
              <a:off x="441147" y="4083050"/>
              <a:ext cx="110489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4" name="object 24"/>
            <p:cNvSpPr txBox="1"/>
            <p:nvPr/>
          </p:nvSpPr>
          <p:spPr>
            <a:xfrm>
              <a:off x="441147" y="3612769"/>
              <a:ext cx="5753101" cy="490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8</a:t>
              </a:r>
              <a:endParaRPr sz="1026">
                <a:latin typeface="Arial"/>
                <a:cs typeface="Arial"/>
              </a:endParaRPr>
            </a:p>
            <a:p>
              <a:pPr marR="4344" algn="r">
                <a:spcBef>
                  <a:spcPts val="371"/>
                </a:spcBef>
              </a:pPr>
              <a:r>
                <a:rPr sz="1368" spc="-4" dirty="0">
                  <a:latin typeface="Arial"/>
                  <a:cs typeface="Arial"/>
                </a:rPr>
                <a:t>6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25" name="object 25"/>
            <p:cNvSpPr txBox="1"/>
            <p:nvPr/>
          </p:nvSpPr>
          <p:spPr>
            <a:xfrm>
              <a:off x="356412" y="3142488"/>
              <a:ext cx="19621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6" name="object 26"/>
            <p:cNvSpPr txBox="1"/>
            <p:nvPr/>
          </p:nvSpPr>
          <p:spPr>
            <a:xfrm>
              <a:off x="356412" y="2672207"/>
              <a:ext cx="19621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7" name="object 27"/>
            <p:cNvSpPr txBox="1"/>
            <p:nvPr/>
          </p:nvSpPr>
          <p:spPr>
            <a:xfrm>
              <a:off x="823061" y="5688330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8" name="object 28"/>
            <p:cNvSpPr txBox="1"/>
            <p:nvPr/>
          </p:nvSpPr>
          <p:spPr>
            <a:xfrm>
              <a:off x="1550288" y="5688330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9" name="object 29"/>
            <p:cNvSpPr txBox="1"/>
            <p:nvPr/>
          </p:nvSpPr>
          <p:spPr>
            <a:xfrm>
              <a:off x="2277872" y="5688330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2009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0" name="object 30"/>
            <p:cNvSpPr txBox="1"/>
            <p:nvPr/>
          </p:nvSpPr>
          <p:spPr>
            <a:xfrm>
              <a:off x="3005073" y="5688330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1" name="object 31"/>
            <p:cNvSpPr txBox="1"/>
            <p:nvPr/>
          </p:nvSpPr>
          <p:spPr>
            <a:xfrm>
              <a:off x="3732403" y="5688330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4459985" y="5688330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5187189" y="5688330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5914390" y="5688330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5" name="object 35"/>
            <p:cNvSpPr txBox="1"/>
            <p:nvPr/>
          </p:nvSpPr>
          <p:spPr>
            <a:xfrm>
              <a:off x="6641718" y="5688330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7369302" y="5688330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8096504" y="5688330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8" name="object 38"/>
            <p:cNvSpPr txBox="1"/>
            <p:nvPr/>
          </p:nvSpPr>
          <p:spPr>
            <a:xfrm>
              <a:off x="8823706" y="5688330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39" name="object 39"/>
            <p:cNvSpPr txBox="1"/>
            <p:nvPr/>
          </p:nvSpPr>
          <p:spPr>
            <a:xfrm>
              <a:off x="356412" y="1076452"/>
              <a:ext cx="7936865" cy="133938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838743" marR="4344" indent="-2047610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Peruskoulun jälkeistä </a:t>
              </a:r>
              <a:r>
                <a:rPr sz="1368" b="1" spc="-9" dirty="0">
                  <a:latin typeface="Arial"/>
                  <a:cs typeface="Arial"/>
                </a:rPr>
                <a:t>tutkintoa vailla olevat </a:t>
              </a:r>
              <a:r>
                <a:rPr sz="1368" b="1" spc="-4" dirty="0">
                  <a:latin typeface="Arial"/>
                  <a:cs typeface="Arial"/>
                </a:rPr>
                <a:t>25-29-vuotiaat Enonkoskella  2007 - 2018,</a:t>
              </a:r>
              <a:r>
                <a:rPr sz="1368" b="1" spc="-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lukumäärä</a:t>
              </a:r>
              <a:endParaRPr sz="1368">
                <a:latin typeface="Arial"/>
                <a:cs typeface="Arial"/>
              </a:endParaRPr>
            </a:p>
            <a:p>
              <a:pPr marL="10860">
                <a:spcBef>
                  <a:spcPts val="1266"/>
                </a:spcBef>
              </a:pPr>
              <a:r>
                <a:rPr sz="1026" spc="-4" dirty="0">
                  <a:latin typeface="Arial"/>
                  <a:cs typeface="Arial"/>
                </a:rPr>
                <a:t>16</a:t>
              </a:r>
              <a:endParaRPr sz="1026">
                <a:latin typeface="Arial"/>
                <a:cs typeface="Arial"/>
              </a:endParaRPr>
            </a:p>
            <a:p>
              <a:pPr marL="1726160">
                <a:lnSpc>
                  <a:spcPts val="1603"/>
                </a:lnSpc>
                <a:spcBef>
                  <a:spcPts val="368"/>
                </a:spcBef>
              </a:pPr>
              <a:r>
                <a:rPr sz="1368" spc="-4" dirty="0">
                  <a:latin typeface="Arial"/>
                  <a:cs typeface="Arial"/>
                </a:rPr>
                <a:t>14</a:t>
              </a:r>
              <a:endParaRPr sz="1368">
                <a:latin typeface="Arial"/>
                <a:cs typeface="Arial"/>
              </a:endParaRPr>
            </a:p>
            <a:p>
              <a:pPr marL="10860">
                <a:lnSpc>
                  <a:spcPts val="1193"/>
                </a:lnSpc>
              </a:pPr>
              <a:r>
                <a:rPr sz="1026" spc="-4" dirty="0">
                  <a:latin typeface="Arial"/>
                  <a:cs typeface="Arial"/>
                </a:rPr>
                <a:t>14</a:t>
              </a:r>
              <a:endParaRPr sz="1026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9EBBDFD3-F62F-4A58-98FE-029F8F01739A}"/>
              </a:ext>
            </a:extLst>
          </p:cNvPr>
          <p:cNvGrpSpPr/>
          <p:nvPr/>
        </p:nvGrpSpPr>
        <p:grpSpPr>
          <a:xfrm>
            <a:off x="827584" y="620688"/>
            <a:ext cx="7355802" cy="4901401"/>
            <a:chOff x="857929" y="887793"/>
            <a:chExt cx="7355802" cy="4901401"/>
          </a:xfrm>
        </p:grpSpPr>
        <p:sp>
          <p:nvSpPr>
            <p:cNvPr id="17" name="object 17"/>
            <p:cNvSpPr txBox="1"/>
            <p:nvPr/>
          </p:nvSpPr>
          <p:spPr>
            <a:xfrm>
              <a:off x="923088" y="5644411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id:1073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19CAEFB8-139F-4BBA-A87F-CF2F14FA2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929" y="887793"/>
              <a:ext cx="7355802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Ryhmä 122">
            <a:extLst>
              <a:ext uri="{FF2B5EF4-FFF2-40B4-BE49-F238E27FC236}">
                <a16:creationId xmlns:a16="http://schemas.microsoft.com/office/drawing/2014/main" id="{58EF95F5-DE50-43F6-ABDF-EF134583BC5A}"/>
              </a:ext>
            </a:extLst>
          </p:cNvPr>
          <p:cNvGrpSpPr/>
          <p:nvPr/>
        </p:nvGrpSpPr>
        <p:grpSpPr>
          <a:xfrm>
            <a:off x="467544" y="836712"/>
            <a:ext cx="8023546" cy="4492689"/>
            <a:chOff x="234492" y="1138809"/>
            <a:chExt cx="9383091" cy="5253951"/>
          </a:xfrm>
        </p:grpSpPr>
        <p:sp>
          <p:nvSpPr>
            <p:cNvPr id="2" name="object 2"/>
            <p:cNvSpPr/>
            <p:nvPr/>
          </p:nvSpPr>
          <p:spPr>
            <a:xfrm>
              <a:off x="627049" y="5827268"/>
              <a:ext cx="8990330" cy="0"/>
            </a:xfrm>
            <a:custGeom>
              <a:avLst/>
              <a:gdLst/>
              <a:ahLst/>
              <a:cxnLst/>
              <a:rect l="l" t="t" r="r" b="b"/>
              <a:pathLst>
                <a:path w="8990330">
                  <a:moveTo>
                    <a:pt x="0" y="0"/>
                  </a:moveTo>
                  <a:lnTo>
                    <a:pt x="8990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2418588" y="5135880"/>
              <a:ext cx="7198995" cy="0"/>
            </a:xfrm>
            <a:custGeom>
              <a:avLst/>
              <a:gdLst/>
              <a:ahLst/>
              <a:cxnLst/>
              <a:rect l="l" t="t" r="r" b="b"/>
              <a:pathLst>
                <a:path w="7198995">
                  <a:moveTo>
                    <a:pt x="0" y="0"/>
                  </a:moveTo>
                  <a:lnTo>
                    <a:pt x="719861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7049" y="5135880"/>
              <a:ext cx="1520825" cy="0"/>
            </a:xfrm>
            <a:custGeom>
              <a:avLst/>
              <a:gdLst/>
              <a:ahLst/>
              <a:cxnLst/>
              <a:rect l="l" t="t" r="r" b="b"/>
              <a:pathLst>
                <a:path w="1520825">
                  <a:moveTo>
                    <a:pt x="0" y="0"/>
                  </a:moveTo>
                  <a:lnTo>
                    <a:pt x="15202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783835" y="4445508"/>
              <a:ext cx="4833620" cy="0"/>
            </a:xfrm>
            <a:custGeom>
              <a:avLst/>
              <a:gdLst/>
              <a:ahLst/>
              <a:cxnLst/>
              <a:rect l="l" t="t" r="r" b="b"/>
              <a:pathLst>
                <a:path w="4833620">
                  <a:moveTo>
                    <a:pt x="0" y="0"/>
                  </a:moveTo>
                  <a:lnTo>
                    <a:pt x="48333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18588" y="4445508"/>
              <a:ext cx="2095500" cy="0"/>
            </a:xfrm>
            <a:custGeom>
              <a:avLst/>
              <a:gdLst/>
              <a:ahLst/>
              <a:cxnLst/>
              <a:rect l="l" t="t" r="r" b="b"/>
              <a:pathLst>
                <a:path w="2095500">
                  <a:moveTo>
                    <a:pt x="0" y="0"/>
                  </a:moveTo>
                  <a:lnTo>
                    <a:pt x="2095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7049" y="4445508"/>
              <a:ext cx="1520825" cy="0"/>
            </a:xfrm>
            <a:custGeom>
              <a:avLst/>
              <a:gdLst/>
              <a:ahLst/>
              <a:cxnLst/>
              <a:rect l="l" t="t" r="r" b="b"/>
              <a:pathLst>
                <a:path w="1520825">
                  <a:moveTo>
                    <a:pt x="0" y="0"/>
                  </a:moveTo>
                  <a:lnTo>
                    <a:pt x="152026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515856" y="3753611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41892" y="3753611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69452" y="3753611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83835" y="3753611"/>
              <a:ext cx="3515995" cy="0"/>
            </a:xfrm>
            <a:custGeom>
              <a:avLst/>
              <a:gdLst/>
              <a:ahLst/>
              <a:cxnLst/>
              <a:rect l="l" t="t" r="r" b="b"/>
              <a:pathLst>
                <a:path w="3515995">
                  <a:moveTo>
                    <a:pt x="0" y="0"/>
                  </a:moveTo>
                  <a:lnTo>
                    <a:pt x="35158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11396" y="3753611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37432" y="3753611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18588" y="3753611"/>
              <a:ext cx="1149350" cy="0"/>
            </a:xfrm>
            <a:custGeom>
              <a:avLst/>
              <a:gdLst/>
              <a:ahLst/>
              <a:cxnLst/>
              <a:rect l="l" t="t" r="r" b="b"/>
              <a:pathLst>
                <a:path w="1149350">
                  <a:moveTo>
                    <a:pt x="0" y="0"/>
                  </a:moveTo>
                  <a:lnTo>
                    <a:pt x="11490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8219" y="3753611"/>
              <a:ext cx="1149350" cy="0"/>
            </a:xfrm>
            <a:custGeom>
              <a:avLst/>
              <a:gdLst/>
              <a:ahLst/>
              <a:cxnLst/>
              <a:rect l="l" t="t" r="r" b="b"/>
              <a:pathLst>
                <a:path w="1149350">
                  <a:moveTo>
                    <a:pt x="0" y="0"/>
                  </a:moveTo>
                  <a:lnTo>
                    <a:pt x="11490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7049" y="3753611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15856" y="3063240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41892" y="3063240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69452" y="306324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97011" y="306324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23047" y="306324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50607" y="306324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76643" y="306324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04203" y="306324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57800" y="3063240"/>
              <a:ext cx="675640" cy="0"/>
            </a:xfrm>
            <a:custGeom>
              <a:avLst/>
              <a:gdLst/>
              <a:ahLst/>
              <a:cxnLst/>
              <a:rect l="l" t="t" r="r" b="b"/>
              <a:pathLst>
                <a:path w="675639">
                  <a:moveTo>
                    <a:pt x="0" y="0"/>
                  </a:moveTo>
                  <a:lnTo>
                    <a:pt x="67513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83835" y="306324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311396" y="306324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37432" y="306324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64991" y="306324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891027" y="306324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18588" y="306324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44623" y="306324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72183" y="306324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98219" y="3063240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7049" y="3063240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515856" y="2371344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4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041892" y="2371344"/>
              <a:ext cx="204470" cy="0"/>
            </a:xfrm>
            <a:custGeom>
              <a:avLst/>
              <a:gdLst/>
              <a:ahLst/>
              <a:cxnLst/>
              <a:rect l="l" t="t" r="r" b="b"/>
              <a:pathLst>
                <a:path w="204470">
                  <a:moveTo>
                    <a:pt x="0" y="0"/>
                  </a:moveTo>
                  <a:lnTo>
                    <a:pt x="2042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569452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97011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623047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50607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676643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04203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730240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5257800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783835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11396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837432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64991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891027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18588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944623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72183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98219" y="2371344"/>
              <a:ext cx="203200" cy="0"/>
            </a:xfrm>
            <a:custGeom>
              <a:avLst/>
              <a:gdLst/>
              <a:ahLst/>
              <a:cxnLst/>
              <a:rect l="l" t="t" r="r" b="b"/>
              <a:pathLst>
                <a:path w="203200">
                  <a:moveTo>
                    <a:pt x="0" y="0"/>
                  </a:moveTo>
                  <a:lnTo>
                    <a:pt x="2026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7049" y="2371344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42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7049" y="1680718"/>
              <a:ext cx="8990330" cy="4146550"/>
            </a:xfrm>
            <a:custGeom>
              <a:avLst/>
              <a:gdLst/>
              <a:ahLst/>
              <a:cxnLst/>
              <a:rect l="l" t="t" r="r" b="b"/>
              <a:pathLst>
                <a:path w="8990330" h="4146550">
                  <a:moveTo>
                    <a:pt x="0" y="4146550"/>
                  </a:moveTo>
                  <a:lnTo>
                    <a:pt x="8990076" y="4146550"/>
                  </a:lnTo>
                  <a:lnTo>
                    <a:pt x="8990076" y="0"/>
                  </a:lnTo>
                  <a:lnTo>
                    <a:pt x="0" y="0"/>
                  </a:lnTo>
                  <a:lnTo>
                    <a:pt x="0" y="414655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28472" y="1680845"/>
              <a:ext cx="269875" cy="2350135"/>
            </a:xfrm>
            <a:custGeom>
              <a:avLst/>
              <a:gdLst/>
              <a:ahLst/>
              <a:cxnLst/>
              <a:rect l="l" t="t" r="r" b="b"/>
              <a:pathLst>
                <a:path w="269875" h="2350135">
                  <a:moveTo>
                    <a:pt x="269747" y="0"/>
                  </a:moveTo>
                  <a:lnTo>
                    <a:pt x="0" y="0"/>
                  </a:lnTo>
                  <a:lnTo>
                    <a:pt x="0" y="2350135"/>
                  </a:lnTo>
                  <a:lnTo>
                    <a:pt x="269747" y="2350135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00911" y="1680845"/>
              <a:ext cx="271780" cy="1658620"/>
            </a:xfrm>
            <a:custGeom>
              <a:avLst/>
              <a:gdLst/>
              <a:ahLst/>
              <a:cxnLst/>
              <a:rect l="l" t="t" r="r" b="b"/>
              <a:pathLst>
                <a:path w="271780" h="1658620">
                  <a:moveTo>
                    <a:pt x="271272" y="0"/>
                  </a:moveTo>
                  <a:lnTo>
                    <a:pt x="0" y="0"/>
                  </a:lnTo>
                  <a:lnTo>
                    <a:pt x="0" y="1658239"/>
                  </a:lnTo>
                  <a:lnTo>
                    <a:pt x="271272" y="1658239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74876" y="1680845"/>
              <a:ext cx="269875" cy="1936114"/>
            </a:xfrm>
            <a:custGeom>
              <a:avLst/>
              <a:gdLst/>
              <a:ahLst/>
              <a:cxnLst/>
              <a:rect l="l" t="t" r="r" b="b"/>
              <a:pathLst>
                <a:path w="269875" h="1936114">
                  <a:moveTo>
                    <a:pt x="269748" y="0"/>
                  </a:moveTo>
                  <a:lnTo>
                    <a:pt x="0" y="0"/>
                  </a:lnTo>
                  <a:lnTo>
                    <a:pt x="0" y="1935607"/>
                  </a:lnTo>
                  <a:lnTo>
                    <a:pt x="269748" y="193560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147316" y="1680845"/>
              <a:ext cx="271780" cy="3594100"/>
            </a:xfrm>
            <a:custGeom>
              <a:avLst/>
              <a:gdLst/>
              <a:ahLst/>
              <a:cxnLst/>
              <a:rect l="l" t="t" r="r" b="b"/>
              <a:pathLst>
                <a:path w="271780" h="3594100">
                  <a:moveTo>
                    <a:pt x="271271" y="0"/>
                  </a:moveTo>
                  <a:lnTo>
                    <a:pt x="0" y="0"/>
                  </a:lnTo>
                  <a:lnTo>
                    <a:pt x="0" y="3593719"/>
                  </a:lnTo>
                  <a:lnTo>
                    <a:pt x="271271" y="3593719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621279" y="1680845"/>
              <a:ext cx="269875" cy="1797050"/>
            </a:xfrm>
            <a:custGeom>
              <a:avLst/>
              <a:gdLst/>
              <a:ahLst/>
              <a:cxnLst/>
              <a:rect l="l" t="t" r="r" b="b"/>
              <a:pathLst>
                <a:path w="269875" h="1797050">
                  <a:moveTo>
                    <a:pt x="269747" y="0"/>
                  </a:moveTo>
                  <a:lnTo>
                    <a:pt x="0" y="0"/>
                  </a:lnTo>
                  <a:lnTo>
                    <a:pt x="0" y="1796923"/>
                  </a:lnTo>
                  <a:lnTo>
                    <a:pt x="269747" y="1796923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093720" y="1680845"/>
              <a:ext cx="271780" cy="1658620"/>
            </a:xfrm>
            <a:custGeom>
              <a:avLst/>
              <a:gdLst/>
              <a:ahLst/>
              <a:cxnLst/>
              <a:rect l="l" t="t" r="r" b="b"/>
              <a:pathLst>
                <a:path w="271779" h="1658620">
                  <a:moveTo>
                    <a:pt x="271271" y="0"/>
                  </a:moveTo>
                  <a:lnTo>
                    <a:pt x="0" y="0"/>
                  </a:lnTo>
                  <a:lnTo>
                    <a:pt x="0" y="1658239"/>
                  </a:lnTo>
                  <a:lnTo>
                    <a:pt x="271271" y="1658239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567684" y="1680845"/>
              <a:ext cx="269875" cy="2626360"/>
            </a:xfrm>
            <a:custGeom>
              <a:avLst/>
              <a:gdLst/>
              <a:ahLst/>
              <a:cxnLst/>
              <a:rect l="l" t="t" r="r" b="b"/>
              <a:pathLst>
                <a:path w="269875" h="2626360">
                  <a:moveTo>
                    <a:pt x="269748" y="0"/>
                  </a:moveTo>
                  <a:lnTo>
                    <a:pt x="0" y="0"/>
                  </a:lnTo>
                  <a:lnTo>
                    <a:pt x="0" y="2625979"/>
                  </a:lnTo>
                  <a:lnTo>
                    <a:pt x="269748" y="262597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40123" y="1680845"/>
              <a:ext cx="271780" cy="2487295"/>
            </a:xfrm>
            <a:custGeom>
              <a:avLst/>
              <a:gdLst/>
              <a:ahLst/>
              <a:cxnLst/>
              <a:rect l="l" t="t" r="r" b="b"/>
              <a:pathLst>
                <a:path w="271779" h="2487295">
                  <a:moveTo>
                    <a:pt x="271272" y="0"/>
                  </a:moveTo>
                  <a:lnTo>
                    <a:pt x="0" y="0"/>
                  </a:lnTo>
                  <a:lnTo>
                    <a:pt x="0" y="2487295"/>
                  </a:lnTo>
                  <a:lnTo>
                    <a:pt x="271272" y="2487295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514088" y="1680845"/>
              <a:ext cx="269875" cy="3179445"/>
            </a:xfrm>
            <a:custGeom>
              <a:avLst/>
              <a:gdLst/>
              <a:ahLst/>
              <a:cxnLst/>
              <a:rect l="l" t="t" r="r" b="b"/>
              <a:pathLst>
                <a:path w="269875" h="3179445">
                  <a:moveTo>
                    <a:pt x="269748" y="0"/>
                  </a:moveTo>
                  <a:lnTo>
                    <a:pt x="0" y="0"/>
                  </a:lnTo>
                  <a:lnTo>
                    <a:pt x="0" y="3179191"/>
                  </a:lnTo>
                  <a:lnTo>
                    <a:pt x="269748" y="317919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986528" y="1680845"/>
              <a:ext cx="271780" cy="1936114"/>
            </a:xfrm>
            <a:custGeom>
              <a:avLst/>
              <a:gdLst/>
              <a:ahLst/>
              <a:cxnLst/>
              <a:rect l="l" t="t" r="r" b="b"/>
              <a:pathLst>
                <a:path w="271779" h="1936114">
                  <a:moveTo>
                    <a:pt x="271272" y="0"/>
                  </a:moveTo>
                  <a:lnTo>
                    <a:pt x="0" y="0"/>
                  </a:lnTo>
                  <a:lnTo>
                    <a:pt x="0" y="1935607"/>
                  </a:lnTo>
                  <a:lnTo>
                    <a:pt x="271272" y="1935607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460491" y="1680845"/>
              <a:ext cx="269875" cy="968375"/>
            </a:xfrm>
            <a:custGeom>
              <a:avLst/>
              <a:gdLst/>
              <a:ahLst/>
              <a:cxnLst/>
              <a:rect l="l" t="t" r="r" b="b"/>
              <a:pathLst>
                <a:path w="269875" h="968375">
                  <a:moveTo>
                    <a:pt x="269748" y="0"/>
                  </a:moveTo>
                  <a:lnTo>
                    <a:pt x="0" y="0"/>
                  </a:lnTo>
                  <a:lnTo>
                    <a:pt x="0" y="967867"/>
                  </a:lnTo>
                  <a:lnTo>
                    <a:pt x="269748" y="96786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932932" y="1680845"/>
              <a:ext cx="271780" cy="1521460"/>
            </a:xfrm>
            <a:custGeom>
              <a:avLst/>
              <a:gdLst/>
              <a:ahLst/>
              <a:cxnLst/>
              <a:rect l="l" t="t" r="r" b="b"/>
              <a:pathLst>
                <a:path w="271779" h="1521460">
                  <a:moveTo>
                    <a:pt x="271271" y="0"/>
                  </a:moveTo>
                  <a:lnTo>
                    <a:pt x="0" y="0"/>
                  </a:lnTo>
                  <a:lnTo>
                    <a:pt x="0" y="1521079"/>
                  </a:lnTo>
                  <a:lnTo>
                    <a:pt x="271271" y="1521079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406896" y="1680845"/>
              <a:ext cx="269875" cy="2073275"/>
            </a:xfrm>
            <a:custGeom>
              <a:avLst/>
              <a:gdLst/>
              <a:ahLst/>
              <a:cxnLst/>
              <a:rect l="l" t="t" r="r" b="b"/>
              <a:pathLst>
                <a:path w="269875" h="2073275">
                  <a:moveTo>
                    <a:pt x="269748" y="0"/>
                  </a:moveTo>
                  <a:lnTo>
                    <a:pt x="0" y="0"/>
                  </a:lnTo>
                  <a:lnTo>
                    <a:pt x="0" y="2072767"/>
                  </a:lnTo>
                  <a:lnTo>
                    <a:pt x="269748" y="207276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6879335" y="1680845"/>
              <a:ext cx="271780" cy="1936114"/>
            </a:xfrm>
            <a:custGeom>
              <a:avLst/>
              <a:gdLst/>
              <a:ahLst/>
              <a:cxnLst/>
              <a:rect l="l" t="t" r="r" b="b"/>
              <a:pathLst>
                <a:path w="271779" h="1936114">
                  <a:moveTo>
                    <a:pt x="271272" y="0"/>
                  </a:moveTo>
                  <a:lnTo>
                    <a:pt x="0" y="0"/>
                  </a:lnTo>
                  <a:lnTo>
                    <a:pt x="0" y="1935607"/>
                  </a:lnTo>
                  <a:lnTo>
                    <a:pt x="271272" y="1935607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53300" y="1680845"/>
              <a:ext cx="269875" cy="2073275"/>
            </a:xfrm>
            <a:custGeom>
              <a:avLst/>
              <a:gdLst/>
              <a:ahLst/>
              <a:cxnLst/>
              <a:rect l="l" t="t" r="r" b="b"/>
              <a:pathLst>
                <a:path w="269875" h="2073275">
                  <a:moveTo>
                    <a:pt x="269748" y="0"/>
                  </a:moveTo>
                  <a:lnTo>
                    <a:pt x="0" y="0"/>
                  </a:lnTo>
                  <a:lnTo>
                    <a:pt x="0" y="2072767"/>
                  </a:lnTo>
                  <a:lnTo>
                    <a:pt x="269748" y="2072767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825740" y="1680845"/>
              <a:ext cx="271780" cy="2073275"/>
            </a:xfrm>
            <a:custGeom>
              <a:avLst/>
              <a:gdLst/>
              <a:ahLst/>
              <a:cxnLst/>
              <a:rect l="l" t="t" r="r" b="b"/>
              <a:pathLst>
                <a:path w="271779" h="2073275">
                  <a:moveTo>
                    <a:pt x="271271" y="0"/>
                  </a:moveTo>
                  <a:lnTo>
                    <a:pt x="0" y="0"/>
                  </a:lnTo>
                  <a:lnTo>
                    <a:pt x="0" y="2072767"/>
                  </a:lnTo>
                  <a:lnTo>
                    <a:pt x="271271" y="2072767"/>
                  </a:lnTo>
                  <a:lnTo>
                    <a:pt x="27127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299704" y="1680845"/>
              <a:ext cx="269875" cy="2350135"/>
            </a:xfrm>
            <a:custGeom>
              <a:avLst/>
              <a:gdLst/>
              <a:ahLst/>
              <a:cxnLst/>
              <a:rect l="l" t="t" r="r" b="b"/>
              <a:pathLst>
                <a:path w="269875" h="2350135">
                  <a:moveTo>
                    <a:pt x="269748" y="0"/>
                  </a:moveTo>
                  <a:lnTo>
                    <a:pt x="0" y="0"/>
                  </a:lnTo>
                  <a:lnTo>
                    <a:pt x="0" y="2350135"/>
                  </a:lnTo>
                  <a:lnTo>
                    <a:pt x="269748" y="235013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772143" y="1680845"/>
              <a:ext cx="269875" cy="2487295"/>
            </a:xfrm>
            <a:custGeom>
              <a:avLst/>
              <a:gdLst/>
              <a:ahLst/>
              <a:cxnLst/>
              <a:rect l="l" t="t" r="r" b="b"/>
              <a:pathLst>
                <a:path w="269875" h="2487295">
                  <a:moveTo>
                    <a:pt x="269748" y="0"/>
                  </a:moveTo>
                  <a:lnTo>
                    <a:pt x="0" y="0"/>
                  </a:lnTo>
                  <a:lnTo>
                    <a:pt x="0" y="2487295"/>
                  </a:lnTo>
                  <a:lnTo>
                    <a:pt x="269748" y="248729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246107" y="1680845"/>
              <a:ext cx="269875" cy="2211705"/>
            </a:xfrm>
            <a:custGeom>
              <a:avLst/>
              <a:gdLst/>
              <a:ahLst/>
              <a:cxnLst/>
              <a:rect l="l" t="t" r="r" b="b"/>
              <a:pathLst>
                <a:path w="269875" h="2211704">
                  <a:moveTo>
                    <a:pt x="269748" y="0"/>
                  </a:moveTo>
                  <a:lnTo>
                    <a:pt x="0" y="0"/>
                  </a:lnTo>
                  <a:lnTo>
                    <a:pt x="0" y="2211451"/>
                  </a:lnTo>
                  <a:lnTo>
                    <a:pt x="269748" y="2211451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28472" y="1680845"/>
              <a:ext cx="269875" cy="2350135"/>
            </a:xfrm>
            <a:custGeom>
              <a:avLst/>
              <a:gdLst/>
              <a:ahLst/>
              <a:cxnLst/>
              <a:rect l="l" t="t" r="r" b="b"/>
              <a:pathLst>
                <a:path w="269875" h="2350135">
                  <a:moveTo>
                    <a:pt x="0" y="2350135"/>
                  </a:moveTo>
                  <a:lnTo>
                    <a:pt x="269747" y="2350135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2350135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200911" y="1680845"/>
              <a:ext cx="271780" cy="1658620"/>
            </a:xfrm>
            <a:custGeom>
              <a:avLst/>
              <a:gdLst/>
              <a:ahLst/>
              <a:cxnLst/>
              <a:rect l="l" t="t" r="r" b="b"/>
              <a:pathLst>
                <a:path w="271780" h="1658620">
                  <a:moveTo>
                    <a:pt x="0" y="1658239"/>
                  </a:moveTo>
                  <a:lnTo>
                    <a:pt x="271272" y="1658239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65823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674876" y="1680845"/>
              <a:ext cx="269875" cy="1936114"/>
            </a:xfrm>
            <a:custGeom>
              <a:avLst/>
              <a:gdLst/>
              <a:ahLst/>
              <a:cxnLst/>
              <a:rect l="l" t="t" r="r" b="b"/>
              <a:pathLst>
                <a:path w="269875" h="1936114">
                  <a:moveTo>
                    <a:pt x="0" y="1935607"/>
                  </a:moveTo>
                  <a:lnTo>
                    <a:pt x="269748" y="193560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935607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147316" y="1680845"/>
              <a:ext cx="271780" cy="3594100"/>
            </a:xfrm>
            <a:custGeom>
              <a:avLst/>
              <a:gdLst/>
              <a:ahLst/>
              <a:cxnLst/>
              <a:rect l="l" t="t" r="r" b="b"/>
              <a:pathLst>
                <a:path w="271780" h="3594100">
                  <a:moveTo>
                    <a:pt x="0" y="3593719"/>
                  </a:moveTo>
                  <a:lnTo>
                    <a:pt x="271271" y="3593719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359371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621279" y="1680845"/>
              <a:ext cx="269875" cy="1797050"/>
            </a:xfrm>
            <a:custGeom>
              <a:avLst/>
              <a:gdLst/>
              <a:ahLst/>
              <a:cxnLst/>
              <a:rect l="l" t="t" r="r" b="b"/>
              <a:pathLst>
                <a:path w="269875" h="1797050">
                  <a:moveTo>
                    <a:pt x="0" y="1796923"/>
                  </a:moveTo>
                  <a:lnTo>
                    <a:pt x="269747" y="1796923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179692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093720" y="1680845"/>
              <a:ext cx="271780" cy="1658620"/>
            </a:xfrm>
            <a:custGeom>
              <a:avLst/>
              <a:gdLst/>
              <a:ahLst/>
              <a:cxnLst/>
              <a:rect l="l" t="t" r="r" b="b"/>
              <a:pathLst>
                <a:path w="271779" h="1658620">
                  <a:moveTo>
                    <a:pt x="0" y="1658239"/>
                  </a:moveTo>
                  <a:lnTo>
                    <a:pt x="271271" y="1658239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165823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567684" y="1680845"/>
              <a:ext cx="269875" cy="2626360"/>
            </a:xfrm>
            <a:custGeom>
              <a:avLst/>
              <a:gdLst/>
              <a:ahLst/>
              <a:cxnLst/>
              <a:rect l="l" t="t" r="r" b="b"/>
              <a:pathLst>
                <a:path w="269875" h="2626360">
                  <a:moveTo>
                    <a:pt x="0" y="2625979"/>
                  </a:moveTo>
                  <a:lnTo>
                    <a:pt x="269748" y="2625979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625979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040123" y="1680845"/>
              <a:ext cx="271780" cy="2487295"/>
            </a:xfrm>
            <a:custGeom>
              <a:avLst/>
              <a:gdLst/>
              <a:ahLst/>
              <a:cxnLst/>
              <a:rect l="l" t="t" r="r" b="b"/>
              <a:pathLst>
                <a:path w="271779" h="2487295">
                  <a:moveTo>
                    <a:pt x="0" y="2487295"/>
                  </a:moveTo>
                  <a:lnTo>
                    <a:pt x="271272" y="2487295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2487295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514088" y="1680845"/>
              <a:ext cx="269875" cy="3179445"/>
            </a:xfrm>
            <a:custGeom>
              <a:avLst/>
              <a:gdLst/>
              <a:ahLst/>
              <a:cxnLst/>
              <a:rect l="l" t="t" r="r" b="b"/>
              <a:pathLst>
                <a:path w="269875" h="3179445">
                  <a:moveTo>
                    <a:pt x="0" y="3179191"/>
                  </a:moveTo>
                  <a:lnTo>
                    <a:pt x="269748" y="3179191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317919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986528" y="1680845"/>
              <a:ext cx="271780" cy="1936114"/>
            </a:xfrm>
            <a:custGeom>
              <a:avLst/>
              <a:gdLst/>
              <a:ahLst/>
              <a:cxnLst/>
              <a:rect l="l" t="t" r="r" b="b"/>
              <a:pathLst>
                <a:path w="271779" h="1936114">
                  <a:moveTo>
                    <a:pt x="0" y="1935607"/>
                  </a:moveTo>
                  <a:lnTo>
                    <a:pt x="271272" y="1935607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93560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460491" y="1680845"/>
              <a:ext cx="269875" cy="968375"/>
            </a:xfrm>
            <a:custGeom>
              <a:avLst/>
              <a:gdLst/>
              <a:ahLst/>
              <a:cxnLst/>
              <a:rect l="l" t="t" r="r" b="b"/>
              <a:pathLst>
                <a:path w="269875" h="968375">
                  <a:moveTo>
                    <a:pt x="0" y="967867"/>
                  </a:moveTo>
                  <a:lnTo>
                    <a:pt x="269748" y="96786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96786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932932" y="1680845"/>
              <a:ext cx="271780" cy="1521460"/>
            </a:xfrm>
            <a:custGeom>
              <a:avLst/>
              <a:gdLst/>
              <a:ahLst/>
              <a:cxnLst/>
              <a:rect l="l" t="t" r="r" b="b"/>
              <a:pathLst>
                <a:path w="271779" h="1521460">
                  <a:moveTo>
                    <a:pt x="0" y="1521079"/>
                  </a:moveTo>
                  <a:lnTo>
                    <a:pt x="271271" y="1521079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152107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406896" y="1680845"/>
              <a:ext cx="269875" cy="2073275"/>
            </a:xfrm>
            <a:custGeom>
              <a:avLst/>
              <a:gdLst/>
              <a:ahLst/>
              <a:cxnLst/>
              <a:rect l="l" t="t" r="r" b="b"/>
              <a:pathLst>
                <a:path w="269875" h="2073275">
                  <a:moveTo>
                    <a:pt x="0" y="2072767"/>
                  </a:moveTo>
                  <a:lnTo>
                    <a:pt x="269748" y="207276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072767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879335" y="1680845"/>
              <a:ext cx="271780" cy="1936114"/>
            </a:xfrm>
            <a:custGeom>
              <a:avLst/>
              <a:gdLst/>
              <a:ahLst/>
              <a:cxnLst/>
              <a:rect l="l" t="t" r="r" b="b"/>
              <a:pathLst>
                <a:path w="271779" h="1936114">
                  <a:moveTo>
                    <a:pt x="0" y="1935607"/>
                  </a:moveTo>
                  <a:lnTo>
                    <a:pt x="271272" y="1935607"/>
                  </a:lnTo>
                  <a:lnTo>
                    <a:pt x="271272" y="0"/>
                  </a:lnTo>
                  <a:lnTo>
                    <a:pt x="0" y="0"/>
                  </a:lnTo>
                  <a:lnTo>
                    <a:pt x="0" y="193560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353300" y="1680845"/>
              <a:ext cx="269875" cy="2073275"/>
            </a:xfrm>
            <a:custGeom>
              <a:avLst/>
              <a:gdLst/>
              <a:ahLst/>
              <a:cxnLst/>
              <a:rect l="l" t="t" r="r" b="b"/>
              <a:pathLst>
                <a:path w="269875" h="2073275">
                  <a:moveTo>
                    <a:pt x="0" y="2072767"/>
                  </a:moveTo>
                  <a:lnTo>
                    <a:pt x="269748" y="2072767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072767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825740" y="1680845"/>
              <a:ext cx="271780" cy="2073275"/>
            </a:xfrm>
            <a:custGeom>
              <a:avLst/>
              <a:gdLst/>
              <a:ahLst/>
              <a:cxnLst/>
              <a:rect l="l" t="t" r="r" b="b"/>
              <a:pathLst>
                <a:path w="271779" h="2073275">
                  <a:moveTo>
                    <a:pt x="0" y="2072767"/>
                  </a:moveTo>
                  <a:lnTo>
                    <a:pt x="271271" y="2072767"/>
                  </a:lnTo>
                  <a:lnTo>
                    <a:pt x="271271" y="0"/>
                  </a:lnTo>
                  <a:lnTo>
                    <a:pt x="0" y="0"/>
                  </a:lnTo>
                  <a:lnTo>
                    <a:pt x="0" y="207276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299704" y="1680845"/>
              <a:ext cx="269875" cy="2350135"/>
            </a:xfrm>
            <a:custGeom>
              <a:avLst/>
              <a:gdLst/>
              <a:ahLst/>
              <a:cxnLst/>
              <a:rect l="l" t="t" r="r" b="b"/>
              <a:pathLst>
                <a:path w="269875" h="2350135">
                  <a:moveTo>
                    <a:pt x="0" y="2350135"/>
                  </a:moveTo>
                  <a:lnTo>
                    <a:pt x="269748" y="235013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350135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772143" y="1680845"/>
              <a:ext cx="269875" cy="2487295"/>
            </a:xfrm>
            <a:custGeom>
              <a:avLst/>
              <a:gdLst/>
              <a:ahLst/>
              <a:cxnLst/>
              <a:rect l="l" t="t" r="r" b="b"/>
              <a:pathLst>
                <a:path w="269875" h="2487295">
                  <a:moveTo>
                    <a:pt x="0" y="2487295"/>
                  </a:moveTo>
                  <a:lnTo>
                    <a:pt x="269748" y="248729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487295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246107" y="1680845"/>
              <a:ext cx="269875" cy="2211705"/>
            </a:xfrm>
            <a:custGeom>
              <a:avLst/>
              <a:gdLst/>
              <a:ahLst/>
              <a:cxnLst/>
              <a:rect l="l" t="t" r="r" b="b"/>
              <a:pathLst>
                <a:path w="269875" h="2211704">
                  <a:moveTo>
                    <a:pt x="0" y="2211451"/>
                  </a:moveTo>
                  <a:lnTo>
                    <a:pt x="269748" y="2211451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211451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27049" y="1680845"/>
              <a:ext cx="8990330" cy="0"/>
            </a:xfrm>
            <a:custGeom>
              <a:avLst/>
              <a:gdLst/>
              <a:ahLst/>
              <a:cxnLst/>
              <a:rect l="l" t="t" r="r" b="b"/>
              <a:pathLst>
                <a:path w="8990330">
                  <a:moveTo>
                    <a:pt x="0" y="0"/>
                  </a:moveTo>
                  <a:lnTo>
                    <a:pt x="89901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 txBox="1"/>
            <p:nvPr/>
          </p:nvSpPr>
          <p:spPr>
            <a:xfrm>
              <a:off x="721563" y="4076954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234492" y="5908507"/>
              <a:ext cx="9330056" cy="4842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124">
                <a:lnSpc>
                  <a:spcPts val="1219"/>
                </a:lnSpc>
                <a:tabLst>
                  <a:tab pos="797650" algn="l"/>
                  <a:tab pos="1202177" algn="l"/>
                  <a:tab pos="1606702" algn="l"/>
                  <a:tab pos="2011229" algn="l"/>
                  <a:tab pos="2416299" algn="l"/>
                  <a:tab pos="2820825" algn="l"/>
                  <a:tab pos="3225352" algn="l"/>
                  <a:tab pos="3630421" algn="l"/>
                  <a:tab pos="4034948" algn="l"/>
                  <a:tab pos="4439474" algn="l"/>
                  <a:tab pos="4844543" algn="l"/>
                  <a:tab pos="5249070" algn="l"/>
                  <a:tab pos="5653596" algn="l"/>
                  <a:tab pos="6058123" algn="l"/>
                  <a:tab pos="6462649" algn="l"/>
                  <a:tab pos="6867719" algn="l"/>
                  <a:tab pos="7272245" algn="l"/>
                  <a:tab pos="7676771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97" name="object 97"/>
            <p:cNvSpPr txBox="1"/>
            <p:nvPr/>
          </p:nvSpPr>
          <p:spPr>
            <a:xfrm>
              <a:off x="1194612" y="3385566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8" name="object 98"/>
            <p:cNvSpPr txBox="1"/>
            <p:nvPr/>
          </p:nvSpPr>
          <p:spPr>
            <a:xfrm>
              <a:off x="1668017" y="3662045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99" name="object 99"/>
            <p:cNvSpPr txBox="1"/>
            <p:nvPr/>
          </p:nvSpPr>
          <p:spPr>
            <a:xfrm>
              <a:off x="2141347" y="5321046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0" name="object 100"/>
            <p:cNvSpPr txBox="1"/>
            <p:nvPr/>
          </p:nvSpPr>
          <p:spPr>
            <a:xfrm>
              <a:off x="2614422" y="3523742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1" name="object 101"/>
            <p:cNvSpPr txBox="1"/>
            <p:nvPr/>
          </p:nvSpPr>
          <p:spPr>
            <a:xfrm>
              <a:off x="3087752" y="3385566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2" name="object 102"/>
            <p:cNvSpPr txBox="1"/>
            <p:nvPr/>
          </p:nvSpPr>
          <p:spPr>
            <a:xfrm>
              <a:off x="3560826" y="4353306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3" name="object 103"/>
            <p:cNvSpPr txBox="1"/>
            <p:nvPr/>
          </p:nvSpPr>
          <p:spPr>
            <a:xfrm>
              <a:off x="4034154" y="4215003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4" name="object 104"/>
            <p:cNvSpPr txBox="1"/>
            <p:nvPr/>
          </p:nvSpPr>
          <p:spPr>
            <a:xfrm>
              <a:off x="4507484" y="4906264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23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5" name="object 105"/>
            <p:cNvSpPr txBox="1"/>
            <p:nvPr/>
          </p:nvSpPr>
          <p:spPr>
            <a:xfrm>
              <a:off x="4980559" y="3662045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6" name="object 106"/>
            <p:cNvSpPr txBox="1"/>
            <p:nvPr/>
          </p:nvSpPr>
          <p:spPr>
            <a:xfrm>
              <a:off x="5504179" y="2694305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7" name="object 107"/>
            <p:cNvSpPr txBox="1"/>
            <p:nvPr/>
          </p:nvSpPr>
          <p:spPr>
            <a:xfrm>
              <a:off x="5934583" y="3247263"/>
              <a:ext cx="255904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94" dirty="0">
                  <a:latin typeface="Arial"/>
                  <a:cs typeface="Arial"/>
                </a:rPr>
                <a:t>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8" name="object 108"/>
            <p:cNvSpPr txBox="1"/>
            <p:nvPr/>
          </p:nvSpPr>
          <p:spPr>
            <a:xfrm>
              <a:off x="6400291" y="3800475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6873620" y="3662045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7346695" y="3800475"/>
              <a:ext cx="756286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415386" algn="l"/>
                </a:tabLst>
              </a:pPr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5	-</a:t>
              </a:r>
              <a:r>
                <a:rPr sz="1197" spc="-4" dirty="0">
                  <a:latin typeface="Arial"/>
                  <a:cs typeface="Arial"/>
                </a:rPr>
                <a:t>15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8293099" y="4076954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8766429" y="4215003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9239757" y="3938524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380187" y="5758435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-30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380187" y="5067554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380187" y="4376166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380187" y="3684905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380187" y="2993644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436880" y="2302383"/>
              <a:ext cx="1155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470712" y="1611122"/>
              <a:ext cx="82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1876170" y="1138809"/>
              <a:ext cx="6301739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Luonnollinen </a:t>
              </a:r>
              <a:r>
                <a:rPr sz="1368" b="1" spc="-9" dirty="0">
                  <a:latin typeface="Arial"/>
                  <a:cs typeface="Arial"/>
                </a:rPr>
                <a:t>väestönmuutos </a:t>
              </a:r>
              <a:r>
                <a:rPr sz="1368" b="1" spc="-4" dirty="0">
                  <a:latin typeface="Arial"/>
                  <a:cs typeface="Arial"/>
                </a:rPr>
                <a:t>Enonkoskella 2000 - 2018,</a:t>
              </a:r>
              <a:r>
                <a:rPr sz="1368" b="1" spc="174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149B4D71-CAAA-48E3-8CFC-5AECC8A9C1E4}"/>
              </a:ext>
            </a:extLst>
          </p:cNvPr>
          <p:cNvGrpSpPr/>
          <p:nvPr/>
        </p:nvGrpSpPr>
        <p:grpSpPr>
          <a:xfrm>
            <a:off x="827584" y="620688"/>
            <a:ext cx="7355802" cy="4836242"/>
            <a:chOff x="857929" y="887793"/>
            <a:chExt cx="7355802" cy="4836242"/>
          </a:xfrm>
        </p:grpSpPr>
        <p:sp>
          <p:nvSpPr>
            <p:cNvPr id="11" name="object 11"/>
            <p:cNvSpPr txBox="1"/>
            <p:nvPr/>
          </p:nvSpPr>
          <p:spPr>
            <a:xfrm>
              <a:off x="988247" y="5579252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id:1072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D2215F50-ECE0-44BD-A8C6-753696ABE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929" y="887793"/>
              <a:ext cx="7355802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A7195883-5419-43F4-A7E6-B2F72226FDE8}"/>
              </a:ext>
            </a:extLst>
          </p:cNvPr>
          <p:cNvGrpSpPr/>
          <p:nvPr/>
        </p:nvGrpSpPr>
        <p:grpSpPr>
          <a:xfrm>
            <a:off x="683568" y="476672"/>
            <a:ext cx="7355802" cy="4966559"/>
            <a:chOff x="792770" y="822635"/>
            <a:chExt cx="7355802" cy="4966559"/>
          </a:xfrm>
        </p:grpSpPr>
        <p:sp>
          <p:nvSpPr>
            <p:cNvPr id="11" name="object 11"/>
            <p:cNvSpPr txBox="1"/>
            <p:nvPr/>
          </p:nvSpPr>
          <p:spPr>
            <a:xfrm>
              <a:off x="923088" y="5644411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id:1071</a:t>
              </a: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5F1DA6E8-8E17-4B32-95E0-8E1812F74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770" y="822635"/>
              <a:ext cx="7355802" cy="44729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6A9A5AC5-9803-4C55-8CBA-0B1484B4D737}"/>
              </a:ext>
            </a:extLst>
          </p:cNvPr>
          <p:cNvGrpSpPr/>
          <p:nvPr/>
        </p:nvGrpSpPr>
        <p:grpSpPr>
          <a:xfrm>
            <a:off x="683568" y="620688"/>
            <a:ext cx="7355802" cy="4836241"/>
            <a:chOff x="792770" y="887794"/>
            <a:chExt cx="7355802" cy="4836241"/>
          </a:xfrm>
        </p:grpSpPr>
        <p:sp>
          <p:nvSpPr>
            <p:cNvPr id="11" name="object 11"/>
            <p:cNvSpPr txBox="1"/>
            <p:nvPr/>
          </p:nvSpPr>
          <p:spPr>
            <a:xfrm>
              <a:off x="923088" y="5579252"/>
              <a:ext cx="5276805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id:1273</a:t>
              </a: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E5416909-D1EF-44CA-AE32-66A6A0A83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770" y="887794"/>
              <a:ext cx="7355802" cy="44729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198499"/>
              </p:ext>
            </p:extLst>
          </p:nvPr>
        </p:nvGraphicFramePr>
        <p:xfrm>
          <a:off x="292613" y="4928040"/>
          <a:ext cx="8567936" cy="591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67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5018">
                <a:tc>
                  <a:txBody>
                    <a:bodyPr/>
                    <a:lstStyle/>
                    <a:p>
                      <a:pPr marL="133985">
                        <a:lnSpc>
                          <a:spcPts val="1220"/>
                        </a:lnSpc>
                      </a:pPr>
                      <a:r>
                        <a:rPr sz="900" dirty="0">
                          <a:latin typeface="Arial"/>
                          <a:cs typeface="Arial"/>
                        </a:rPr>
                        <a:t>Lähde: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ETELÄ-SAVON MAAKUNTALIITTO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/ THL, </a:t>
                      </a:r>
                      <a:r>
                        <a:rPr sz="900" spc="-5" dirty="0">
                          <a:latin typeface="Arial"/>
                          <a:cs typeface="Arial"/>
                        </a:rPr>
                        <a:t>Tilasto-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ja indikaattoripankki SOTKAnet,</a:t>
                      </a:r>
                      <a:r>
                        <a:rPr sz="9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900" dirty="0">
                          <a:latin typeface="Arial"/>
                          <a:cs typeface="Arial"/>
                        </a:rPr>
                        <a:t>id:184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600">
                <a:tc>
                  <a:txBody>
                    <a:bodyPr/>
                    <a:lstStyle/>
                    <a:p>
                      <a:pPr marL="127000" marR="941069">
                        <a:lnSpc>
                          <a:spcPts val="910"/>
                        </a:lnSpc>
                        <a:spcBef>
                          <a:spcPts val="5"/>
                        </a:spcBef>
                      </a:pPr>
                      <a:r>
                        <a:rPr sz="600" spc="-5" dirty="0">
                          <a:latin typeface="Arial"/>
                          <a:cs typeface="Arial"/>
                        </a:rPr>
                        <a:t>Jokaiselle Suomen kunnalle on laskettu Kelan rekisteritietojen avulla indeksiluku, joka kertoo, miten tervettä tai sairasta väestö on suhteessa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keskiarvoon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(= 100).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Kuntien välisistä eroista voidaan poistaa väestön ikä- ja  sukupuolirakenteesta johtuvat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erot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vakioimalla indeksiluvut iän ja sukupuolen mukaan. Luvut perustuvat kolmeen</a:t>
                      </a:r>
                      <a:r>
                        <a:rPr sz="6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rekisterimuuttujaan.</a:t>
                      </a:r>
                      <a:endParaRPr sz="600" dirty="0">
                        <a:latin typeface="Arial"/>
                        <a:cs typeface="Arial"/>
                      </a:endParaRPr>
                    </a:p>
                    <a:p>
                      <a:pPr marL="127000" marR="119380">
                        <a:lnSpc>
                          <a:spcPts val="910"/>
                        </a:lnSpc>
                      </a:pPr>
                      <a:r>
                        <a:rPr sz="600" spc="-10" dirty="0">
                          <a:latin typeface="Arial"/>
                          <a:cs typeface="Arial"/>
                        </a:rPr>
                        <a:t>Terveyspuntarin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indeksejä ei pidä tarkastella tavanomaisina aikasarjoina,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koska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vakiointi on tehty kunkin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vuoden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väestöllä, ei vakioväestöllä. Jos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Terveyspuntarissa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jossakin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tietyssä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kunnassa astman kansantauti-indeksi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vuonna 2010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120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ja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vuonna </a:t>
                      </a:r>
                      <a:r>
                        <a:rPr sz="600" spc="1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2013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vain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115,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voidaan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sanoa,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että kunta on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lähestynyt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keskiarvoa. Ei kuitenkaan voida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sanoa,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että astman erityiskorvausoikeuksien vallitsevuus kunnassa olisi </a:t>
                      </a:r>
                      <a:r>
                        <a:rPr sz="600" spc="-10" dirty="0">
                          <a:latin typeface="Arial"/>
                          <a:cs typeface="Arial"/>
                        </a:rPr>
                        <a:t>vähentynyt,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koska laskennassa otetaan aina huomioon </a:t>
                      </a:r>
                      <a:r>
                        <a:rPr sz="600" dirty="0">
                          <a:latin typeface="Arial"/>
                          <a:cs typeface="Arial"/>
                        </a:rPr>
                        <a:t>koko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maan </a:t>
                      </a:r>
                      <a:r>
                        <a:rPr sz="600" spc="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00" spc="-5" dirty="0">
                          <a:latin typeface="Arial"/>
                          <a:cs typeface="Arial"/>
                        </a:rPr>
                        <a:t>luvut.</a:t>
                      </a:r>
                      <a:endParaRPr sz="600" dirty="0">
                        <a:latin typeface="Arial"/>
                        <a:cs typeface="Arial"/>
                      </a:endParaRPr>
                    </a:p>
                  </a:txBody>
                  <a:tcPr marL="0" marR="0" marT="543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53" name="Ryhmä 152">
            <a:extLst>
              <a:ext uri="{FF2B5EF4-FFF2-40B4-BE49-F238E27FC236}">
                <a16:creationId xmlns:a16="http://schemas.microsoft.com/office/drawing/2014/main" id="{B92CB1BB-E4C1-424A-9DF2-F24B92F0E859}"/>
              </a:ext>
            </a:extLst>
          </p:cNvPr>
          <p:cNvGrpSpPr/>
          <p:nvPr/>
        </p:nvGrpSpPr>
        <p:grpSpPr>
          <a:xfrm>
            <a:off x="683568" y="692696"/>
            <a:ext cx="7487068" cy="3921820"/>
            <a:chOff x="566115" y="937641"/>
            <a:chExt cx="8755710" cy="4586351"/>
          </a:xfrm>
        </p:grpSpPr>
        <p:sp>
          <p:nvSpPr>
            <p:cNvPr id="3" name="object 3"/>
            <p:cNvSpPr/>
            <p:nvPr/>
          </p:nvSpPr>
          <p:spPr>
            <a:xfrm>
              <a:off x="9203855" y="4341876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76131" y="4341876"/>
              <a:ext cx="234315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47304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8476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89647" y="4341876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62343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33515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04688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77384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48555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19728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92423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63595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34767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06740" y="4341876"/>
              <a:ext cx="235585" cy="0"/>
            </a:xfrm>
            <a:custGeom>
              <a:avLst/>
              <a:gdLst/>
              <a:ahLst/>
              <a:cxnLst/>
              <a:rect l="l" t="t" r="r" b="b"/>
              <a:pathLst>
                <a:path w="235585">
                  <a:moveTo>
                    <a:pt x="0" y="0"/>
                  </a:moveTo>
                  <a:lnTo>
                    <a:pt x="2354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78382" y="4341876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7435" y="4341876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03855" y="3963924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676131" y="3963924"/>
              <a:ext cx="234315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147304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18476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89647" y="3963924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62343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33515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04688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977384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48555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919728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92423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63595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34767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06740" y="3963924"/>
              <a:ext cx="235585" cy="0"/>
            </a:xfrm>
            <a:custGeom>
              <a:avLst/>
              <a:gdLst/>
              <a:ahLst/>
              <a:cxnLst/>
              <a:rect l="l" t="t" r="r" b="b"/>
              <a:pathLst>
                <a:path w="235585">
                  <a:moveTo>
                    <a:pt x="0" y="0"/>
                  </a:moveTo>
                  <a:lnTo>
                    <a:pt x="2354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78382" y="3963924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67435" y="3963924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203855" y="358597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76131" y="3585972"/>
              <a:ext cx="234315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147304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618476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089647" y="3585972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562343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33515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504688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77384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48555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919728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392423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863595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34767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806740" y="3585972"/>
              <a:ext cx="235585" cy="0"/>
            </a:xfrm>
            <a:custGeom>
              <a:avLst/>
              <a:gdLst/>
              <a:ahLst/>
              <a:cxnLst/>
              <a:rect l="l" t="t" r="r" b="b"/>
              <a:pathLst>
                <a:path w="235585">
                  <a:moveTo>
                    <a:pt x="0" y="0"/>
                  </a:moveTo>
                  <a:lnTo>
                    <a:pt x="2354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278382" y="358597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67435" y="358597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203855" y="3208020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676131" y="3208020"/>
              <a:ext cx="234315" cy="0"/>
            </a:xfrm>
            <a:custGeom>
              <a:avLst/>
              <a:gdLst/>
              <a:ahLst/>
              <a:cxnLst/>
              <a:rect l="l" t="t" r="r" b="b"/>
              <a:pathLst>
                <a:path w="234315">
                  <a:moveTo>
                    <a:pt x="0" y="0"/>
                  </a:moveTo>
                  <a:lnTo>
                    <a:pt x="2341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147304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618476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089647" y="3208020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62343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33515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504688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977384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448555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919728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92423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63595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34767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806740" y="3208020"/>
              <a:ext cx="235585" cy="0"/>
            </a:xfrm>
            <a:custGeom>
              <a:avLst/>
              <a:gdLst/>
              <a:ahLst/>
              <a:cxnLst/>
              <a:rect l="l" t="t" r="r" b="b"/>
              <a:pathLst>
                <a:path w="235585">
                  <a:moveTo>
                    <a:pt x="0" y="0"/>
                  </a:moveTo>
                  <a:lnTo>
                    <a:pt x="2354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78382" y="3208020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67435" y="3208020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676131" y="2831592"/>
              <a:ext cx="645160" cy="0"/>
            </a:xfrm>
            <a:custGeom>
              <a:avLst/>
              <a:gdLst/>
              <a:ahLst/>
              <a:cxnLst/>
              <a:rect l="l" t="t" r="r" b="b"/>
              <a:pathLst>
                <a:path w="645159">
                  <a:moveTo>
                    <a:pt x="0" y="0"/>
                  </a:moveTo>
                  <a:lnTo>
                    <a:pt x="64516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147304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618476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089647" y="2831592"/>
              <a:ext cx="236220" cy="0"/>
            </a:xfrm>
            <a:custGeom>
              <a:avLst/>
              <a:gdLst/>
              <a:ahLst/>
              <a:cxnLst/>
              <a:rect l="l" t="t" r="r" b="b"/>
              <a:pathLst>
                <a:path w="236220">
                  <a:moveTo>
                    <a:pt x="0" y="0"/>
                  </a:moveTo>
                  <a:lnTo>
                    <a:pt x="23622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562343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033515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04688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977384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448555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919728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92423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863595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334767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806740" y="2831592"/>
              <a:ext cx="235585" cy="0"/>
            </a:xfrm>
            <a:custGeom>
              <a:avLst/>
              <a:gdLst/>
              <a:ahLst/>
              <a:cxnLst/>
              <a:rect l="l" t="t" r="r" b="b"/>
              <a:pathLst>
                <a:path w="235585">
                  <a:moveTo>
                    <a:pt x="0" y="0"/>
                  </a:moveTo>
                  <a:lnTo>
                    <a:pt x="23541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278382" y="2831592"/>
              <a:ext cx="234950" cy="0"/>
            </a:xfrm>
            <a:custGeom>
              <a:avLst/>
              <a:gdLst/>
              <a:ahLst/>
              <a:cxnLst/>
              <a:rect l="l" t="t" r="r" b="b"/>
              <a:pathLst>
                <a:path w="234950">
                  <a:moveTo>
                    <a:pt x="0" y="0"/>
                  </a:moveTo>
                  <a:lnTo>
                    <a:pt x="234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867435" y="283159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4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562343" y="2453640"/>
              <a:ext cx="2759075" cy="0"/>
            </a:xfrm>
            <a:custGeom>
              <a:avLst/>
              <a:gdLst/>
              <a:ahLst/>
              <a:cxnLst/>
              <a:rect l="l" t="t" r="r" b="b"/>
              <a:pathLst>
                <a:path w="2759075">
                  <a:moveTo>
                    <a:pt x="0" y="0"/>
                  </a:moveTo>
                  <a:lnTo>
                    <a:pt x="27589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5504688" y="2453640"/>
              <a:ext cx="763905" cy="0"/>
            </a:xfrm>
            <a:custGeom>
              <a:avLst/>
              <a:gdLst/>
              <a:ahLst/>
              <a:cxnLst/>
              <a:rect l="l" t="t" r="r" b="b"/>
              <a:pathLst>
                <a:path w="763904">
                  <a:moveTo>
                    <a:pt x="0" y="0"/>
                  </a:moveTo>
                  <a:lnTo>
                    <a:pt x="7635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334767" y="2453640"/>
              <a:ext cx="2877820" cy="0"/>
            </a:xfrm>
            <a:custGeom>
              <a:avLst/>
              <a:gdLst/>
              <a:ahLst/>
              <a:cxnLst/>
              <a:rect l="l" t="t" r="r" b="b"/>
              <a:pathLst>
                <a:path w="2877820">
                  <a:moveTo>
                    <a:pt x="0" y="0"/>
                  </a:moveTo>
                  <a:lnTo>
                    <a:pt x="287731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67435" y="2453640"/>
              <a:ext cx="1174750" cy="0"/>
            </a:xfrm>
            <a:custGeom>
              <a:avLst/>
              <a:gdLst/>
              <a:ahLst/>
              <a:cxnLst/>
              <a:rect l="l" t="t" r="r" b="b"/>
              <a:pathLst>
                <a:path w="1174750">
                  <a:moveTo>
                    <a:pt x="0" y="0"/>
                  </a:moveTo>
                  <a:lnTo>
                    <a:pt x="11747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67435" y="2075688"/>
              <a:ext cx="8454390" cy="0"/>
            </a:xfrm>
            <a:custGeom>
              <a:avLst/>
              <a:gdLst/>
              <a:ahLst/>
              <a:cxnLst/>
              <a:rect l="l" t="t" r="r" b="b"/>
              <a:pathLst>
                <a:path w="8454390">
                  <a:moveTo>
                    <a:pt x="0" y="0"/>
                  </a:moveTo>
                  <a:lnTo>
                    <a:pt x="8453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67435" y="1698371"/>
              <a:ext cx="8454390" cy="0"/>
            </a:xfrm>
            <a:custGeom>
              <a:avLst/>
              <a:gdLst/>
              <a:ahLst/>
              <a:cxnLst/>
              <a:rect l="l" t="t" r="r" b="b"/>
              <a:pathLst>
                <a:path w="8454390">
                  <a:moveTo>
                    <a:pt x="0" y="0"/>
                  </a:moveTo>
                  <a:lnTo>
                    <a:pt x="8453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67435" y="1698244"/>
              <a:ext cx="8453755" cy="3020695"/>
            </a:xfrm>
            <a:custGeom>
              <a:avLst/>
              <a:gdLst/>
              <a:ahLst/>
              <a:cxnLst/>
              <a:rect l="l" t="t" r="r" b="b"/>
              <a:pathLst>
                <a:path w="8453755" h="3020695">
                  <a:moveTo>
                    <a:pt x="0" y="3020568"/>
                  </a:moveTo>
                  <a:lnTo>
                    <a:pt x="8453755" y="3020568"/>
                  </a:lnTo>
                  <a:lnTo>
                    <a:pt x="8453755" y="0"/>
                  </a:lnTo>
                  <a:lnTo>
                    <a:pt x="0" y="0"/>
                  </a:lnTo>
                  <a:lnTo>
                    <a:pt x="0" y="302056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84846" y="2570480"/>
              <a:ext cx="294005" cy="2148840"/>
            </a:xfrm>
            <a:custGeom>
              <a:avLst/>
              <a:gdLst/>
              <a:ahLst/>
              <a:cxnLst/>
              <a:rect l="l" t="t" r="r" b="b"/>
              <a:pathLst>
                <a:path w="294005" h="2148840">
                  <a:moveTo>
                    <a:pt x="0" y="2148331"/>
                  </a:moveTo>
                  <a:lnTo>
                    <a:pt x="293535" y="2148331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2148331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84846" y="2570480"/>
              <a:ext cx="294005" cy="2148840"/>
            </a:xfrm>
            <a:custGeom>
              <a:avLst/>
              <a:gdLst/>
              <a:ahLst/>
              <a:cxnLst/>
              <a:rect l="l" t="t" r="r" b="b"/>
              <a:pathLst>
                <a:path w="294005" h="2148840">
                  <a:moveTo>
                    <a:pt x="0" y="2148331"/>
                  </a:moveTo>
                  <a:lnTo>
                    <a:pt x="293535" y="2148331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214833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513205" y="2774315"/>
              <a:ext cx="294005" cy="1945005"/>
            </a:xfrm>
            <a:custGeom>
              <a:avLst/>
              <a:gdLst/>
              <a:ahLst/>
              <a:cxnLst/>
              <a:rect l="l" t="t" r="r" b="b"/>
              <a:pathLst>
                <a:path w="294005" h="1945004">
                  <a:moveTo>
                    <a:pt x="0" y="1944497"/>
                  </a:moveTo>
                  <a:lnTo>
                    <a:pt x="293535" y="1944497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1944497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513205" y="2774315"/>
              <a:ext cx="294005" cy="1945005"/>
            </a:xfrm>
            <a:custGeom>
              <a:avLst/>
              <a:gdLst/>
              <a:ahLst/>
              <a:cxnLst/>
              <a:rect l="l" t="t" r="r" b="b"/>
              <a:pathLst>
                <a:path w="294005" h="1945004">
                  <a:moveTo>
                    <a:pt x="0" y="1944497"/>
                  </a:moveTo>
                  <a:lnTo>
                    <a:pt x="293535" y="1944497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1944497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910319" y="2830957"/>
              <a:ext cx="294005" cy="1887855"/>
            </a:xfrm>
            <a:custGeom>
              <a:avLst/>
              <a:gdLst/>
              <a:ahLst/>
              <a:cxnLst/>
              <a:rect l="l" t="t" r="r" b="b"/>
              <a:pathLst>
                <a:path w="294004" h="1887854">
                  <a:moveTo>
                    <a:pt x="0" y="1887854"/>
                  </a:moveTo>
                  <a:lnTo>
                    <a:pt x="293535" y="1887854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1887854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910319" y="2830957"/>
              <a:ext cx="294005" cy="1887855"/>
            </a:xfrm>
            <a:custGeom>
              <a:avLst/>
              <a:gdLst/>
              <a:ahLst/>
              <a:cxnLst/>
              <a:rect l="l" t="t" r="r" b="b"/>
              <a:pathLst>
                <a:path w="294004" h="1887854">
                  <a:moveTo>
                    <a:pt x="0" y="1887854"/>
                  </a:moveTo>
                  <a:lnTo>
                    <a:pt x="293535" y="1887854"/>
                  </a:lnTo>
                  <a:lnTo>
                    <a:pt x="293535" y="0"/>
                  </a:lnTo>
                  <a:lnTo>
                    <a:pt x="0" y="0"/>
                  </a:lnTo>
                  <a:lnTo>
                    <a:pt x="0" y="188785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042160" y="2200656"/>
              <a:ext cx="292735" cy="2518410"/>
            </a:xfrm>
            <a:custGeom>
              <a:avLst/>
              <a:gdLst/>
              <a:ahLst/>
              <a:cxnLst/>
              <a:rect l="l" t="t" r="r" b="b"/>
              <a:pathLst>
                <a:path w="292735" h="2518410">
                  <a:moveTo>
                    <a:pt x="292607" y="0"/>
                  </a:moveTo>
                  <a:lnTo>
                    <a:pt x="0" y="0"/>
                  </a:lnTo>
                  <a:lnTo>
                    <a:pt x="0" y="2518156"/>
                  </a:lnTo>
                  <a:lnTo>
                    <a:pt x="292607" y="2518156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569464" y="2468880"/>
              <a:ext cx="294640" cy="2250440"/>
            </a:xfrm>
            <a:custGeom>
              <a:avLst/>
              <a:gdLst/>
              <a:ahLst/>
              <a:cxnLst/>
              <a:rect l="l" t="t" r="r" b="b"/>
              <a:pathLst>
                <a:path w="294639" h="2250440">
                  <a:moveTo>
                    <a:pt x="294131" y="0"/>
                  </a:moveTo>
                  <a:lnTo>
                    <a:pt x="0" y="0"/>
                  </a:lnTo>
                  <a:lnTo>
                    <a:pt x="0" y="2249932"/>
                  </a:lnTo>
                  <a:lnTo>
                    <a:pt x="294131" y="224993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098292" y="2499360"/>
              <a:ext cx="294640" cy="2219960"/>
            </a:xfrm>
            <a:custGeom>
              <a:avLst/>
              <a:gdLst/>
              <a:ahLst/>
              <a:cxnLst/>
              <a:rect l="l" t="t" r="r" b="b"/>
              <a:pathLst>
                <a:path w="294639" h="2219960">
                  <a:moveTo>
                    <a:pt x="294131" y="0"/>
                  </a:moveTo>
                  <a:lnTo>
                    <a:pt x="0" y="0"/>
                  </a:lnTo>
                  <a:lnTo>
                    <a:pt x="0" y="2219452"/>
                  </a:lnTo>
                  <a:lnTo>
                    <a:pt x="294131" y="221945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627120" y="2604516"/>
              <a:ext cx="292735" cy="2114550"/>
            </a:xfrm>
            <a:custGeom>
              <a:avLst/>
              <a:gdLst/>
              <a:ahLst/>
              <a:cxnLst/>
              <a:rect l="l" t="t" r="r" b="b"/>
              <a:pathLst>
                <a:path w="292735" h="2114550">
                  <a:moveTo>
                    <a:pt x="292607" y="0"/>
                  </a:moveTo>
                  <a:lnTo>
                    <a:pt x="0" y="0"/>
                  </a:lnTo>
                  <a:lnTo>
                    <a:pt x="0" y="2114296"/>
                  </a:lnTo>
                  <a:lnTo>
                    <a:pt x="292607" y="2114296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4154423" y="2453640"/>
              <a:ext cx="294640" cy="2265680"/>
            </a:xfrm>
            <a:custGeom>
              <a:avLst/>
              <a:gdLst/>
              <a:ahLst/>
              <a:cxnLst/>
              <a:rect l="l" t="t" r="r" b="b"/>
              <a:pathLst>
                <a:path w="294639" h="2265679">
                  <a:moveTo>
                    <a:pt x="294131" y="0"/>
                  </a:moveTo>
                  <a:lnTo>
                    <a:pt x="0" y="0"/>
                  </a:lnTo>
                  <a:lnTo>
                    <a:pt x="0" y="2265172"/>
                  </a:lnTo>
                  <a:lnTo>
                    <a:pt x="294131" y="2265172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683252" y="2667000"/>
              <a:ext cx="294640" cy="2052320"/>
            </a:xfrm>
            <a:custGeom>
              <a:avLst/>
              <a:gdLst/>
              <a:ahLst/>
              <a:cxnLst/>
              <a:rect l="l" t="t" r="r" b="b"/>
              <a:pathLst>
                <a:path w="294639" h="2052320">
                  <a:moveTo>
                    <a:pt x="294132" y="0"/>
                  </a:moveTo>
                  <a:lnTo>
                    <a:pt x="0" y="0"/>
                  </a:lnTo>
                  <a:lnTo>
                    <a:pt x="0" y="2051812"/>
                  </a:lnTo>
                  <a:lnTo>
                    <a:pt x="294132" y="2051812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5212079" y="2409444"/>
              <a:ext cx="292735" cy="2309495"/>
            </a:xfrm>
            <a:custGeom>
              <a:avLst/>
              <a:gdLst/>
              <a:ahLst/>
              <a:cxnLst/>
              <a:rect l="l" t="t" r="r" b="b"/>
              <a:pathLst>
                <a:path w="292735" h="2309495">
                  <a:moveTo>
                    <a:pt x="292608" y="0"/>
                  </a:moveTo>
                  <a:lnTo>
                    <a:pt x="0" y="0"/>
                  </a:lnTo>
                  <a:lnTo>
                    <a:pt x="0" y="2309368"/>
                  </a:lnTo>
                  <a:lnTo>
                    <a:pt x="292608" y="2309368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5739384" y="2526792"/>
              <a:ext cx="294640" cy="2192020"/>
            </a:xfrm>
            <a:custGeom>
              <a:avLst/>
              <a:gdLst/>
              <a:ahLst/>
              <a:cxnLst/>
              <a:rect l="l" t="t" r="r" b="b"/>
              <a:pathLst>
                <a:path w="294639" h="2192020">
                  <a:moveTo>
                    <a:pt x="294131" y="0"/>
                  </a:moveTo>
                  <a:lnTo>
                    <a:pt x="0" y="0"/>
                  </a:lnTo>
                  <a:lnTo>
                    <a:pt x="0" y="2192020"/>
                  </a:lnTo>
                  <a:lnTo>
                    <a:pt x="294131" y="2192020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268211" y="2247900"/>
              <a:ext cx="294640" cy="2471420"/>
            </a:xfrm>
            <a:custGeom>
              <a:avLst/>
              <a:gdLst/>
              <a:ahLst/>
              <a:cxnLst/>
              <a:rect l="l" t="t" r="r" b="b"/>
              <a:pathLst>
                <a:path w="294640" h="2471420">
                  <a:moveTo>
                    <a:pt x="294132" y="0"/>
                  </a:moveTo>
                  <a:lnTo>
                    <a:pt x="0" y="0"/>
                  </a:lnTo>
                  <a:lnTo>
                    <a:pt x="0" y="2470912"/>
                  </a:lnTo>
                  <a:lnTo>
                    <a:pt x="294132" y="2470912"/>
                  </a:lnTo>
                  <a:lnTo>
                    <a:pt x="29413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6797040" y="2589276"/>
              <a:ext cx="292735" cy="2129790"/>
            </a:xfrm>
            <a:custGeom>
              <a:avLst/>
              <a:gdLst/>
              <a:ahLst/>
              <a:cxnLst/>
              <a:rect l="l" t="t" r="r" b="b"/>
              <a:pathLst>
                <a:path w="292734" h="2129790">
                  <a:moveTo>
                    <a:pt x="292607" y="0"/>
                  </a:moveTo>
                  <a:lnTo>
                    <a:pt x="0" y="0"/>
                  </a:lnTo>
                  <a:lnTo>
                    <a:pt x="0" y="2129536"/>
                  </a:lnTo>
                  <a:lnTo>
                    <a:pt x="292607" y="2129536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325868" y="2470404"/>
              <a:ext cx="292735" cy="2248535"/>
            </a:xfrm>
            <a:custGeom>
              <a:avLst/>
              <a:gdLst/>
              <a:ahLst/>
              <a:cxnLst/>
              <a:rect l="l" t="t" r="r" b="b"/>
              <a:pathLst>
                <a:path w="292734" h="2248535">
                  <a:moveTo>
                    <a:pt x="292607" y="0"/>
                  </a:moveTo>
                  <a:lnTo>
                    <a:pt x="0" y="0"/>
                  </a:lnTo>
                  <a:lnTo>
                    <a:pt x="0" y="2248408"/>
                  </a:lnTo>
                  <a:lnTo>
                    <a:pt x="292607" y="2248408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853171" y="2686812"/>
              <a:ext cx="294640" cy="2032000"/>
            </a:xfrm>
            <a:custGeom>
              <a:avLst/>
              <a:gdLst/>
              <a:ahLst/>
              <a:cxnLst/>
              <a:rect l="l" t="t" r="r" b="b"/>
              <a:pathLst>
                <a:path w="294640" h="2032000">
                  <a:moveTo>
                    <a:pt x="294131" y="0"/>
                  </a:moveTo>
                  <a:lnTo>
                    <a:pt x="0" y="0"/>
                  </a:lnTo>
                  <a:lnTo>
                    <a:pt x="0" y="2032000"/>
                  </a:lnTo>
                  <a:lnTo>
                    <a:pt x="294131" y="2032000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382000" y="2662428"/>
              <a:ext cx="294640" cy="2056764"/>
            </a:xfrm>
            <a:custGeom>
              <a:avLst/>
              <a:gdLst/>
              <a:ahLst/>
              <a:cxnLst/>
              <a:rect l="l" t="t" r="r" b="b"/>
              <a:pathLst>
                <a:path w="294640" h="2056764">
                  <a:moveTo>
                    <a:pt x="294131" y="0"/>
                  </a:moveTo>
                  <a:lnTo>
                    <a:pt x="0" y="0"/>
                  </a:lnTo>
                  <a:lnTo>
                    <a:pt x="0" y="2056384"/>
                  </a:lnTo>
                  <a:lnTo>
                    <a:pt x="294131" y="2056384"/>
                  </a:lnTo>
                  <a:lnTo>
                    <a:pt x="294131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042160" y="2200656"/>
              <a:ext cx="292735" cy="2518410"/>
            </a:xfrm>
            <a:custGeom>
              <a:avLst/>
              <a:gdLst/>
              <a:ahLst/>
              <a:cxnLst/>
              <a:rect l="l" t="t" r="r" b="b"/>
              <a:pathLst>
                <a:path w="292735" h="2518410">
                  <a:moveTo>
                    <a:pt x="0" y="0"/>
                  </a:moveTo>
                  <a:lnTo>
                    <a:pt x="292607" y="0"/>
                  </a:lnTo>
                  <a:lnTo>
                    <a:pt x="292607" y="2518156"/>
                  </a:lnTo>
                  <a:lnTo>
                    <a:pt x="0" y="25181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569464" y="2468880"/>
              <a:ext cx="294640" cy="2250440"/>
            </a:xfrm>
            <a:custGeom>
              <a:avLst/>
              <a:gdLst/>
              <a:ahLst/>
              <a:cxnLst/>
              <a:rect l="l" t="t" r="r" b="b"/>
              <a:pathLst>
                <a:path w="294639" h="2250440">
                  <a:moveTo>
                    <a:pt x="0" y="0"/>
                  </a:moveTo>
                  <a:lnTo>
                    <a:pt x="294131" y="0"/>
                  </a:lnTo>
                  <a:lnTo>
                    <a:pt x="294131" y="2249932"/>
                  </a:lnTo>
                  <a:lnTo>
                    <a:pt x="0" y="224993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098292" y="2499360"/>
              <a:ext cx="294640" cy="2219960"/>
            </a:xfrm>
            <a:custGeom>
              <a:avLst/>
              <a:gdLst/>
              <a:ahLst/>
              <a:cxnLst/>
              <a:rect l="l" t="t" r="r" b="b"/>
              <a:pathLst>
                <a:path w="294639" h="2219960">
                  <a:moveTo>
                    <a:pt x="0" y="0"/>
                  </a:moveTo>
                  <a:lnTo>
                    <a:pt x="294131" y="0"/>
                  </a:lnTo>
                  <a:lnTo>
                    <a:pt x="294131" y="2219452"/>
                  </a:lnTo>
                  <a:lnTo>
                    <a:pt x="0" y="221945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627120" y="2604516"/>
              <a:ext cx="292735" cy="2114550"/>
            </a:xfrm>
            <a:custGeom>
              <a:avLst/>
              <a:gdLst/>
              <a:ahLst/>
              <a:cxnLst/>
              <a:rect l="l" t="t" r="r" b="b"/>
              <a:pathLst>
                <a:path w="292735" h="2114550">
                  <a:moveTo>
                    <a:pt x="0" y="0"/>
                  </a:moveTo>
                  <a:lnTo>
                    <a:pt x="292607" y="0"/>
                  </a:lnTo>
                  <a:lnTo>
                    <a:pt x="292607" y="2114296"/>
                  </a:lnTo>
                  <a:lnTo>
                    <a:pt x="0" y="211429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154423" y="2453640"/>
              <a:ext cx="294640" cy="2265680"/>
            </a:xfrm>
            <a:custGeom>
              <a:avLst/>
              <a:gdLst/>
              <a:ahLst/>
              <a:cxnLst/>
              <a:rect l="l" t="t" r="r" b="b"/>
              <a:pathLst>
                <a:path w="294639" h="2265679">
                  <a:moveTo>
                    <a:pt x="0" y="0"/>
                  </a:moveTo>
                  <a:lnTo>
                    <a:pt x="294131" y="0"/>
                  </a:lnTo>
                  <a:lnTo>
                    <a:pt x="294131" y="2265172"/>
                  </a:lnTo>
                  <a:lnTo>
                    <a:pt x="0" y="226517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683252" y="2667000"/>
              <a:ext cx="294640" cy="2052320"/>
            </a:xfrm>
            <a:custGeom>
              <a:avLst/>
              <a:gdLst/>
              <a:ahLst/>
              <a:cxnLst/>
              <a:rect l="l" t="t" r="r" b="b"/>
              <a:pathLst>
                <a:path w="294639" h="2052320">
                  <a:moveTo>
                    <a:pt x="0" y="0"/>
                  </a:moveTo>
                  <a:lnTo>
                    <a:pt x="294132" y="0"/>
                  </a:lnTo>
                  <a:lnTo>
                    <a:pt x="294132" y="2051812"/>
                  </a:lnTo>
                  <a:lnTo>
                    <a:pt x="0" y="20518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5212079" y="2409444"/>
              <a:ext cx="292735" cy="2309495"/>
            </a:xfrm>
            <a:custGeom>
              <a:avLst/>
              <a:gdLst/>
              <a:ahLst/>
              <a:cxnLst/>
              <a:rect l="l" t="t" r="r" b="b"/>
              <a:pathLst>
                <a:path w="292735" h="2309495">
                  <a:moveTo>
                    <a:pt x="0" y="0"/>
                  </a:moveTo>
                  <a:lnTo>
                    <a:pt x="292608" y="0"/>
                  </a:lnTo>
                  <a:lnTo>
                    <a:pt x="292608" y="2309368"/>
                  </a:lnTo>
                  <a:lnTo>
                    <a:pt x="0" y="23093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739384" y="2526792"/>
              <a:ext cx="294640" cy="2192020"/>
            </a:xfrm>
            <a:custGeom>
              <a:avLst/>
              <a:gdLst/>
              <a:ahLst/>
              <a:cxnLst/>
              <a:rect l="l" t="t" r="r" b="b"/>
              <a:pathLst>
                <a:path w="294639" h="2192020">
                  <a:moveTo>
                    <a:pt x="0" y="0"/>
                  </a:moveTo>
                  <a:lnTo>
                    <a:pt x="294131" y="0"/>
                  </a:lnTo>
                  <a:lnTo>
                    <a:pt x="294131" y="2192020"/>
                  </a:lnTo>
                  <a:lnTo>
                    <a:pt x="0" y="219202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268211" y="2247900"/>
              <a:ext cx="294640" cy="2471420"/>
            </a:xfrm>
            <a:custGeom>
              <a:avLst/>
              <a:gdLst/>
              <a:ahLst/>
              <a:cxnLst/>
              <a:rect l="l" t="t" r="r" b="b"/>
              <a:pathLst>
                <a:path w="294640" h="2471420">
                  <a:moveTo>
                    <a:pt x="0" y="0"/>
                  </a:moveTo>
                  <a:lnTo>
                    <a:pt x="294132" y="0"/>
                  </a:lnTo>
                  <a:lnTo>
                    <a:pt x="294132" y="2470912"/>
                  </a:lnTo>
                  <a:lnTo>
                    <a:pt x="0" y="24709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797040" y="2589276"/>
              <a:ext cx="292735" cy="2129790"/>
            </a:xfrm>
            <a:custGeom>
              <a:avLst/>
              <a:gdLst/>
              <a:ahLst/>
              <a:cxnLst/>
              <a:rect l="l" t="t" r="r" b="b"/>
              <a:pathLst>
                <a:path w="292734" h="2129790">
                  <a:moveTo>
                    <a:pt x="0" y="0"/>
                  </a:moveTo>
                  <a:lnTo>
                    <a:pt x="292607" y="0"/>
                  </a:lnTo>
                  <a:lnTo>
                    <a:pt x="292607" y="2129536"/>
                  </a:lnTo>
                  <a:lnTo>
                    <a:pt x="0" y="212953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325868" y="2470404"/>
              <a:ext cx="292735" cy="2248535"/>
            </a:xfrm>
            <a:custGeom>
              <a:avLst/>
              <a:gdLst/>
              <a:ahLst/>
              <a:cxnLst/>
              <a:rect l="l" t="t" r="r" b="b"/>
              <a:pathLst>
                <a:path w="292734" h="2248535">
                  <a:moveTo>
                    <a:pt x="0" y="0"/>
                  </a:moveTo>
                  <a:lnTo>
                    <a:pt x="292607" y="0"/>
                  </a:lnTo>
                  <a:lnTo>
                    <a:pt x="292607" y="2248408"/>
                  </a:lnTo>
                  <a:lnTo>
                    <a:pt x="0" y="224840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853171" y="2686812"/>
              <a:ext cx="294640" cy="2032000"/>
            </a:xfrm>
            <a:custGeom>
              <a:avLst/>
              <a:gdLst/>
              <a:ahLst/>
              <a:cxnLst/>
              <a:rect l="l" t="t" r="r" b="b"/>
              <a:pathLst>
                <a:path w="294640" h="2032000">
                  <a:moveTo>
                    <a:pt x="0" y="0"/>
                  </a:moveTo>
                  <a:lnTo>
                    <a:pt x="294131" y="0"/>
                  </a:lnTo>
                  <a:lnTo>
                    <a:pt x="294131" y="2032000"/>
                  </a:lnTo>
                  <a:lnTo>
                    <a:pt x="0" y="2032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8382000" y="2662428"/>
              <a:ext cx="294640" cy="2056764"/>
            </a:xfrm>
            <a:custGeom>
              <a:avLst/>
              <a:gdLst/>
              <a:ahLst/>
              <a:cxnLst/>
              <a:rect l="l" t="t" r="r" b="b"/>
              <a:pathLst>
                <a:path w="294640" h="2056764">
                  <a:moveTo>
                    <a:pt x="0" y="0"/>
                  </a:moveTo>
                  <a:lnTo>
                    <a:pt x="294131" y="0"/>
                  </a:lnTo>
                  <a:lnTo>
                    <a:pt x="294131" y="2056384"/>
                  </a:lnTo>
                  <a:lnTo>
                    <a:pt x="0" y="205638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867435" y="4718811"/>
              <a:ext cx="8454390" cy="0"/>
            </a:xfrm>
            <a:custGeom>
              <a:avLst/>
              <a:gdLst/>
              <a:ahLst/>
              <a:cxnLst/>
              <a:rect l="l" t="t" r="r" b="b"/>
              <a:pathLst>
                <a:path w="8454390">
                  <a:moveTo>
                    <a:pt x="0" y="0"/>
                  </a:moveTo>
                  <a:lnTo>
                    <a:pt x="84538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1455800" y="2533142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103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1984375" y="1959229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133</a:t>
              </a:r>
              <a:r>
                <a:rPr sz="1026" dirty="0">
                  <a:latin typeface="Arial"/>
                  <a:cs typeface="Arial"/>
                </a:rPr>
                <a:t>,4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2517139" y="2227453"/>
              <a:ext cx="398146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19</a:t>
              </a:r>
              <a:r>
                <a:rPr sz="1026" dirty="0">
                  <a:latin typeface="Arial"/>
                  <a:cs typeface="Arial"/>
                </a:rPr>
                <a:t>,2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3045714" y="2257678"/>
              <a:ext cx="398146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3574160" y="2363470"/>
              <a:ext cx="398146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4097782" y="2212213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120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4626355" y="2425573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108</a:t>
              </a:r>
              <a:r>
                <a:rPr sz="1026" dirty="0">
                  <a:latin typeface="Arial"/>
                  <a:cs typeface="Arial"/>
                </a:rPr>
                <a:t>,7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5154928" y="2168905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122</a:t>
              </a:r>
              <a:r>
                <a:rPr sz="1026" dirty="0">
                  <a:latin typeface="Arial"/>
                  <a:cs typeface="Arial"/>
                </a:rPr>
                <a:t>,3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5687948" y="2286000"/>
              <a:ext cx="398146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,1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6211571" y="2006474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130</a:t>
              </a:r>
              <a:r>
                <a:rPr sz="1026" dirty="0">
                  <a:latin typeface="Arial"/>
                  <a:cs typeface="Arial"/>
                </a:rPr>
                <a:t>,9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6744716" y="2348230"/>
              <a:ext cx="398146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,8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7273290" y="2229358"/>
              <a:ext cx="398146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73" dirty="0">
                  <a:latin typeface="Arial"/>
                  <a:cs typeface="Arial"/>
                </a:rPr>
                <a:t>1</a:t>
              </a:r>
              <a:r>
                <a:rPr sz="1026" spc="-4" dirty="0">
                  <a:latin typeface="Arial"/>
                  <a:cs typeface="Arial"/>
                </a:rPr>
                <a:t>19</a:t>
              </a:r>
              <a:r>
                <a:rPr sz="1026" dirty="0">
                  <a:latin typeface="Arial"/>
                  <a:cs typeface="Arial"/>
                </a:rPr>
                <a:t>,1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7796910" y="2446274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107</a:t>
              </a:r>
              <a:r>
                <a:rPr sz="1026" dirty="0">
                  <a:latin typeface="Arial"/>
                  <a:cs typeface="Arial"/>
                </a:rPr>
                <a:t>,6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8325357" y="2421889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108</a:t>
              </a:r>
              <a:r>
                <a:rPr sz="1026" dirty="0">
                  <a:latin typeface="Arial"/>
                  <a:cs typeface="Arial"/>
                </a:rPr>
                <a:t>,9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8853931" y="2589911"/>
              <a:ext cx="4083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100</a:t>
              </a:r>
              <a:r>
                <a:rPr sz="1026" dirty="0">
                  <a:latin typeface="Arial"/>
                  <a:cs typeface="Arial"/>
                </a:rPr>
                <a:t>,0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566115" y="2753614"/>
              <a:ext cx="217171" cy="205068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dirty="0">
                  <a:latin typeface="Arial"/>
                  <a:cs typeface="Arial"/>
                </a:rPr>
                <a:t>1</a:t>
              </a:r>
              <a:r>
                <a:rPr sz="770" spc="-9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80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60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40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20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108054" algn="ctr">
                <a:spcBef>
                  <a:spcPts val="633"/>
                </a:spcBef>
              </a:pPr>
              <a:r>
                <a:rPr sz="770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566115" y="2337816"/>
              <a:ext cx="763904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>
                <a:tabLst>
                  <a:tab pos="323078" algn="l"/>
                </a:tabLst>
              </a:pPr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2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r>
                <a:rPr sz="770" dirty="0">
                  <a:latin typeface="Arial"/>
                  <a:cs typeface="Arial"/>
                </a:rPr>
                <a:t>	</a:t>
              </a:r>
              <a:r>
                <a:rPr sz="1539" spc="-109" baseline="2314" dirty="0">
                  <a:latin typeface="Arial"/>
                  <a:cs typeface="Arial"/>
                </a:rPr>
                <a:t>1</a:t>
              </a:r>
              <a:r>
                <a:rPr sz="1539" spc="-6" baseline="2314" dirty="0">
                  <a:latin typeface="Arial"/>
                  <a:cs typeface="Arial"/>
                </a:rPr>
                <a:t>13</a:t>
              </a:r>
              <a:r>
                <a:rPr sz="1539" baseline="2314" dirty="0">
                  <a:latin typeface="Arial"/>
                  <a:cs typeface="Arial"/>
                </a:rPr>
                <a:t>,8</a:t>
              </a:r>
              <a:endParaRPr sz="1539" baseline="2314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566115" y="1998218"/>
              <a:ext cx="215900" cy="1385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4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566115" y="1620647"/>
              <a:ext cx="215900" cy="1385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1</a:t>
              </a:r>
              <a:r>
                <a:rPr sz="770" spc="-13" dirty="0">
                  <a:latin typeface="Arial"/>
                  <a:cs typeface="Arial"/>
                </a:rPr>
                <a:t>6</a:t>
              </a:r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/>
            <p:nvPr/>
          </p:nvSpPr>
          <p:spPr>
            <a:xfrm>
              <a:off x="573671" y="4838954"/>
              <a:ext cx="2173465" cy="6242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827654" y="4869053"/>
              <a:ext cx="448309" cy="440690"/>
            </a:xfrm>
            <a:custGeom>
              <a:avLst/>
              <a:gdLst/>
              <a:ahLst/>
              <a:cxnLst/>
              <a:rect l="l" t="t" r="r" b="b"/>
              <a:pathLst>
                <a:path w="448310" h="440689">
                  <a:moveTo>
                    <a:pt x="30987" y="419100"/>
                  </a:moveTo>
                  <a:lnTo>
                    <a:pt x="23113" y="429259"/>
                  </a:lnTo>
                  <a:lnTo>
                    <a:pt x="28733" y="434339"/>
                  </a:lnTo>
                  <a:lnTo>
                    <a:pt x="34353" y="438150"/>
                  </a:lnTo>
                  <a:lnTo>
                    <a:pt x="39973" y="440689"/>
                  </a:lnTo>
                  <a:lnTo>
                    <a:pt x="53086" y="440689"/>
                  </a:lnTo>
                  <a:lnTo>
                    <a:pt x="60197" y="438150"/>
                  </a:lnTo>
                  <a:lnTo>
                    <a:pt x="67056" y="431800"/>
                  </a:lnTo>
                  <a:lnTo>
                    <a:pt x="70484" y="427989"/>
                  </a:lnTo>
                  <a:lnTo>
                    <a:pt x="50545" y="427989"/>
                  </a:lnTo>
                  <a:lnTo>
                    <a:pt x="46481" y="426719"/>
                  </a:lnTo>
                  <a:lnTo>
                    <a:pt x="42290" y="426719"/>
                  </a:lnTo>
                  <a:lnTo>
                    <a:pt x="37211" y="424179"/>
                  </a:lnTo>
                  <a:lnTo>
                    <a:pt x="30987" y="419100"/>
                  </a:lnTo>
                  <a:close/>
                </a:path>
                <a:path w="448310" h="440689">
                  <a:moveTo>
                    <a:pt x="10287" y="331469"/>
                  </a:moveTo>
                  <a:lnTo>
                    <a:pt x="0" y="341629"/>
                  </a:lnTo>
                  <a:lnTo>
                    <a:pt x="53212" y="394969"/>
                  </a:lnTo>
                  <a:lnTo>
                    <a:pt x="57531" y="398779"/>
                  </a:lnTo>
                  <a:lnTo>
                    <a:pt x="60451" y="402589"/>
                  </a:lnTo>
                  <a:lnTo>
                    <a:pt x="61721" y="405129"/>
                  </a:lnTo>
                  <a:lnTo>
                    <a:pt x="63118" y="407669"/>
                  </a:lnTo>
                  <a:lnTo>
                    <a:pt x="63372" y="411479"/>
                  </a:lnTo>
                  <a:lnTo>
                    <a:pt x="50545" y="427989"/>
                  </a:lnTo>
                  <a:lnTo>
                    <a:pt x="70484" y="427989"/>
                  </a:lnTo>
                  <a:lnTo>
                    <a:pt x="71627" y="426719"/>
                  </a:lnTo>
                  <a:lnTo>
                    <a:pt x="74549" y="421639"/>
                  </a:lnTo>
                  <a:lnTo>
                    <a:pt x="76200" y="416559"/>
                  </a:lnTo>
                  <a:lnTo>
                    <a:pt x="77724" y="411479"/>
                  </a:lnTo>
                  <a:lnTo>
                    <a:pt x="77469" y="406400"/>
                  </a:lnTo>
                  <a:lnTo>
                    <a:pt x="75437" y="401319"/>
                  </a:lnTo>
                  <a:lnTo>
                    <a:pt x="73532" y="396239"/>
                  </a:lnTo>
                  <a:lnTo>
                    <a:pt x="69214" y="389889"/>
                  </a:lnTo>
                  <a:lnTo>
                    <a:pt x="10287" y="331469"/>
                  </a:lnTo>
                  <a:close/>
                </a:path>
                <a:path w="448310" h="440689">
                  <a:moveTo>
                    <a:pt x="102076" y="302259"/>
                  </a:moveTo>
                  <a:lnTo>
                    <a:pt x="87524" y="302259"/>
                  </a:lnTo>
                  <a:lnTo>
                    <a:pt x="80724" y="304800"/>
                  </a:lnTo>
                  <a:lnTo>
                    <a:pt x="57022" y="336550"/>
                  </a:lnTo>
                  <a:lnTo>
                    <a:pt x="57497" y="345439"/>
                  </a:lnTo>
                  <a:lnTo>
                    <a:pt x="85661" y="379729"/>
                  </a:lnTo>
                  <a:lnTo>
                    <a:pt x="100330" y="383539"/>
                  </a:lnTo>
                  <a:lnTo>
                    <a:pt x="107493" y="382269"/>
                  </a:lnTo>
                  <a:lnTo>
                    <a:pt x="114300" y="379729"/>
                  </a:lnTo>
                  <a:lnTo>
                    <a:pt x="120725" y="377189"/>
                  </a:lnTo>
                  <a:lnTo>
                    <a:pt x="126745" y="370839"/>
                  </a:lnTo>
                  <a:lnTo>
                    <a:pt x="108584" y="370839"/>
                  </a:lnTo>
                  <a:lnTo>
                    <a:pt x="101853" y="369569"/>
                  </a:lnTo>
                  <a:lnTo>
                    <a:pt x="95122" y="369569"/>
                  </a:lnTo>
                  <a:lnTo>
                    <a:pt x="88264" y="365759"/>
                  </a:lnTo>
                  <a:lnTo>
                    <a:pt x="81152" y="358139"/>
                  </a:lnTo>
                  <a:lnTo>
                    <a:pt x="73913" y="351789"/>
                  </a:lnTo>
                  <a:lnTo>
                    <a:pt x="70103" y="344169"/>
                  </a:lnTo>
                  <a:lnTo>
                    <a:pt x="69342" y="331469"/>
                  </a:lnTo>
                  <a:lnTo>
                    <a:pt x="71500" y="325119"/>
                  </a:lnTo>
                  <a:lnTo>
                    <a:pt x="80899" y="316229"/>
                  </a:lnTo>
                  <a:lnTo>
                    <a:pt x="86613" y="313689"/>
                  </a:lnTo>
                  <a:lnTo>
                    <a:pt x="121245" y="313689"/>
                  </a:lnTo>
                  <a:lnTo>
                    <a:pt x="116173" y="309879"/>
                  </a:lnTo>
                  <a:lnTo>
                    <a:pt x="109219" y="304800"/>
                  </a:lnTo>
                  <a:lnTo>
                    <a:pt x="102076" y="302259"/>
                  </a:lnTo>
                  <a:close/>
                </a:path>
                <a:path w="448310" h="440689">
                  <a:moveTo>
                    <a:pt x="121245" y="313689"/>
                  </a:moveTo>
                  <a:lnTo>
                    <a:pt x="86613" y="313689"/>
                  </a:lnTo>
                  <a:lnTo>
                    <a:pt x="93218" y="314959"/>
                  </a:lnTo>
                  <a:lnTo>
                    <a:pt x="99949" y="314959"/>
                  </a:lnTo>
                  <a:lnTo>
                    <a:pt x="106806" y="318769"/>
                  </a:lnTo>
                  <a:lnTo>
                    <a:pt x="121031" y="332739"/>
                  </a:lnTo>
                  <a:lnTo>
                    <a:pt x="124968" y="340359"/>
                  </a:lnTo>
                  <a:lnTo>
                    <a:pt x="125349" y="346709"/>
                  </a:lnTo>
                  <a:lnTo>
                    <a:pt x="125856" y="353059"/>
                  </a:lnTo>
                  <a:lnTo>
                    <a:pt x="123697" y="359409"/>
                  </a:lnTo>
                  <a:lnTo>
                    <a:pt x="114300" y="368300"/>
                  </a:lnTo>
                  <a:lnTo>
                    <a:pt x="108584" y="370839"/>
                  </a:lnTo>
                  <a:lnTo>
                    <a:pt x="126745" y="370839"/>
                  </a:lnTo>
                  <a:lnTo>
                    <a:pt x="131699" y="367029"/>
                  </a:lnTo>
                  <a:lnTo>
                    <a:pt x="135000" y="360679"/>
                  </a:lnTo>
                  <a:lnTo>
                    <a:pt x="136906" y="354329"/>
                  </a:lnTo>
                  <a:lnTo>
                    <a:pt x="138683" y="347979"/>
                  </a:lnTo>
                  <a:lnTo>
                    <a:pt x="138683" y="341629"/>
                  </a:lnTo>
                  <a:lnTo>
                    <a:pt x="136651" y="335279"/>
                  </a:lnTo>
                  <a:lnTo>
                    <a:pt x="134746" y="328929"/>
                  </a:lnTo>
                  <a:lnTo>
                    <a:pt x="130175" y="322579"/>
                  </a:lnTo>
                  <a:lnTo>
                    <a:pt x="122936" y="314959"/>
                  </a:lnTo>
                  <a:lnTo>
                    <a:pt x="121245" y="313689"/>
                  </a:lnTo>
                  <a:close/>
                </a:path>
                <a:path w="448310" h="440689">
                  <a:moveTo>
                    <a:pt x="115696" y="267969"/>
                  </a:moveTo>
                  <a:lnTo>
                    <a:pt x="107187" y="276859"/>
                  </a:lnTo>
                  <a:lnTo>
                    <a:pt x="163068" y="332739"/>
                  </a:lnTo>
                  <a:lnTo>
                    <a:pt x="172593" y="323850"/>
                  </a:lnTo>
                  <a:lnTo>
                    <a:pt x="139319" y="289559"/>
                  </a:lnTo>
                  <a:lnTo>
                    <a:pt x="136144" y="285750"/>
                  </a:lnTo>
                  <a:lnTo>
                    <a:pt x="132333" y="278129"/>
                  </a:lnTo>
                  <a:lnTo>
                    <a:pt x="132080" y="276859"/>
                  </a:lnTo>
                  <a:lnTo>
                    <a:pt x="124206" y="276859"/>
                  </a:lnTo>
                  <a:lnTo>
                    <a:pt x="115696" y="267969"/>
                  </a:lnTo>
                  <a:close/>
                </a:path>
                <a:path w="448310" h="440689">
                  <a:moveTo>
                    <a:pt x="190626" y="205739"/>
                  </a:moveTo>
                  <a:lnTo>
                    <a:pt x="156241" y="228600"/>
                  </a:lnTo>
                  <a:lnTo>
                    <a:pt x="152907" y="241300"/>
                  </a:lnTo>
                  <a:lnTo>
                    <a:pt x="153382" y="248919"/>
                  </a:lnTo>
                  <a:lnTo>
                    <a:pt x="181594" y="283209"/>
                  </a:lnTo>
                  <a:lnTo>
                    <a:pt x="196214" y="287019"/>
                  </a:lnTo>
                  <a:lnTo>
                    <a:pt x="210185" y="284479"/>
                  </a:lnTo>
                  <a:lnTo>
                    <a:pt x="216610" y="280669"/>
                  </a:lnTo>
                  <a:lnTo>
                    <a:pt x="222631" y="275589"/>
                  </a:lnTo>
                  <a:lnTo>
                    <a:pt x="223869" y="274319"/>
                  </a:lnTo>
                  <a:lnTo>
                    <a:pt x="191134" y="274319"/>
                  </a:lnTo>
                  <a:lnTo>
                    <a:pt x="184150" y="270509"/>
                  </a:lnTo>
                  <a:lnTo>
                    <a:pt x="169925" y="255269"/>
                  </a:lnTo>
                  <a:lnTo>
                    <a:pt x="166115" y="248919"/>
                  </a:lnTo>
                  <a:lnTo>
                    <a:pt x="165607" y="242569"/>
                  </a:lnTo>
                  <a:lnTo>
                    <a:pt x="165226" y="234950"/>
                  </a:lnTo>
                  <a:lnTo>
                    <a:pt x="167386" y="229869"/>
                  </a:lnTo>
                  <a:lnTo>
                    <a:pt x="176783" y="220979"/>
                  </a:lnTo>
                  <a:lnTo>
                    <a:pt x="182499" y="218439"/>
                  </a:lnTo>
                  <a:lnTo>
                    <a:pt x="217468" y="218439"/>
                  </a:lnTo>
                  <a:lnTo>
                    <a:pt x="212058" y="213359"/>
                  </a:lnTo>
                  <a:lnTo>
                    <a:pt x="205105" y="209550"/>
                  </a:lnTo>
                  <a:lnTo>
                    <a:pt x="197961" y="207009"/>
                  </a:lnTo>
                  <a:lnTo>
                    <a:pt x="190626" y="205739"/>
                  </a:lnTo>
                  <a:close/>
                </a:path>
                <a:path w="448310" h="440689">
                  <a:moveTo>
                    <a:pt x="139319" y="247650"/>
                  </a:moveTo>
                  <a:lnTo>
                    <a:pt x="133984" y="248919"/>
                  </a:lnTo>
                  <a:lnTo>
                    <a:pt x="129793" y="251459"/>
                  </a:lnTo>
                  <a:lnTo>
                    <a:pt x="126618" y="255269"/>
                  </a:lnTo>
                  <a:lnTo>
                    <a:pt x="124332" y="256539"/>
                  </a:lnTo>
                  <a:lnTo>
                    <a:pt x="122936" y="260350"/>
                  </a:lnTo>
                  <a:lnTo>
                    <a:pt x="122427" y="262889"/>
                  </a:lnTo>
                  <a:lnTo>
                    <a:pt x="121793" y="265429"/>
                  </a:lnTo>
                  <a:lnTo>
                    <a:pt x="122427" y="270509"/>
                  </a:lnTo>
                  <a:lnTo>
                    <a:pt x="124206" y="276859"/>
                  </a:lnTo>
                  <a:lnTo>
                    <a:pt x="132080" y="276859"/>
                  </a:lnTo>
                  <a:lnTo>
                    <a:pt x="131825" y="275589"/>
                  </a:lnTo>
                  <a:lnTo>
                    <a:pt x="132587" y="269239"/>
                  </a:lnTo>
                  <a:lnTo>
                    <a:pt x="133857" y="266700"/>
                  </a:lnTo>
                  <a:lnTo>
                    <a:pt x="138175" y="262889"/>
                  </a:lnTo>
                  <a:lnTo>
                    <a:pt x="141224" y="261619"/>
                  </a:lnTo>
                  <a:lnTo>
                    <a:pt x="144906" y="260350"/>
                  </a:lnTo>
                  <a:lnTo>
                    <a:pt x="139319" y="247650"/>
                  </a:lnTo>
                  <a:close/>
                </a:path>
                <a:path w="448310" h="440689">
                  <a:moveTo>
                    <a:pt x="217468" y="218439"/>
                  </a:moveTo>
                  <a:lnTo>
                    <a:pt x="195833" y="218439"/>
                  </a:lnTo>
                  <a:lnTo>
                    <a:pt x="202692" y="222250"/>
                  </a:lnTo>
                  <a:lnTo>
                    <a:pt x="216915" y="237489"/>
                  </a:lnTo>
                  <a:lnTo>
                    <a:pt x="220852" y="243839"/>
                  </a:lnTo>
                  <a:lnTo>
                    <a:pt x="221742" y="257809"/>
                  </a:lnTo>
                  <a:lnTo>
                    <a:pt x="219582" y="262889"/>
                  </a:lnTo>
                  <a:lnTo>
                    <a:pt x="210184" y="273050"/>
                  </a:lnTo>
                  <a:lnTo>
                    <a:pt x="204469" y="274319"/>
                  </a:lnTo>
                  <a:lnTo>
                    <a:pt x="223869" y="274319"/>
                  </a:lnTo>
                  <a:lnTo>
                    <a:pt x="227583" y="270509"/>
                  </a:lnTo>
                  <a:lnTo>
                    <a:pt x="230886" y="265429"/>
                  </a:lnTo>
                  <a:lnTo>
                    <a:pt x="232790" y="259079"/>
                  </a:lnTo>
                  <a:lnTo>
                    <a:pt x="234569" y="252729"/>
                  </a:lnTo>
                  <a:lnTo>
                    <a:pt x="234569" y="246379"/>
                  </a:lnTo>
                  <a:lnTo>
                    <a:pt x="232537" y="240029"/>
                  </a:lnTo>
                  <a:lnTo>
                    <a:pt x="230631" y="233679"/>
                  </a:lnTo>
                  <a:lnTo>
                    <a:pt x="226059" y="226059"/>
                  </a:lnTo>
                  <a:lnTo>
                    <a:pt x="218820" y="219709"/>
                  </a:lnTo>
                  <a:lnTo>
                    <a:pt x="217468" y="218439"/>
                  </a:lnTo>
                  <a:close/>
                </a:path>
                <a:path w="448310" h="440689">
                  <a:moveTo>
                    <a:pt x="212725" y="171450"/>
                  </a:moveTo>
                  <a:lnTo>
                    <a:pt x="203326" y="180339"/>
                  </a:lnTo>
                  <a:lnTo>
                    <a:pt x="259206" y="236219"/>
                  </a:lnTo>
                  <a:lnTo>
                    <a:pt x="268605" y="227329"/>
                  </a:lnTo>
                  <a:lnTo>
                    <a:pt x="212725" y="171450"/>
                  </a:lnTo>
                  <a:close/>
                </a:path>
                <a:path w="448310" h="440689">
                  <a:moveTo>
                    <a:pt x="235457" y="148589"/>
                  </a:moveTo>
                  <a:lnTo>
                    <a:pt x="226949" y="157479"/>
                  </a:lnTo>
                  <a:lnTo>
                    <a:pt x="282828" y="213359"/>
                  </a:lnTo>
                  <a:lnTo>
                    <a:pt x="292226" y="203200"/>
                  </a:lnTo>
                  <a:lnTo>
                    <a:pt x="261746" y="172719"/>
                  </a:lnTo>
                  <a:lnTo>
                    <a:pt x="254634" y="166369"/>
                  </a:lnTo>
                  <a:lnTo>
                    <a:pt x="251206" y="160019"/>
                  </a:lnTo>
                  <a:lnTo>
                    <a:pt x="251459" y="156209"/>
                  </a:lnTo>
                  <a:lnTo>
                    <a:pt x="243331" y="156209"/>
                  </a:lnTo>
                  <a:lnTo>
                    <a:pt x="235457" y="148589"/>
                  </a:lnTo>
                  <a:close/>
                </a:path>
                <a:path w="448310" h="440689">
                  <a:moveTo>
                    <a:pt x="295680" y="134619"/>
                  </a:moveTo>
                  <a:lnTo>
                    <a:pt x="272288" y="134619"/>
                  </a:lnTo>
                  <a:lnTo>
                    <a:pt x="277621" y="137159"/>
                  </a:lnTo>
                  <a:lnTo>
                    <a:pt x="280924" y="139700"/>
                  </a:lnTo>
                  <a:lnTo>
                    <a:pt x="318769" y="176529"/>
                  </a:lnTo>
                  <a:lnTo>
                    <a:pt x="328168" y="167639"/>
                  </a:lnTo>
                  <a:lnTo>
                    <a:pt x="295680" y="134619"/>
                  </a:lnTo>
                  <a:close/>
                </a:path>
                <a:path w="448310" h="440689">
                  <a:moveTo>
                    <a:pt x="191515" y="149859"/>
                  </a:moveTo>
                  <a:lnTo>
                    <a:pt x="181990" y="160019"/>
                  </a:lnTo>
                  <a:lnTo>
                    <a:pt x="192912" y="170179"/>
                  </a:lnTo>
                  <a:lnTo>
                    <a:pt x="202437" y="161289"/>
                  </a:lnTo>
                  <a:lnTo>
                    <a:pt x="191515" y="149859"/>
                  </a:lnTo>
                  <a:close/>
                </a:path>
                <a:path w="448310" h="440689">
                  <a:moveTo>
                    <a:pt x="270763" y="119379"/>
                  </a:moveTo>
                  <a:lnTo>
                    <a:pt x="267081" y="120650"/>
                  </a:lnTo>
                  <a:lnTo>
                    <a:pt x="263017" y="121919"/>
                  </a:lnTo>
                  <a:lnTo>
                    <a:pt x="259080" y="123189"/>
                  </a:lnTo>
                  <a:lnTo>
                    <a:pt x="242734" y="148589"/>
                  </a:lnTo>
                  <a:lnTo>
                    <a:pt x="243331" y="156209"/>
                  </a:lnTo>
                  <a:lnTo>
                    <a:pt x="251459" y="156209"/>
                  </a:lnTo>
                  <a:lnTo>
                    <a:pt x="251968" y="148589"/>
                  </a:lnTo>
                  <a:lnTo>
                    <a:pt x="254126" y="143509"/>
                  </a:lnTo>
                  <a:lnTo>
                    <a:pt x="260731" y="137159"/>
                  </a:lnTo>
                  <a:lnTo>
                    <a:pt x="263525" y="135889"/>
                  </a:lnTo>
                  <a:lnTo>
                    <a:pt x="266445" y="134619"/>
                  </a:lnTo>
                  <a:lnTo>
                    <a:pt x="295680" y="134619"/>
                  </a:lnTo>
                  <a:lnTo>
                    <a:pt x="289432" y="128269"/>
                  </a:lnTo>
                  <a:lnTo>
                    <a:pt x="286257" y="125729"/>
                  </a:lnTo>
                  <a:lnTo>
                    <a:pt x="280796" y="121919"/>
                  </a:lnTo>
                  <a:lnTo>
                    <a:pt x="277494" y="120650"/>
                  </a:lnTo>
                  <a:lnTo>
                    <a:pt x="274193" y="120650"/>
                  </a:lnTo>
                  <a:lnTo>
                    <a:pt x="270763" y="119379"/>
                  </a:lnTo>
                  <a:close/>
                </a:path>
                <a:path w="448310" h="440689">
                  <a:moveTo>
                    <a:pt x="341114" y="63500"/>
                  </a:moveTo>
                  <a:lnTo>
                    <a:pt x="326636" y="63500"/>
                  </a:lnTo>
                  <a:lnTo>
                    <a:pt x="319944" y="64769"/>
                  </a:lnTo>
                  <a:lnTo>
                    <a:pt x="296799" y="100329"/>
                  </a:lnTo>
                  <a:lnTo>
                    <a:pt x="297920" y="107950"/>
                  </a:lnTo>
                  <a:lnTo>
                    <a:pt x="325342" y="139700"/>
                  </a:lnTo>
                  <a:lnTo>
                    <a:pt x="339851" y="143509"/>
                  </a:lnTo>
                  <a:lnTo>
                    <a:pt x="353933" y="140969"/>
                  </a:lnTo>
                  <a:lnTo>
                    <a:pt x="360515" y="137159"/>
                  </a:lnTo>
                  <a:lnTo>
                    <a:pt x="366775" y="132079"/>
                  </a:lnTo>
                  <a:lnTo>
                    <a:pt x="367855" y="130809"/>
                  </a:lnTo>
                  <a:lnTo>
                    <a:pt x="336169" y="130809"/>
                  </a:lnTo>
                  <a:lnTo>
                    <a:pt x="329692" y="127000"/>
                  </a:lnTo>
                  <a:lnTo>
                    <a:pt x="323214" y="121919"/>
                  </a:lnTo>
                  <a:lnTo>
                    <a:pt x="332051" y="113029"/>
                  </a:lnTo>
                  <a:lnTo>
                    <a:pt x="315975" y="113029"/>
                  </a:lnTo>
                  <a:lnTo>
                    <a:pt x="311403" y="107950"/>
                  </a:lnTo>
                  <a:lnTo>
                    <a:pt x="309118" y="102869"/>
                  </a:lnTo>
                  <a:lnTo>
                    <a:pt x="309244" y="90169"/>
                  </a:lnTo>
                  <a:lnTo>
                    <a:pt x="311403" y="85089"/>
                  </a:lnTo>
                  <a:lnTo>
                    <a:pt x="320547" y="76200"/>
                  </a:lnTo>
                  <a:lnTo>
                    <a:pt x="326263" y="74929"/>
                  </a:lnTo>
                  <a:lnTo>
                    <a:pt x="359559" y="74929"/>
                  </a:lnTo>
                  <a:lnTo>
                    <a:pt x="355401" y="71119"/>
                  </a:lnTo>
                  <a:lnTo>
                    <a:pt x="348329" y="67309"/>
                  </a:lnTo>
                  <a:lnTo>
                    <a:pt x="341114" y="63500"/>
                  </a:lnTo>
                  <a:close/>
                </a:path>
                <a:path w="448310" h="440689">
                  <a:moveTo>
                    <a:pt x="373380" y="88900"/>
                  </a:moveTo>
                  <a:lnTo>
                    <a:pt x="362331" y="97789"/>
                  </a:lnTo>
                  <a:lnTo>
                    <a:pt x="364870" y="102869"/>
                  </a:lnTo>
                  <a:lnTo>
                    <a:pt x="365887" y="107950"/>
                  </a:lnTo>
                  <a:lnTo>
                    <a:pt x="364617" y="116839"/>
                  </a:lnTo>
                  <a:lnTo>
                    <a:pt x="362584" y="120650"/>
                  </a:lnTo>
                  <a:lnTo>
                    <a:pt x="359028" y="123189"/>
                  </a:lnTo>
                  <a:lnTo>
                    <a:pt x="354456" y="128269"/>
                  </a:lnTo>
                  <a:lnTo>
                    <a:pt x="348869" y="130809"/>
                  </a:lnTo>
                  <a:lnTo>
                    <a:pt x="367855" y="130809"/>
                  </a:lnTo>
                  <a:lnTo>
                    <a:pt x="373252" y="124459"/>
                  </a:lnTo>
                  <a:lnTo>
                    <a:pt x="377063" y="118109"/>
                  </a:lnTo>
                  <a:lnTo>
                    <a:pt x="379094" y="102869"/>
                  </a:lnTo>
                  <a:lnTo>
                    <a:pt x="377444" y="96519"/>
                  </a:lnTo>
                  <a:lnTo>
                    <a:pt x="373380" y="88900"/>
                  </a:lnTo>
                  <a:close/>
                </a:path>
                <a:path w="448310" h="440689">
                  <a:moveTo>
                    <a:pt x="359559" y="74929"/>
                  </a:moveTo>
                  <a:lnTo>
                    <a:pt x="337312" y="74929"/>
                  </a:lnTo>
                  <a:lnTo>
                    <a:pt x="342011" y="77469"/>
                  </a:lnTo>
                  <a:lnTo>
                    <a:pt x="347090" y="82550"/>
                  </a:lnTo>
                  <a:lnTo>
                    <a:pt x="315975" y="113029"/>
                  </a:lnTo>
                  <a:lnTo>
                    <a:pt x="332051" y="113029"/>
                  </a:lnTo>
                  <a:lnTo>
                    <a:pt x="364870" y="80009"/>
                  </a:lnTo>
                  <a:lnTo>
                    <a:pt x="363727" y="78739"/>
                  </a:lnTo>
                  <a:lnTo>
                    <a:pt x="362965" y="77469"/>
                  </a:lnTo>
                  <a:lnTo>
                    <a:pt x="362331" y="77469"/>
                  </a:lnTo>
                  <a:lnTo>
                    <a:pt x="359559" y="74929"/>
                  </a:lnTo>
                  <a:close/>
                </a:path>
                <a:path w="448310" h="440689">
                  <a:moveTo>
                    <a:pt x="355092" y="29209"/>
                  </a:moveTo>
                  <a:lnTo>
                    <a:pt x="346582" y="38100"/>
                  </a:lnTo>
                  <a:lnTo>
                    <a:pt x="402463" y="93979"/>
                  </a:lnTo>
                  <a:lnTo>
                    <a:pt x="411861" y="83819"/>
                  </a:lnTo>
                  <a:lnTo>
                    <a:pt x="374269" y="45719"/>
                  </a:lnTo>
                  <a:lnTo>
                    <a:pt x="370839" y="39369"/>
                  </a:lnTo>
                  <a:lnTo>
                    <a:pt x="371030" y="36829"/>
                  </a:lnTo>
                  <a:lnTo>
                    <a:pt x="362965" y="36829"/>
                  </a:lnTo>
                  <a:lnTo>
                    <a:pt x="355092" y="29209"/>
                  </a:lnTo>
                  <a:close/>
                </a:path>
                <a:path w="448310" h="440689">
                  <a:moveTo>
                    <a:pt x="414065" y="13969"/>
                  </a:moveTo>
                  <a:lnTo>
                    <a:pt x="389127" y="13969"/>
                  </a:lnTo>
                  <a:lnTo>
                    <a:pt x="391921" y="15239"/>
                  </a:lnTo>
                  <a:lnTo>
                    <a:pt x="394588" y="15239"/>
                  </a:lnTo>
                  <a:lnTo>
                    <a:pt x="397256" y="16509"/>
                  </a:lnTo>
                  <a:lnTo>
                    <a:pt x="400557" y="19050"/>
                  </a:lnTo>
                  <a:lnTo>
                    <a:pt x="438404" y="57150"/>
                  </a:lnTo>
                  <a:lnTo>
                    <a:pt x="447802" y="48259"/>
                  </a:lnTo>
                  <a:lnTo>
                    <a:pt x="414065" y="13969"/>
                  </a:lnTo>
                  <a:close/>
                </a:path>
                <a:path w="448310" h="440689">
                  <a:moveTo>
                    <a:pt x="390397" y="0"/>
                  </a:moveTo>
                  <a:lnTo>
                    <a:pt x="386714" y="1269"/>
                  </a:lnTo>
                  <a:lnTo>
                    <a:pt x="382650" y="2539"/>
                  </a:lnTo>
                  <a:lnTo>
                    <a:pt x="378713" y="3809"/>
                  </a:lnTo>
                  <a:lnTo>
                    <a:pt x="362368" y="29209"/>
                  </a:lnTo>
                  <a:lnTo>
                    <a:pt x="362965" y="36829"/>
                  </a:lnTo>
                  <a:lnTo>
                    <a:pt x="371030" y="36829"/>
                  </a:lnTo>
                  <a:lnTo>
                    <a:pt x="371601" y="29209"/>
                  </a:lnTo>
                  <a:lnTo>
                    <a:pt x="373761" y="24129"/>
                  </a:lnTo>
                  <a:lnTo>
                    <a:pt x="383031" y="15239"/>
                  </a:lnTo>
                  <a:lnTo>
                    <a:pt x="386080" y="15239"/>
                  </a:lnTo>
                  <a:lnTo>
                    <a:pt x="389127" y="13969"/>
                  </a:lnTo>
                  <a:lnTo>
                    <a:pt x="414065" y="13969"/>
                  </a:lnTo>
                  <a:lnTo>
                    <a:pt x="409067" y="8889"/>
                  </a:lnTo>
                  <a:lnTo>
                    <a:pt x="405892" y="6350"/>
                  </a:lnTo>
                  <a:lnTo>
                    <a:pt x="400431" y="2539"/>
                  </a:lnTo>
                  <a:lnTo>
                    <a:pt x="397128" y="1269"/>
                  </a:lnTo>
                  <a:lnTo>
                    <a:pt x="393826" y="1269"/>
                  </a:lnTo>
                  <a:lnTo>
                    <a:pt x="3903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3541776" y="4838954"/>
              <a:ext cx="790575" cy="6850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4469638" y="4839080"/>
              <a:ext cx="3563746" cy="612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124952" y="4868545"/>
              <a:ext cx="965707" cy="5176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1803654" y="937641"/>
              <a:ext cx="4242435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Kelan sairastavuusindeksi 2018,</a:t>
              </a:r>
              <a:r>
                <a:rPr sz="1368" b="1" spc="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ikävakioitu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853808" y="2841625"/>
              <a:ext cx="8460740" cy="0"/>
            </a:xfrm>
            <a:custGeom>
              <a:avLst/>
              <a:gdLst/>
              <a:ahLst/>
              <a:cxnLst/>
              <a:rect l="l" t="t" r="r" b="b"/>
              <a:pathLst>
                <a:path w="8460740">
                  <a:moveTo>
                    <a:pt x="0" y="0"/>
                  </a:moveTo>
                  <a:lnTo>
                    <a:pt x="8460625" y="0"/>
                  </a:lnTo>
                </a:path>
              </a:pathLst>
            </a:custGeom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Ryhmä 153">
            <a:extLst>
              <a:ext uri="{FF2B5EF4-FFF2-40B4-BE49-F238E27FC236}">
                <a16:creationId xmlns:a16="http://schemas.microsoft.com/office/drawing/2014/main" id="{BBAD2205-48F7-4840-A38A-70E4570CFC91}"/>
              </a:ext>
            </a:extLst>
          </p:cNvPr>
          <p:cNvGrpSpPr/>
          <p:nvPr/>
        </p:nvGrpSpPr>
        <p:grpSpPr>
          <a:xfrm>
            <a:off x="683568" y="692696"/>
            <a:ext cx="7687455" cy="4640765"/>
            <a:chOff x="727611" y="952952"/>
            <a:chExt cx="7687455" cy="4640765"/>
          </a:xfrm>
        </p:grpSpPr>
        <p:sp>
          <p:nvSpPr>
            <p:cNvPr id="2" name="object 2"/>
            <p:cNvSpPr txBox="1"/>
            <p:nvPr/>
          </p:nvSpPr>
          <p:spPr>
            <a:xfrm>
              <a:off x="792770" y="5448934"/>
              <a:ext cx="5210017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id:243</a:t>
              </a:r>
              <a:endParaRPr sz="941">
                <a:latin typeface="Arial"/>
                <a:cs typeface="Arial"/>
              </a:endParaRPr>
            </a:p>
          </p:txBody>
        </p:sp>
        <p:grpSp>
          <p:nvGrpSpPr>
            <p:cNvPr id="153" name="Ryhmä 152">
              <a:extLst>
                <a:ext uri="{FF2B5EF4-FFF2-40B4-BE49-F238E27FC236}">
                  <a16:creationId xmlns:a16="http://schemas.microsoft.com/office/drawing/2014/main" id="{FDABDBC0-3C79-4A41-BA4C-E12E292F455A}"/>
                </a:ext>
              </a:extLst>
            </p:cNvPr>
            <p:cNvGrpSpPr/>
            <p:nvPr/>
          </p:nvGrpSpPr>
          <p:grpSpPr>
            <a:xfrm>
              <a:off x="727611" y="952952"/>
              <a:ext cx="7687455" cy="4154113"/>
              <a:chOff x="424078" y="949198"/>
              <a:chExt cx="8990051" cy="4858004"/>
            </a:xfrm>
          </p:grpSpPr>
          <p:sp>
            <p:nvSpPr>
              <p:cNvPr id="3" name="object 3"/>
              <p:cNvSpPr/>
              <p:nvPr/>
            </p:nvSpPr>
            <p:spPr>
              <a:xfrm>
                <a:off x="9294266" y="4538472"/>
                <a:ext cx="119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379">
                    <a:moveTo>
                      <a:pt x="0" y="0"/>
                    </a:moveTo>
                    <a:lnTo>
                      <a:pt x="11935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" name="object 4"/>
              <p:cNvSpPr/>
              <p:nvPr/>
            </p:nvSpPr>
            <p:spPr>
              <a:xfrm>
                <a:off x="8756904" y="4538472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01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" name="object 5"/>
              <p:cNvSpPr/>
              <p:nvPr/>
            </p:nvSpPr>
            <p:spPr>
              <a:xfrm>
                <a:off x="8220456" y="4538472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7682483" y="4538472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7146035" y="4538472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" name="object 8"/>
              <p:cNvSpPr/>
              <p:nvPr/>
            </p:nvSpPr>
            <p:spPr>
              <a:xfrm>
                <a:off x="6609588" y="4538472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" name="object 9"/>
              <p:cNvSpPr/>
              <p:nvPr/>
            </p:nvSpPr>
            <p:spPr>
              <a:xfrm>
                <a:off x="6071615" y="4538472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" name="object 10"/>
              <p:cNvSpPr/>
              <p:nvPr/>
            </p:nvSpPr>
            <p:spPr>
              <a:xfrm>
                <a:off x="5535167" y="4538472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" name="object 11"/>
              <p:cNvSpPr/>
              <p:nvPr/>
            </p:nvSpPr>
            <p:spPr>
              <a:xfrm>
                <a:off x="4998720" y="4538472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2"/>
              <p:cNvSpPr/>
              <p:nvPr/>
            </p:nvSpPr>
            <p:spPr>
              <a:xfrm>
                <a:off x="4460747" y="4538472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7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3924300" y="4538472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3386328" y="4538472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2849879" y="4538472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4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2313432" y="4538472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1775739" y="4538472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4">
                    <a:moveTo>
                      <a:pt x="0" y="0"/>
                    </a:moveTo>
                    <a:lnTo>
                      <a:pt x="23898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18"/>
              <p:cNvSpPr/>
              <p:nvPr/>
            </p:nvSpPr>
            <p:spPr>
              <a:xfrm>
                <a:off x="1238707" y="4538472"/>
                <a:ext cx="2387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759">
                    <a:moveTo>
                      <a:pt x="0" y="0"/>
                    </a:moveTo>
                    <a:lnTo>
                      <a:pt x="23868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19"/>
              <p:cNvSpPr/>
              <p:nvPr/>
            </p:nvSpPr>
            <p:spPr>
              <a:xfrm>
                <a:off x="821016" y="4538472"/>
                <a:ext cx="119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380">
                    <a:moveTo>
                      <a:pt x="0" y="0"/>
                    </a:moveTo>
                    <a:lnTo>
                      <a:pt x="11934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9294266" y="4075176"/>
                <a:ext cx="119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379">
                    <a:moveTo>
                      <a:pt x="0" y="0"/>
                    </a:moveTo>
                    <a:lnTo>
                      <a:pt x="11935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8756904" y="4075176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01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8220456" y="4075176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3"/>
              <p:cNvSpPr/>
              <p:nvPr/>
            </p:nvSpPr>
            <p:spPr>
              <a:xfrm>
                <a:off x="7682483" y="4075176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7146035" y="4075176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6609588" y="4075176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6071615" y="4075176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5535167" y="4075176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28"/>
              <p:cNvSpPr/>
              <p:nvPr/>
            </p:nvSpPr>
            <p:spPr>
              <a:xfrm>
                <a:off x="4998720" y="4075176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29"/>
              <p:cNvSpPr/>
              <p:nvPr/>
            </p:nvSpPr>
            <p:spPr>
              <a:xfrm>
                <a:off x="4460747" y="4075176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7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0"/>
              <p:cNvSpPr/>
              <p:nvPr/>
            </p:nvSpPr>
            <p:spPr>
              <a:xfrm>
                <a:off x="3924300" y="4075176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31"/>
              <p:cNvSpPr/>
              <p:nvPr/>
            </p:nvSpPr>
            <p:spPr>
              <a:xfrm>
                <a:off x="3386328" y="4075176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32"/>
              <p:cNvSpPr/>
              <p:nvPr/>
            </p:nvSpPr>
            <p:spPr>
              <a:xfrm>
                <a:off x="2849879" y="4075176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4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33"/>
              <p:cNvSpPr/>
              <p:nvPr/>
            </p:nvSpPr>
            <p:spPr>
              <a:xfrm>
                <a:off x="2313432" y="4075176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34"/>
              <p:cNvSpPr/>
              <p:nvPr/>
            </p:nvSpPr>
            <p:spPr>
              <a:xfrm>
                <a:off x="1775739" y="4075176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4">
                    <a:moveTo>
                      <a:pt x="0" y="0"/>
                    </a:moveTo>
                    <a:lnTo>
                      <a:pt x="23898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5"/>
              <p:cNvSpPr/>
              <p:nvPr/>
            </p:nvSpPr>
            <p:spPr>
              <a:xfrm>
                <a:off x="1238707" y="4075176"/>
                <a:ext cx="2387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759">
                    <a:moveTo>
                      <a:pt x="0" y="0"/>
                    </a:moveTo>
                    <a:lnTo>
                      <a:pt x="23868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36"/>
              <p:cNvSpPr/>
              <p:nvPr/>
            </p:nvSpPr>
            <p:spPr>
              <a:xfrm>
                <a:off x="821016" y="4075176"/>
                <a:ext cx="119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380">
                    <a:moveTo>
                      <a:pt x="0" y="0"/>
                    </a:moveTo>
                    <a:lnTo>
                      <a:pt x="11934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37"/>
              <p:cNvSpPr/>
              <p:nvPr/>
            </p:nvSpPr>
            <p:spPr>
              <a:xfrm>
                <a:off x="9294266" y="3611880"/>
                <a:ext cx="119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379">
                    <a:moveTo>
                      <a:pt x="0" y="0"/>
                    </a:moveTo>
                    <a:lnTo>
                      <a:pt x="11935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38"/>
              <p:cNvSpPr/>
              <p:nvPr/>
            </p:nvSpPr>
            <p:spPr>
              <a:xfrm>
                <a:off x="8756904" y="361188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01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39"/>
              <p:cNvSpPr/>
              <p:nvPr/>
            </p:nvSpPr>
            <p:spPr>
              <a:xfrm>
                <a:off x="8220456" y="3611880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40"/>
              <p:cNvSpPr/>
              <p:nvPr/>
            </p:nvSpPr>
            <p:spPr>
              <a:xfrm>
                <a:off x="7682483" y="361188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41"/>
              <p:cNvSpPr/>
              <p:nvPr/>
            </p:nvSpPr>
            <p:spPr>
              <a:xfrm>
                <a:off x="7146035" y="361188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42"/>
              <p:cNvSpPr/>
              <p:nvPr/>
            </p:nvSpPr>
            <p:spPr>
              <a:xfrm>
                <a:off x="6609588" y="3611880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43"/>
              <p:cNvSpPr/>
              <p:nvPr/>
            </p:nvSpPr>
            <p:spPr>
              <a:xfrm>
                <a:off x="6071615" y="361188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4"/>
              <p:cNvSpPr/>
              <p:nvPr/>
            </p:nvSpPr>
            <p:spPr>
              <a:xfrm>
                <a:off x="5535167" y="361188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5"/>
              <p:cNvSpPr/>
              <p:nvPr/>
            </p:nvSpPr>
            <p:spPr>
              <a:xfrm>
                <a:off x="4998720" y="3611880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46"/>
              <p:cNvSpPr/>
              <p:nvPr/>
            </p:nvSpPr>
            <p:spPr>
              <a:xfrm>
                <a:off x="4460747" y="361188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7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47"/>
              <p:cNvSpPr/>
              <p:nvPr/>
            </p:nvSpPr>
            <p:spPr>
              <a:xfrm>
                <a:off x="3924300" y="3611880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8"/>
              <p:cNvSpPr/>
              <p:nvPr/>
            </p:nvSpPr>
            <p:spPr>
              <a:xfrm>
                <a:off x="3386328" y="361188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49"/>
              <p:cNvSpPr/>
              <p:nvPr/>
            </p:nvSpPr>
            <p:spPr>
              <a:xfrm>
                <a:off x="2849879" y="361188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4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50"/>
              <p:cNvSpPr/>
              <p:nvPr/>
            </p:nvSpPr>
            <p:spPr>
              <a:xfrm>
                <a:off x="2313432" y="3611880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51"/>
              <p:cNvSpPr/>
              <p:nvPr/>
            </p:nvSpPr>
            <p:spPr>
              <a:xfrm>
                <a:off x="1775739" y="361188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4">
                    <a:moveTo>
                      <a:pt x="0" y="0"/>
                    </a:moveTo>
                    <a:lnTo>
                      <a:pt x="23898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52"/>
              <p:cNvSpPr/>
              <p:nvPr/>
            </p:nvSpPr>
            <p:spPr>
              <a:xfrm>
                <a:off x="1238707" y="3611880"/>
                <a:ext cx="2387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759">
                    <a:moveTo>
                      <a:pt x="0" y="0"/>
                    </a:moveTo>
                    <a:lnTo>
                      <a:pt x="23868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53"/>
              <p:cNvSpPr/>
              <p:nvPr/>
            </p:nvSpPr>
            <p:spPr>
              <a:xfrm>
                <a:off x="821016" y="3611880"/>
                <a:ext cx="119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380">
                    <a:moveTo>
                      <a:pt x="0" y="0"/>
                    </a:moveTo>
                    <a:lnTo>
                      <a:pt x="11934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54"/>
              <p:cNvSpPr/>
              <p:nvPr/>
            </p:nvSpPr>
            <p:spPr>
              <a:xfrm>
                <a:off x="9294266" y="3147060"/>
                <a:ext cx="119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379">
                    <a:moveTo>
                      <a:pt x="0" y="0"/>
                    </a:moveTo>
                    <a:lnTo>
                      <a:pt x="11935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55"/>
              <p:cNvSpPr/>
              <p:nvPr/>
            </p:nvSpPr>
            <p:spPr>
              <a:xfrm>
                <a:off x="8756904" y="314706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01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56"/>
              <p:cNvSpPr/>
              <p:nvPr/>
            </p:nvSpPr>
            <p:spPr>
              <a:xfrm>
                <a:off x="8220456" y="3147060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57"/>
              <p:cNvSpPr/>
              <p:nvPr/>
            </p:nvSpPr>
            <p:spPr>
              <a:xfrm>
                <a:off x="7682483" y="314706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58"/>
              <p:cNvSpPr/>
              <p:nvPr/>
            </p:nvSpPr>
            <p:spPr>
              <a:xfrm>
                <a:off x="7146035" y="314706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59"/>
              <p:cNvSpPr/>
              <p:nvPr/>
            </p:nvSpPr>
            <p:spPr>
              <a:xfrm>
                <a:off x="6609588" y="3147060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60"/>
              <p:cNvSpPr/>
              <p:nvPr/>
            </p:nvSpPr>
            <p:spPr>
              <a:xfrm>
                <a:off x="6071615" y="314706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61"/>
              <p:cNvSpPr/>
              <p:nvPr/>
            </p:nvSpPr>
            <p:spPr>
              <a:xfrm>
                <a:off x="5535167" y="314706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62"/>
              <p:cNvSpPr/>
              <p:nvPr/>
            </p:nvSpPr>
            <p:spPr>
              <a:xfrm>
                <a:off x="4998720" y="3147060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63"/>
              <p:cNvSpPr/>
              <p:nvPr/>
            </p:nvSpPr>
            <p:spPr>
              <a:xfrm>
                <a:off x="4460747" y="314706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7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4" name="object 64"/>
              <p:cNvSpPr/>
              <p:nvPr/>
            </p:nvSpPr>
            <p:spPr>
              <a:xfrm>
                <a:off x="3924300" y="3147060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5" name="object 65"/>
              <p:cNvSpPr/>
              <p:nvPr/>
            </p:nvSpPr>
            <p:spPr>
              <a:xfrm>
                <a:off x="3386328" y="314706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6" name="object 66"/>
              <p:cNvSpPr/>
              <p:nvPr/>
            </p:nvSpPr>
            <p:spPr>
              <a:xfrm>
                <a:off x="2849879" y="314706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4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7" name="object 67"/>
              <p:cNvSpPr/>
              <p:nvPr/>
            </p:nvSpPr>
            <p:spPr>
              <a:xfrm>
                <a:off x="2313432" y="3147060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68"/>
              <p:cNvSpPr/>
              <p:nvPr/>
            </p:nvSpPr>
            <p:spPr>
              <a:xfrm>
                <a:off x="1775739" y="3147060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4">
                    <a:moveTo>
                      <a:pt x="0" y="0"/>
                    </a:moveTo>
                    <a:lnTo>
                      <a:pt x="23898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9" name="object 69"/>
              <p:cNvSpPr/>
              <p:nvPr/>
            </p:nvSpPr>
            <p:spPr>
              <a:xfrm>
                <a:off x="1238707" y="3147060"/>
                <a:ext cx="2387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759">
                    <a:moveTo>
                      <a:pt x="0" y="0"/>
                    </a:moveTo>
                    <a:lnTo>
                      <a:pt x="23868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0" name="object 70"/>
              <p:cNvSpPr/>
              <p:nvPr/>
            </p:nvSpPr>
            <p:spPr>
              <a:xfrm>
                <a:off x="821016" y="3147060"/>
                <a:ext cx="119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380">
                    <a:moveTo>
                      <a:pt x="0" y="0"/>
                    </a:moveTo>
                    <a:lnTo>
                      <a:pt x="11934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1" name="object 71"/>
              <p:cNvSpPr/>
              <p:nvPr/>
            </p:nvSpPr>
            <p:spPr>
              <a:xfrm>
                <a:off x="8756904" y="2683764"/>
                <a:ext cx="6572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657225">
                    <a:moveTo>
                      <a:pt x="0" y="0"/>
                    </a:moveTo>
                    <a:lnTo>
                      <a:pt x="656717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2" name="object 72"/>
              <p:cNvSpPr/>
              <p:nvPr/>
            </p:nvSpPr>
            <p:spPr>
              <a:xfrm>
                <a:off x="8220456" y="2683764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3" name="object 73"/>
              <p:cNvSpPr/>
              <p:nvPr/>
            </p:nvSpPr>
            <p:spPr>
              <a:xfrm>
                <a:off x="7682483" y="2683764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4" name="object 74"/>
              <p:cNvSpPr/>
              <p:nvPr/>
            </p:nvSpPr>
            <p:spPr>
              <a:xfrm>
                <a:off x="7146035" y="2683764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5" name="object 75"/>
              <p:cNvSpPr/>
              <p:nvPr/>
            </p:nvSpPr>
            <p:spPr>
              <a:xfrm>
                <a:off x="6609588" y="2683764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6" name="object 76"/>
              <p:cNvSpPr/>
              <p:nvPr/>
            </p:nvSpPr>
            <p:spPr>
              <a:xfrm>
                <a:off x="6071615" y="2683764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7" name="object 77"/>
              <p:cNvSpPr/>
              <p:nvPr/>
            </p:nvSpPr>
            <p:spPr>
              <a:xfrm>
                <a:off x="5535167" y="2683764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78"/>
              <p:cNvSpPr/>
              <p:nvPr/>
            </p:nvSpPr>
            <p:spPr>
              <a:xfrm>
                <a:off x="4998720" y="2683764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9" name="object 79"/>
              <p:cNvSpPr/>
              <p:nvPr/>
            </p:nvSpPr>
            <p:spPr>
              <a:xfrm>
                <a:off x="4460747" y="2683764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7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0" name="object 80"/>
              <p:cNvSpPr/>
              <p:nvPr/>
            </p:nvSpPr>
            <p:spPr>
              <a:xfrm>
                <a:off x="3924300" y="2683764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1" name="object 81"/>
              <p:cNvSpPr/>
              <p:nvPr/>
            </p:nvSpPr>
            <p:spPr>
              <a:xfrm>
                <a:off x="3386328" y="2683764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5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82"/>
              <p:cNvSpPr/>
              <p:nvPr/>
            </p:nvSpPr>
            <p:spPr>
              <a:xfrm>
                <a:off x="2849879" y="2683764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4">
                    <a:moveTo>
                      <a:pt x="0" y="0"/>
                    </a:moveTo>
                    <a:lnTo>
                      <a:pt x="23926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83"/>
              <p:cNvSpPr/>
              <p:nvPr/>
            </p:nvSpPr>
            <p:spPr>
              <a:xfrm>
                <a:off x="2313432" y="2683764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84"/>
              <p:cNvSpPr/>
              <p:nvPr/>
            </p:nvSpPr>
            <p:spPr>
              <a:xfrm>
                <a:off x="1775739" y="2683764"/>
                <a:ext cx="23939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9394">
                    <a:moveTo>
                      <a:pt x="0" y="0"/>
                    </a:moveTo>
                    <a:lnTo>
                      <a:pt x="238988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85"/>
              <p:cNvSpPr/>
              <p:nvPr/>
            </p:nvSpPr>
            <p:spPr>
              <a:xfrm>
                <a:off x="1238707" y="2683764"/>
                <a:ext cx="23876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759">
                    <a:moveTo>
                      <a:pt x="0" y="0"/>
                    </a:moveTo>
                    <a:lnTo>
                      <a:pt x="23868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86"/>
              <p:cNvSpPr/>
              <p:nvPr/>
            </p:nvSpPr>
            <p:spPr>
              <a:xfrm>
                <a:off x="821016" y="2683764"/>
                <a:ext cx="11938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380">
                    <a:moveTo>
                      <a:pt x="0" y="0"/>
                    </a:moveTo>
                    <a:lnTo>
                      <a:pt x="11934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87"/>
              <p:cNvSpPr/>
              <p:nvPr/>
            </p:nvSpPr>
            <p:spPr>
              <a:xfrm>
                <a:off x="7146035" y="2220468"/>
                <a:ext cx="226758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267584">
                    <a:moveTo>
                      <a:pt x="0" y="0"/>
                    </a:moveTo>
                    <a:lnTo>
                      <a:pt x="2267585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88"/>
              <p:cNvSpPr/>
              <p:nvPr/>
            </p:nvSpPr>
            <p:spPr>
              <a:xfrm>
                <a:off x="6609588" y="2220468"/>
                <a:ext cx="238125" cy="0"/>
              </a:xfrm>
              <a:custGeom>
                <a:avLst/>
                <a:gdLst/>
                <a:ahLst/>
                <a:cxnLst/>
                <a:rect l="l" t="t" r="r" b="b"/>
                <a:pathLst>
                  <a:path w="238125">
                    <a:moveTo>
                      <a:pt x="0" y="0"/>
                    </a:moveTo>
                    <a:lnTo>
                      <a:pt x="237743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89"/>
              <p:cNvSpPr/>
              <p:nvPr/>
            </p:nvSpPr>
            <p:spPr>
              <a:xfrm>
                <a:off x="5535167" y="2220468"/>
                <a:ext cx="775970" cy="0"/>
              </a:xfrm>
              <a:custGeom>
                <a:avLst/>
                <a:gdLst/>
                <a:ahLst/>
                <a:cxnLst/>
                <a:rect l="l" t="t" r="r" b="b"/>
                <a:pathLst>
                  <a:path w="775970">
                    <a:moveTo>
                      <a:pt x="0" y="0"/>
                    </a:moveTo>
                    <a:lnTo>
                      <a:pt x="775716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90"/>
              <p:cNvSpPr/>
              <p:nvPr/>
            </p:nvSpPr>
            <p:spPr>
              <a:xfrm>
                <a:off x="2313432" y="2220468"/>
                <a:ext cx="2923540" cy="0"/>
              </a:xfrm>
              <a:custGeom>
                <a:avLst/>
                <a:gdLst/>
                <a:ahLst/>
                <a:cxnLst/>
                <a:rect l="l" t="t" r="r" b="b"/>
                <a:pathLst>
                  <a:path w="2923540">
                    <a:moveTo>
                      <a:pt x="0" y="0"/>
                    </a:moveTo>
                    <a:lnTo>
                      <a:pt x="2923032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91"/>
              <p:cNvSpPr/>
              <p:nvPr/>
            </p:nvSpPr>
            <p:spPr>
              <a:xfrm>
                <a:off x="821016" y="2220468"/>
                <a:ext cx="1193800" cy="0"/>
              </a:xfrm>
              <a:custGeom>
                <a:avLst/>
                <a:gdLst/>
                <a:ahLst/>
                <a:cxnLst/>
                <a:rect l="l" t="t" r="r" b="b"/>
                <a:pathLst>
                  <a:path w="1193800">
                    <a:moveTo>
                      <a:pt x="0" y="0"/>
                    </a:moveTo>
                    <a:lnTo>
                      <a:pt x="1193711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92"/>
              <p:cNvSpPr/>
              <p:nvPr/>
            </p:nvSpPr>
            <p:spPr>
              <a:xfrm>
                <a:off x="821016" y="1756791"/>
                <a:ext cx="85928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592820">
                    <a:moveTo>
                      <a:pt x="0" y="0"/>
                    </a:moveTo>
                    <a:lnTo>
                      <a:pt x="859260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93"/>
              <p:cNvSpPr/>
              <p:nvPr/>
            </p:nvSpPr>
            <p:spPr>
              <a:xfrm>
                <a:off x="821016" y="1756791"/>
                <a:ext cx="8592820" cy="3245485"/>
              </a:xfrm>
              <a:custGeom>
                <a:avLst/>
                <a:gdLst/>
                <a:ahLst/>
                <a:cxnLst/>
                <a:rect l="l" t="t" r="r" b="b"/>
                <a:pathLst>
                  <a:path w="8592820" h="3245485">
                    <a:moveTo>
                      <a:pt x="0" y="3245231"/>
                    </a:moveTo>
                    <a:lnTo>
                      <a:pt x="8592566" y="3245231"/>
                    </a:lnTo>
                    <a:lnTo>
                      <a:pt x="8592566" y="0"/>
                    </a:lnTo>
                    <a:lnTo>
                      <a:pt x="0" y="0"/>
                    </a:lnTo>
                    <a:lnTo>
                      <a:pt x="0" y="3245231"/>
                    </a:lnTo>
                    <a:close/>
                  </a:path>
                </a:pathLst>
              </a:custGeom>
              <a:ln w="9525">
                <a:solidFill>
                  <a:srgbClr val="7E7E7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94"/>
              <p:cNvSpPr/>
              <p:nvPr/>
            </p:nvSpPr>
            <p:spPr>
              <a:xfrm>
                <a:off x="940358" y="2415159"/>
                <a:ext cx="298450" cy="2586990"/>
              </a:xfrm>
              <a:custGeom>
                <a:avLst/>
                <a:gdLst/>
                <a:ahLst/>
                <a:cxnLst/>
                <a:rect l="l" t="t" r="r" b="b"/>
                <a:pathLst>
                  <a:path w="298450" h="2586990">
                    <a:moveTo>
                      <a:pt x="0" y="2586862"/>
                    </a:moveTo>
                    <a:lnTo>
                      <a:pt x="298348" y="2586862"/>
                    </a:lnTo>
                    <a:lnTo>
                      <a:pt x="298348" y="0"/>
                    </a:lnTo>
                    <a:lnTo>
                      <a:pt x="0" y="0"/>
                    </a:lnTo>
                    <a:lnTo>
                      <a:pt x="0" y="2586862"/>
                    </a:lnTo>
                    <a:close/>
                  </a:path>
                </a:pathLst>
              </a:custGeom>
              <a:solidFill>
                <a:srgbClr val="92D05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95"/>
              <p:cNvSpPr/>
              <p:nvPr/>
            </p:nvSpPr>
            <p:spPr>
              <a:xfrm>
                <a:off x="940358" y="2415159"/>
                <a:ext cx="298450" cy="2586990"/>
              </a:xfrm>
              <a:custGeom>
                <a:avLst/>
                <a:gdLst/>
                <a:ahLst/>
                <a:cxnLst/>
                <a:rect l="l" t="t" r="r" b="b"/>
                <a:pathLst>
                  <a:path w="298450" h="2586990">
                    <a:moveTo>
                      <a:pt x="0" y="2586862"/>
                    </a:moveTo>
                    <a:lnTo>
                      <a:pt x="298348" y="2586862"/>
                    </a:lnTo>
                    <a:lnTo>
                      <a:pt x="298348" y="0"/>
                    </a:lnTo>
                    <a:lnTo>
                      <a:pt x="0" y="0"/>
                    </a:lnTo>
                    <a:lnTo>
                      <a:pt x="0" y="2586862"/>
                    </a:lnTo>
                    <a:close/>
                  </a:path>
                </a:pathLst>
              </a:custGeom>
              <a:ln w="9524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96"/>
              <p:cNvSpPr/>
              <p:nvPr/>
            </p:nvSpPr>
            <p:spPr>
              <a:xfrm>
                <a:off x="1477391" y="2537968"/>
                <a:ext cx="298450" cy="2464435"/>
              </a:xfrm>
              <a:custGeom>
                <a:avLst/>
                <a:gdLst/>
                <a:ahLst/>
                <a:cxnLst/>
                <a:rect l="l" t="t" r="r" b="b"/>
                <a:pathLst>
                  <a:path w="298450" h="2464435">
                    <a:moveTo>
                      <a:pt x="0" y="2464054"/>
                    </a:moveTo>
                    <a:lnTo>
                      <a:pt x="298348" y="2464054"/>
                    </a:lnTo>
                    <a:lnTo>
                      <a:pt x="298348" y="0"/>
                    </a:lnTo>
                    <a:lnTo>
                      <a:pt x="0" y="0"/>
                    </a:lnTo>
                    <a:lnTo>
                      <a:pt x="0" y="2464054"/>
                    </a:lnTo>
                    <a:close/>
                  </a:path>
                </a:pathLst>
              </a:custGeom>
              <a:solidFill>
                <a:srgbClr val="ED2C7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97"/>
              <p:cNvSpPr/>
              <p:nvPr/>
            </p:nvSpPr>
            <p:spPr>
              <a:xfrm>
                <a:off x="1477391" y="2537968"/>
                <a:ext cx="298450" cy="2464435"/>
              </a:xfrm>
              <a:custGeom>
                <a:avLst/>
                <a:gdLst/>
                <a:ahLst/>
                <a:cxnLst/>
                <a:rect l="l" t="t" r="r" b="b"/>
                <a:pathLst>
                  <a:path w="298450" h="2464435">
                    <a:moveTo>
                      <a:pt x="0" y="2464054"/>
                    </a:moveTo>
                    <a:lnTo>
                      <a:pt x="298348" y="2464054"/>
                    </a:lnTo>
                    <a:lnTo>
                      <a:pt x="298348" y="0"/>
                    </a:lnTo>
                    <a:lnTo>
                      <a:pt x="0" y="0"/>
                    </a:lnTo>
                    <a:lnTo>
                      <a:pt x="0" y="2464054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98"/>
              <p:cNvSpPr/>
              <p:nvPr/>
            </p:nvSpPr>
            <p:spPr>
              <a:xfrm>
                <a:off x="8995918" y="2684018"/>
                <a:ext cx="298450" cy="2318385"/>
              </a:xfrm>
              <a:custGeom>
                <a:avLst/>
                <a:gdLst/>
                <a:ahLst/>
                <a:cxnLst/>
                <a:rect l="l" t="t" r="r" b="b"/>
                <a:pathLst>
                  <a:path w="298450" h="2318385">
                    <a:moveTo>
                      <a:pt x="0" y="2318004"/>
                    </a:moveTo>
                    <a:lnTo>
                      <a:pt x="298348" y="2318004"/>
                    </a:lnTo>
                    <a:lnTo>
                      <a:pt x="298348" y="0"/>
                    </a:lnTo>
                    <a:lnTo>
                      <a:pt x="0" y="0"/>
                    </a:lnTo>
                    <a:lnTo>
                      <a:pt x="0" y="2318004"/>
                    </a:lnTo>
                    <a:close/>
                  </a:path>
                </a:pathLst>
              </a:custGeom>
              <a:solidFill>
                <a:srgbClr val="EC7C3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99"/>
              <p:cNvSpPr/>
              <p:nvPr/>
            </p:nvSpPr>
            <p:spPr>
              <a:xfrm>
                <a:off x="8995918" y="2684018"/>
                <a:ext cx="298450" cy="2318385"/>
              </a:xfrm>
              <a:custGeom>
                <a:avLst/>
                <a:gdLst/>
                <a:ahLst/>
                <a:cxnLst/>
                <a:rect l="l" t="t" r="r" b="b"/>
                <a:pathLst>
                  <a:path w="298450" h="2318385">
                    <a:moveTo>
                      <a:pt x="0" y="2318004"/>
                    </a:moveTo>
                    <a:lnTo>
                      <a:pt x="298348" y="2318004"/>
                    </a:lnTo>
                    <a:lnTo>
                      <a:pt x="298348" y="0"/>
                    </a:lnTo>
                    <a:lnTo>
                      <a:pt x="0" y="0"/>
                    </a:lnTo>
                    <a:lnTo>
                      <a:pt x="0" y="2318004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100"/>
              <p:cNvSpPr/>
              <p:nvPr/>
            </p:nvSpPr>
            <p:spPr>
              <a:xfrm>
                <a:off x="2014727" y="1994916"/>
                <a:ext cx="299085" cy="3007360"/>
              </a:xfrm>
              <a:custGeom>
                <a:avLst/>
                <a:gdLst/>
                <a:ahLst/>
                <a:cxnLst/>
                <a:rect l="l" t="t" r="r" b="b"/>
                <a:pathLst>
                  <a:path w="299085" h="3007360">
                    <a:moveTo>
                      <a:pt x="298704" y="0"/>
                    </a:moveTo>
                    <a:lnTo>
                      <a:pt x="0" y="0"/>
                    </a:lnTo>
                    <a:lnTo>
                      <a:pt x="0" y="3007106"/>
                    </a:lnTo>
                    <a:lnTo>
                      <a:pt x="298704" y="3007106"/>
                    </a:lnTo>
                    <a:lnTo>
                      <a:pt x="298704" y="0"/>
                    </a:lnTo>
                    <a:close/>
                  </a:path>
                </a:pathLst>
              </a:custGeom>
              <a:solidFill>
                <a:srgbClr val="A4A4A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101"/>
              <p:cNvSpPr/>
              <p:nvPr/>
            </p:nvSpPr>
            <p:spPr>
              <a:xfrm>
                <a:off x="2551176" y="2487168"/>
                <a:ext cx="299085" cy="2515235"/>
              </a:xfrm>
              <a:custGeom>
                <a:avLst/>
                <a:gdLst/>
                <a:ahLst/>
                <a:cxnLst/>
                <a:rect l="l" t="t" r="r" b="b"/>
                <a:pathLst>
                  <a:path w="299085" h="2515235">
                    <a:moveTo>
                      <a:pt x="298704" y="0"/>
                    </a:moveTo>
                    <a:lnTo>
                      <a:pt x="0" y="0"/>
                    </a:lnTo>
                    <a:lnTo>
                      <a:pt x="0" y="2514854"/>
                    </a:lnTo>
                    <a:lnTo>
                      <a:pt x="298704" y="2514854"/>
                    </a:lnTo>
                    <a:lnTo>
                      <a:pt x="298704" y="0"/>
                    </a:lnTo>
                    <a:close/>
                  </a:path>
                </a:pathLst>
              </a:custGeom>
              <a:solidFill>
                <a:srgbClr val="A4A4A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102"/>
              <p:cNvSpPr/>
              <p:nvPr/>
            </p:nvSpPr>
            <p:spPr>
              <a:xfrm>
                <a:off x="3089148" y="2264664"/>
                <a:ext cx="297180" cy="2737485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737485">
                    <a:moveTo>
                      <a:pt x="297179" y="0"/>
                    </a:moveTo>
                    <a:lnTo>
                      <a:pt x="0" y="0"/>
                    </a:lnTo>
                    <a:lnTo>
                      <a:pt x="0" y="2737358"/>
                    </a:lnTo>
                    <a:lnTo>
                      <a:pt x="297179" y="2737358"/>
                    </a:lnTo>
                    <a:lnTo>
                      <a:pt x="297179" y="0"/>
                    </a:lnTo>
                    <a:close/>
                  </a:path>
                </a:pathLst>
              </a:custGeom>
              <a:solidFill>
                <a:srgbClr val="A4A4A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103"/>
              <p:cNvSpPr/>
              <p:nvPr/>
            </p:nvSpPr>
            <p:spPr>
              <a:xfrm>
                <a:off x="3625596" y="2397252"/>
                <a:ext cx="299085" cy="2604770"/>
              </a:xfrm>
              <a:custGeom>
                <a:avLst/>
                <a:gdLst/>
                <a:ahLst/>
                <a:cxnLst/>
                <a:rect l="l" t="t" r="r" b="b"/>
                <a:pathLst>
                  <a:path w="299085" h="2604770">
                    <a:moveTo>
                      <a:pt x="298703" y="0"/>
                    </a:moveTo>
                    <a:lnTo>
                      <a:pt x="0" y="0"/>
                    </a:lnTo>
                    <a:lnTo>
                      <a:pt x="0" y="2604770"/>
                    </a:lnTo>
                    <a:lnTo>
                      <a:pt x="298703" y="2604770"/>
                    </a:lnTo>
                    <a:lnTo>
                      <a:pt x="298703" y="0"/>
                    </a:lnTo>
                    <a:close/>
                  </a:path>
                </a:pathLst>
              </a:custGeom>
              <a:solidFill>
                <a:srgbClr val="A4A4A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104"/>
              <p:cNvSpPr/>
              <p:nvPr/>
            </p:nvSpPr>
            <p:spPr>
              <a:xfrm>
                <a:off x="4162044" y="2237232"/>
                <a:ext cx="299085" cy="2764790"/>
              </a:xfrm>
              <a:custGeom>
                <a:avLst/>
                <a:gdLst/>
                <a:ahLst/>
                <a:cxnLst/>
                <a:rect l="l" t="t" r="r" b="b"/>
                <a:pathLst>
                  <a:path w="299085" h="2764790">
                    <a:moveTo>
                      <a:pt x="298703" y="0"/>
                    </a:moveTo>
                    <a:lnTo>
                      <a:pt x="0" y="0"/>
                    </a:lnTo>
                    <a:lnTo>
                      <a:pt x="0" y="2764790"/>
                    </a:lnTo>
                    <a:lnTo>
                      <a:pt x="298703" y="2764790"/>
                    </a:lnTo>
                    <a:lnTo>
                      <a:pt x="298703" y="0"/>
                    </a:lnTo>
                    <a:close/>
                  </a:path>
                </a:pathLst>
              </a:custGeom>
              <a:solidFill>
                <a:srgbClr val="A4A4A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105"/>
              <p:cNvSpPr/>
              <p:nvPr/>
            </p:nvSpPr>
            <p:spPr>
              <a:xfrm>
                <a:off x="4700015" y="2567940"/>
                <a:ext cx="299085" cy="2434590"/>
              </a:xfrm>
              <a:custGeom>
                <a:avLst/>
                <a:gdLst/>
                <a:ahLst/>
                <a:cxnLst/>
                <a:rect l="l" t="t" r="r" b="b"/>
                <a:pathLst>
                  <a:path w="299085" h="2434590">
                    <a:moveTo>
                      <a:pt x="298704" y="0"/>
                    </a:moveTo>
                    <a:lnTo>
                      <a:pt x="0" y="0"/>
                    </a:lnTo>
                    <a:lnTo>
                      <a:pt x="0" y="2434082"/>
                    </a:lnTo>
                    <a:lnTo>
                      <a:pt x="298704" y="2434082"/>
                    </a:lnTo>
                    <a:lnTo>
                      <a:pt x="298704" y="0"/>
                    </a:lnTo>
                    <a:close/>
                  </a:path>
                </a:pathLst>
              </a:custGeom>
              <a:solidFill>
                <a:srgbClr val="A4A4A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106"/>
              <p:cNvSpPr/>
              <p:nvPr/>
            </p:nvSpPr>
            <p:spPr>
              <a:xfrm>
                <a:off x="5236464" y="2118360"/>
                <a:ext cx="299085" cy="2884170"/>
              </a:xfrm>
              <a:custGeom>
                <a:avLst/>
                <a:gdLst/>
                <a:ahLst/>
                <a:cxnLst/>
                <a:rect l="l" t="t" r="r" b="b"/>
                <a:pathLst>
                  <a:path w="299085" h="2884170">
                    <a:moveTo>
                      <a:pt x="298703" y="0"/>
                    </a:moveTo>
                    <a:lnTo>
                      <a:pt x="0" y="0"/>
                    </a:lnTo>
                    <a:lnTo>
                      <a:pt x="0" y="2883661"/>
                    </a:lnTo>
                    <a:lnTo>
                      <a:pt x="298703" y="2883661"/>
                    </a:lnTo>
                    <a:lnTo>
                      <a:pt x="298703" y="0"/>
                    </a:lnTo>
                    <a:close/>
                  </a:path>
                </a:pathLst>
              </a:custGeom>
              <a:solidFill>
                <a:srgbClr val="A4A4A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107"/>
              <p:cNvSpPr/>
              <p:nvPr/>
            </p:nvSpPr>
            <p:spPr>
              <a:xfrm>
                <a:off x="5774435" y="2474976"/>
                <a:ext cx="297180" cy="2527300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527300">
                    <a:moveTo>
                      <a:pt x="297179" y="0"/>
                    </a:moveTo>
                    <a:lnTo>
                      <a:pt x="0" y="0"/>
                    </a:lnTo>
                    <a:lnTo>
                      <a:pt x="0" y="2527046"/>
                    </a:lnTo>
                    <a:lnTo>
                      <a:pt x="297179" y="2527046"/>
                    </a:lnTo>
                    <a:lnTo>
                      <a:pt x="297179" y="0"/>
                    </a:lnTo>
                    <a:close/>
                  </a:path>
                </a:pathLst>
              </a:custGeom>
              <a:solidFill>
                <a:srgbClr val="A4A4A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108"/>
              <p:cNvSpPr/>
              <p:nvPr/>
            </p:nvSpPr>
            <p:spPr>
              <a:xfrm>
                <a:off x="6310884" y="2132076"/>
                <a:ext cx="299085" cy="2870200"/>
              </a:xfrm>
              <a:custGeom>
                <a:avLst/>
                <a:gdLst/>
                <a:ahLst/>
                <a:cxnLst/>
                <a:rect l="l" t="t" r="r" b="b"/>
                <a:pathLst>
                  <a:path w="299084" h="2870200">
                    <a:moveTo>
                      <a:pt x="298704" y="0"/>
                    </a:moveTo>
                    <a:lnTo>
                      <a:pt x="0" y="0"/>
                    </a:lnTo>
                    <a:lnTo>
                      <a:pt x="0" y="2869946"/>
                    </a:lnTo>
                    <a:lnTo>
                      <a:pt x="298704" y="2869946"/>
                    </a:lnTo>
                    <a:lnTo>
                      <a:pt x="298704" y="0"/>
                    </a:lnTo>
                    <a:close/>
                  </a:path>
                </a:pathLst>
              </a:custGeom>
              <a:solidFill>
                <a:srgbClr val="A4A4A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109"/>
              <p:cNvSpPr/>
              <p:nvPr/>
            </p:nvSpPr>
            <p:spPr>
              <a:xfrm>
                <a:off x="6847331" y="2139696"/>
                <a:ext cx="299085" cy="2862580"/>
              </a:xfrm>
              <a:custGeom>
                <a:avLst/>
                <a:gdLst/>
                <a:ahLst/>
                <a:cxnLst/>
                <a:rect l="l" t="t" r="r" b="b"/>
                <a:pathLst>
                  <a:path w="299084" h="2862579">
                    <a:moveTo>
                      <a:pt x="298703" y="0"/>
                    </a:moveTo>
                    <a:lnTo>
                      <a:pt x="0" y="0"/>
                    </a:lnTo>
                    <a:lnTo>
                      <a:pt x="0" y="2862326"/>
                    </a:lnTo>
                    <a:lnTo>
                      <a:pt x="298703" y="2862326"/>
                    </a:lnTo>
                    <a:lnTo>
                      <a:pt x="298703" y="0"/>
                    </a:lnTo>
                    <a:close/>
                  </a:path>
                </a:pathLst>
              </a:custGeom>
              <a:solidFill>
                <a:srgbClr val="A4A4A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110"/>
              <p:cNvSpPr/>
              <p:nvPr/>
            </p:nvSpPr>
            <p:spPr>
              <a:xfrm>
                <a:off x="7385304" y="2350008"/>
                <a:ext cx="297180" cy="2652395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652395">
                    <a:moveTo>
                      <a:pt x="297179" y="0"/>
                    </a:moveTo>
                    <a:lnTo>
                      <a:pt x="0" y="0"/>
                    </a:lnTo>
                    <a:lnTo>
                      <a:pt x="0" y="2652014"/>
                    </a:lnTo>
                    <a:lnTo>
                      <a:pt x="297179" y="2652014"/>
                    </a:lnTo>
                    <a:lnTo>
                      <a:pt x="297179" y="0"/>
                    </a:lnTo>
                    <a:close/>
                  </a:path>
                </a:pathLst>
              </a:custGeom>
              <a:solidFill>
                <a:srgbClr val="A4A4A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111"/>
              <p:cNvSpPr/>
              <p:nvPr/>
            </p:nvSpPr>
            <p:spPr>
              <a:xfrm>
                <a:off x="7921752" y="2532888"/>
                <a:ext cx="299085" cy="2469515"/>
              </a:xfrm>
              <a:custGeom>
                <a:avLst/>
                <a:gdLst/>
                <a:ahLst/>
                <a:cxnLst/>
                <a:rect l="l" t="t" r="r" b="b"/>
                <a:pathLst>
                  <a:path w="299084" h="2469515">
                    <a:moveTo>
                      <a:pt x="298703" y="0"/>
                    </a:moveTo>
                    <a:lnTo>
                      <a:pt x="0" y="0"/>
                    </a:lnTo>
                    <a:lnTo>
                      <a:pt x="0" y="2469134"/>
                    </a:lnTo>
                    <a:lnTo>
                      <a:pt x="298703" y="2469134"/>
                    </a:lnTo>
                    <a:lnTo>
                      <a:pt x="298703" y="0"/>
                    </a:lnTo>
                    <a:close/>
                  </a:path>
                </a:pathLst>
              </a:custGeom>
              <a:solidFill>
                <a:srgbClr val="A4A4A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112"/>
              <p:cNvSpPr/>
              <p:nvPr/>
            </p:nvSpPr>
            <p:spPr>
              <a:xfrm>
                <a:off x="8458200" y="2206752"/>
                <a:ext cx="299085" cy="2795270"/>
              </a:xfrm>
              <a:custGeom>
                <a:avLst/>
                <a:gdLst/>
                <a:ahLst/>
                <a:cxnLst/>
                <a:rect l="l" t="t" r="r" b="b"/>
                <a:pathLst>
                  <a:path w="299084" h="2795270">
                    <a:moveTo>
                      <a:pt x="298703" y="0"/>
                    </a:moveTo>
                    <a:lnTo>
                      <a:pt x="0" y="0"/>
                    </a:lnTo>
                    <a:lnTo>
                      <a:pt x="0" y="2795270"/>
                    </a:lnTo>
                    <a:lnTo>
                      <a:pt x="298703" y="2795270"/>
                    </a:lnTo>
                    <a:lnTo>
                      <a:pt x="298703" y="0"/>
                    </a:lnTo>
                    <a:close/>
                  </a:path>
                </a:pathLst>
              </a:custGeom>
              <a:solidFill>
                <a:srgbClr val="A4A4A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113"/>
              <p:cNvSpPr/>
              <p:nvPr/>
            </p:nvSpPr>
            <p:spPr>
              <a:xfrm>
                <a:off x="2014727" y="1994916"/>
                <a:ext cx="299085" cy="3007360"/>
              </a:xfrm>
              <a:custGeom>
                <a:avLst/>
                <a:gdLst/>
                <a:ahLst/>
                <a:cxnLst/>
                <a:rect l="l" t="t" r="r" b="b"/>
                <a:pathLst>
                  <a:path w="299085" h="3007360">
                    <a:moveTo>
                      <a:pt x="0" y="0"/>
                    </a:moveTo>
                    <a:lnTo>
                      <a:pt x="298704" y="0"/>
                    </a:lnTo>
                    <a:lnTo>
                      <a:pt x="298704" y="3007106"/>
                    </a:lnTo>
                    <a:lnTo>
                      <a:pt x="0" y="3007106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114"/>
              <p:cNvSpPr/>
              <p:nvPr/>
            </p:nvSpPr>
            <p:spPr>
              <a:xfrm>
                <a:off x="2551176" y="2487168"/>
                <a:ext cx="299085" cy="2515235"/>
              </a:xfrm>
              <a:custGeom>
                <a:avLst/>
                <a:gdLst/>
                <a:ahLst/>
                <a:cxnLst/>
                <a:rect l="l" t="t" r="r" b="b"/>
                <a:pathLst>
                  <a:path w="299085" h="2515235">
                    <a:moveTo>
                      <a:pt x="0" y="0"/>
                    </a:moveTo>
                    <a:lnTo>
                      <a:pt x="298704" y="0"/>
                    </a:lnTo>
                    <a:lnTo>
                      <a:pt x="298704" y="2514854"/>
                    </a:lnTo>
                    <a:lnTo>
                      <a:pt x="0" y="2514854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115"/>
              <p:cNvSpPr/>
              <p:nvPr/>
            </p:nvSpPr>
            <p:spPr>
              <a:xfrm>
                <a:off x="3089148" y="2264664"/>
                <a:ext cx="297180" cy="2737485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737485">
                    <a:moveTo>
                      <a:pt x="0" y="0"/>
                    </a:moveTo>
                    <a:lnTo>
                      <a:pt x="297179" y="0"/>
                    </a:lnTo>
                    <a:lnTo>
                      <a:pt x="297179" y="2737358"/>
                    </a:lnTo>
                    <a:lnTo>
                      <a:pt x="0" y="2737358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116"/>
              <p:cNvSpPr/>
              <p:nvPr/>
            </p:nvSpPr>
            <p:spPr>
              <a:xfrm>
                <a:off x="3625596" y="2397252"/>
                <a:ext cx="299085" cy="2604770"/>
              </a:xfrm>
              <a:custGeom>
                <a:avLst/>
                <a:gdLst/>
                <a:ahLst/>
                <a:cxnLst/>
                <a:rect l="l" t="t" r="r" b="b"/>
                <a:pathLst>
                  <a:path w="299085" h="2604770">
                    <a:moveTo>
                      <a:pt x="0" y="0"/>
                    </a:moveTo>
                    <a:lnTo>
                      <a:pt x="298703" y="0"/>
                    </a:lnTo>
                    <a:lnTo>
                      <a:pt x="298703" y="2604770"/>
                    </a:lnTo>
                    <a:lnTo>
                      <a:pt x="0" y="260477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117"/>
              <p:cNvSpPr/>
              <p:nvPr/>
            </p:nvSpPr>
            <p:spPr>
              <a:xfrm>
                <a:off x="4162044" y="2237232"/>
                <a:ext cx="299085" cy="2764790"/>
              </a:xfrm>
              <a:custGeom>
                <a:avLst/>
                <a:gdLst/>
                <a:ahLst/>
                <a:cxnLst/>
                <a:rect l="l" t="t" r="r" b="b"/>
                <a:pathLst>
                  <a:path w="299085" h="2764790">
                    <a:moveTo>
                      <a:pt x="0" y="0"/>
                    </a:moveTo>
                    <a:lnTo>
                      <a:pt x="298703" y="0"/>
                    </a:lnTo>
                    <a:lnTo>
                      <a:pt x="298703" y="2764790"/>
                    </a:lnTo>
                    <a:lnTo>
                      <a:pt x="0" y="276479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object 118"/>
              <p:cNvSpPr/>
              <p:nvPr/>
            </p:nvSpPr>
            <p:spPr>
              <a:xfrm>
                <a:off x="4700015" y="2567940"/>
                <a:ext cx="299085" cy="2434590"/>
              </a:xfrm>
              <a:custGeom>
                <a:avLst/>
                <a:gdLst/>
                <a:ahLst/>
                <a:cxnLst/>
                <a:rect l="l" t="t" r="r" b="b"/>
                <a:pathLst>
                  <a:path w="299085" h="2434590">
                    <a:moveTo>
                      <a:pt x="0" y="0"/>
                    </a:moveTo>
                    <a:lnTo>
                      <a:pt x="298704" y="0"/>
                    </a:lnTo>
                    <a:lnTo>
                      <a:pt x="298704" y="2434082"/>
                    </a:lnTo>
                    <a:lnTo>
                      <a:pt x="0" y="2434082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119"/>
              <p:cNvSpPr/>
              <p:nvPr/>
            </p:nvSpPr>
            <p:spPr>
              <a:xfrm>
                <a:off x="5236464" y="2118360"/>
                <a:ext cx="299085" cy="2884170"/>
              </a:xfrm>
              <a:custGeom>
                <a:avLst/>
                <a:gdLst/>
                <a:ahLst/>
                <a:cxnLst/>
                <a:rect l="l" t="t" r="r" b="b"/>
                <a:pathLst>
                  <a:path w="299085" h="2884170">
                    <a:moveTo>
                      <a:pt x="0" y="0"/>
                    </a:moveTo>
                    <a:lnTo>
                      <a:pt x="298703" y="0"/>
                    </a:lnTo>
                    <a:lnTo>
                      <a:pt x="298703" y="2883661"/>
                    </a:lnTo>
                    <a:lnTo>
                      <a:pt x="0" y="2883661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120"/>
              <p:cNvSpPr/>
              <p:nvPr/>
            </p:nvSpPr>
            <p:spPr>
              <a:xfrm>
                <a:off x="5774435" y="2474976"/>
                <a:ext cx="297180" cy="2527300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527300">
                    <a:moveTo>
                      <a:pt x="0" y="0"/>
                    </a:moveTo>
                    <a:lnTo>
                      <a:pt x="297179" y="0"/>
                    </a:lnTo>
                    <a:lnTo>
                      <a:pt x="297179" y="2527046"/>
                    </a:lnTo>
                    <a:lnTo>
                      <a:pt x="0" y="2527046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121"/>
              <p:cNvSpPr/>
              <p:nvPr/>
            </p:nvSpPr>
            <p:spPr>
              <a:xfrm>
                <a:off x="6310884" y="2132076"/>
                <a:ext cx="299085" cy="2870200"/>
              </a:xfrm>
              <a:custGeom>
                <a:avLst/>
                <a:gdLst/>
                <a:ahLst/>
                <a:cxnLst/>
                <a:rect l="l" t="t" r="r" b="b"/>
                <a:pathLst>
                  <a:path w="299084" h="2870200">
                    <a:moveTo>
                      <a:pt x="0" y="0"/>
                    </a:moveTo>
                    <a:lnTo>
                      <a:pt x="298704" y="0"/>
                    </a:lnTo>
                    <a:lnTo>
                      <a:pt x="298704" y="2869946"/>
                    </a:lnTo>
                    <a:lnTo>
                      <a:pt x="0" y="2869946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object 122"/>
              <p:cNvSpPr/>
              <p:nvPr/>
            </p:nvSpPr>
            <p:spPr>
              <a:xfrm>
                <a:off x="6847331" y="2139696"/>
                <a:ext cx="299085" cy="2862580"/>
              </a:xfrm>
              <a:custGeom>
                <a:avLst/>
                <a:gdLst/>
                <a:ahLst/>
                <a:cxnLst/>
                <a:rect l="l" t="t" r="r" b="b"/>
                <a:pathLst>
                  <a:path w="299084" h="2862579">
                    <a:moveTo>
                      <a:pt x="0" y="0"/>
                    </a:moveTo>
                    <a:lnTo>
                      <a:pt x="298703" y="0"/>
                    </a:lnTo>
                    <a:lnTo>
                      <a:pt x="298703" y="2862326"/>
                    </a:lnTo>
                    <a:lnTo>
                      <a:pt x="0" y="2862326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123"/>
              <p:cNvSpPr/>
              <p:nvPr/>
            </p:nvSpPr>
            <p:spPr>
              <a:xfrm>
                <a:off x="7385304" y="2350008"/>
                <a:ext cx="297180" cy="2652395"/>
              </a:xfrm>
              <a:custGeom>
                <a:avLst/>
                <a:gdLst/>
                <a:ahLst/>
                <a:cxnLst/>
                <a:rect l="l" t="t" r="r" b="b"/>
                <a:pathLst>
                  <a:path w="297179" h="2652395">
                    <a:moveTo>
                      <a:pt x="0" y="0"/>
                    </a:moveTo>
                    <a:lnTo>
                      <a:pt x="297179" y="0"/>
                    </a:lnTo>
                    <a:lnTo>
                      <a:pt x="297179" y="2652014"/>
                    </a:lnTo>
                    <a:lnTo>
                      <a:pt x="0" y="2652014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124"/>
              <p:cNvSpPr/>
              <p:nvPr/>
            </p:nvSpPr>
            <p:spPr>
              <a:xfrm>
                <a:off x="7921752" y="2532888"/>
                <a:ext cx="299085" cy="2469515"/>
              </a:xfrm>
              <a:custGeom>
                <a:avLst/>
                <a:gdLst/>
                <a:ahLst/>
                <a:cxnLst/>
                <a:rect l="l" t="t" r="r" b="b"/>
                <a:pathLst>
                  <a:path w="299084" h="2469515">
                    <a:moveTo>
                      <a:pt x="0" y="0"/>
                    </a:moveTo>
                    <a:lnTo>
                      <a:pt x="298703" y="0"/>
                    </a:lnTo>
                    <a:lnTo>
                      <a:pt x="298703" y="2469134"/>
                    </a:lnTo>
                    <a:lnTo>
                      <a:pt x="0" y="2469134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125"/>
              <p:cNvSpPr/>
              <p:nvPr/>
            </p:nvSpPr>
            <p:spPr>
              <a:xfrm>
                <a:off x="8458200" y="2206752"/>
                <a:ext cx="299085" cy="2795270"/>
              </a:xfrm>
              <a:custGeom>
                <a:avLst/>
                <a:gdLst/>
                <a:ahLst/>
                <a:cxnLst/>
                <a:rect l="l" t="t" r="r" b="b"/>
                <a:pathLst>
                  <a:path w="299084" h="2795270">
                    <a:moveTo>
                      <a:pt x="0" y="0"/>
                    </a:moveTo>
                    <a:lnTo>
                      <a:pt x="298703" y="0"/>
                    </a:lnTo>
                    <a:lnTo>
                      <a:pt x="298703" y="2795270"/>
                    </a:lnTo>
                    <a:lnTo>
                      <a:pt x="0" y="2795270"/>
                    </a:lnTo>
                    <a:lnTo>
                      <a:pt x="0" y="0"/>
                    </a:lnTo>
                    <a:close/>
                  </a:path>
                </a:pathLst>
              </a:custGeom>
              <a:ln w="952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126"/>
              <p:cNvSpPr/>
              <p:nvPr/>
            </p:nvSpPr>
            <p:spPr>
              <a:xfrm>
                <a:off x="821016" y="5002022"/>
                <a:ext cx="8592820" cy="0"/>
              </a:xfrm>
              <a:custGeom>
                <a:avLst/>
                <a:gdLst/>
                <a:ahLst/>
                <a:cxnLst/>
                <a:rect l="l" t="t" r="r" b="b"/>
                <a:pathLst>
                  <a:path w="8592820">
                    <a:moveTo>
                      <a:pt x="0" y="0"/>
                    </a:moveTo>
                    <a:lnTo>
                      <a:pt x="8592604" y="0"/>
                    </a:lnTo>
                  </a:path>
                </a:pathLst>
              </a:custGeom>
              <a:ln w="9525">
                <a:solidFill>
                  <a:srgbClr val="D9D9D9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127"/>
              <p:cNvSpPr txBox="1"/>
              <p:nvPr/>
            </p:nvSpPr>
            <p:spPr>
              <a:xfrm>
                <a:off x="895603" y="2173859"/>
                <a:ext cx="387350" cy="1846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026" spc="-73" dirty="0">
                    <a:latin typeface="Arial"/>
                    <a:cs typeface="Arial"/>
                  </a:rPr>
                  <a:t>11</a:t>
                </a:r>
                <a:r>
                  <a:rPr sz="1026" spc="-4" dirty="0">
                    <a:latin typeface="Arial"/>
                    <a:cs typeface="Arial"/>
                  </a:rPr>
                  <a:t>1</a:t>
                </a:r>
                <a:r>
                  <a:rPr sz="1026" dirty="0">
                    <a:latin typeface="Arial"/>
                    <a:cs typeface="Arial"/>
                  </a:rPr>
                  <a:t>,6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28" name="object 128"/>
              <p:cNvSpPr txBox="1"/>
              <p:nvPr/>
            </p:nvSpPr>
            <p:spPr>
              <a:xfrm>
                <a:off x="1422272" y="2296668"/>
                <a:ext cx="408304" cy="1846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026" spc="-4" dirty="0">
                    <a:latin typeface="Arial"/>
                    <a:cs typeface="Arial"/>
                  </a:rPr>
                  <a:t>106</a:t>
                </a:r>
                <a:r>
                  <a:rPr sz="1026" dirty="0">
                    <a:latin typeface="Arial"/>
                    <a:cs typeface="Arial"/>
                  </a:rPr>
                  <a:t>,3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29" name="object 129"/>
              <p:cNvSpPr txBox="1"/>
              <p:nvPr/>
            </p:nvSpPr>
            <p:spPr>
              <a:xfrm>
                <a:off x="1959355" y="1754124"/>
                <a:ext cx="408304" cy="1846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026" spc="-4" dirty="0">
                    <a:latin typeface="Arial"/>
                    <a:cs typeface="Arial"/>
                  </a:rPr>
                  <a:t>129</a:t>
                </a:r>
                <a:r>
                  <a:rPr sz="1026" dirty="0">
                    <a:latin typeface="Arial"/>
                    <a:cs typeface="Arial"/>
                  </a:rPr>
                  <a:t>,7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0" name="object 130"/>
              <p:cNvSpPr txBox="1"/>
              <p:nvPr/>
            </p:nvSpPr>
            <p:spPr>
              <a:xfrm>
                <a:off x="2496439" y="2245741"/>
                <a:ext cx="408304" cy="1846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026" spc="-4" dirty="0">
                    <a:latin typeface="Arial"/>
                    <a:cs typeface="Arial"/>
                  </a:rPr>
                  <a:t>108</a:t>
                </a:r>
                <a:r>
                  <a:rPr sz="1026" dirty="0">
                    <a:latin typeface="Arial"/>
                    <a:cs typeface="Arial"/>
                  </a:rPr>
                  <a:t>,5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1" name="object 131"/>
              <p:cNvSpPr txBox="1"/>
              <p:nvPr/>
            </p:nvSpPr>
            <p:spPr>
              <a:xfrm>
                <a:off x="3038094" y="2023236"/>
                <a:ext cx="398146" cy="1846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026" spc="-73" dirty="0">
                    <a:latin typeface="Arial"/>
                    <a:cs typeface="Arial"/>
                  </a:rPr>
                  <a:t>1</a:t>
                </a:r>
                <a:r>
                  <a:rPr sz="1026" spc="-4" dirty="0">
                    <a:latin typeface="Arial"/>
                    <a:cs typeface="Arial"/>
                  </a:rPr>
                  <a:t>18</a:t>
                </a:r>
                <a:r>
                  <a:rPr sz="1026" dirty="0">
                    <a:latin typeface="Arial"/>
                    <a:cs typeface="Arial"/>
                  </a:rPr>
                  <a:t>,1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2" name="object 132"/>
              <p:cNvSpPr txBox="1"/>
              <p:nvPr/>
            </p:nvSpPr>
            <p:spPr>
              <a:xfrm>
                <a:off x="3575050" y="2155190"/>
                <a:ext cx="398146" cy="1846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026" spc="-73" dirty="0">
                    <a:latin typeface="Arial"/>
                    <a:cs typeface="Arial"/>
                  </a:rPr>
                  <a:t>1</a:t>
                </a:r>
                <a:r>
                  <a:rPr sz="1026" spc="-4" dirty="0">
                    <a:latin typeface="Arial"/>
                    <a:cs typeface="Arial"/>
                  </a:rPr>
                  <a:t>12</a:t>
                </a:r>
                <a:r>
                  <a:rPr sz="1026" dirty="0">
                    <a:latin typeface="Arial"/>
                    <a:cs typeface="Arial"/>
                  </a:rPr>
                  <a:t>,4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3" name="object 133"/>
              <p:cNvSpPr txBox="1"/>
              <p:nvPr/>
            </p:nvSpPr>
            <p:spPr>
              <a:xfrm>
                <a:off x="4112133" y="1995170"/>
                <a:ext cx="398146" cy="1846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026" spc="-73" dirty="0">
                    <a:latin typeface="Arial"/>
                    <a:cs typeface="Arial"/>
                  </a:rPr>
                  <a:t>1</a:t>
                </a:r>
                <a:r>
                  <a:rPr sz="1026" dirty="0">
                    <a:latin typeface="Arial"/>
                    <a:cs typeface="Arial"/>
                  </a:rPr>
                  <a:t>1</a:t>
                </a:r>
                <a:r>
                  <a:rPr sz="1026" spc="4" dirty="0">
                    <a:latin typeface="Arial"/>
                    <a:cs typeface="Arial"/>
                  </a:rPr>
                  <a:t>9</a:t>
                </a:r>
                <a:r>
                  <a:rPr sz="1026" dirty="0">
                    <a:latin typeface="Arial"/>
                    <a:cs typeface="Arial"/>
                  </a:rPr>
                  <a:t>,3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4" name="object 134"/>
              <p:cNvSpPr txBox="1"/>
              <p:nvPr/>
            </p:nvSpPr>
            <p:spPr>
              <a:xfrm>
                <a:off x="4644897" y="2326893"/>
                <a:ext cx="408304" cy="1846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026" spc="-4" dirty="0">
                    <a:latin typeface="Arial"/>
                    <a:cs typeface="Arial"/>
                  </a:rPr>
                  <a:t>105</a:t>
                </a:r>
                <a:r>
                  <a:rPr sz="1026" dirty="0">
                    <a:latin typeface="Arial"/>
                    <a:cs typeface="Arial"/>
                  </a:rPr>
                  <a:t>,0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5" name="object 135"/>
              <p:cNvSpPr txBox="1"/>
              <p:nvPr/>
            </p:nvSpPr>
            <p:spPr>
              <a:xfrm>
                <a:off x="5181980" y="1877313"/>
                <a:ext cx="408304" cy="1846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026" spc="-4" dirty="0">
                    <a:latin typeface="Arial"/>
                    <a:cs typeface="Arial"/>
                  </a:rPr>
                  <a:t>124</a:t>
                </a:r>
                <a:r>
                  <a:rPr sz="1026" dirty="0">
                    <a:latin typeface="Arial"/>
                    <a:cs typeface="Arial"/>
                  </a:rPr>
                  <a:t>,4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6" name="object 136"/>
              <p:cNvSpPr txBox="1"/>
              <p:nvPr/>
            </p:nvSpPr>
            <p:spPr>
              <a:xfrm>
                <a:off x="5719064" y="2234183"/>
                <a:ext cx="408304" cy="1846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026" spc="-4" dirty="0">
                    <a:latin typeface="Arial"/>
                    <a:cs typeface="Arial"/>
                  </a:rPr>
                  <a:t>109</a:t>
                </a:r>
                <a:r>
                  <a:rPr sz="1026" dirty="0">
                    <a:latin typeface="Arial"/>
                    <a:cs typeface="Arial"/>
                  </a:rPr>
                  <a:t>,0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7" name="object 137"/>
              <p:cNvSpPr txBox="1"/>
              <p:nvPr/>
            </p:nvSpPr>
            <p:spPr>
              <a:xfrm>
                <a:off x="6256146" y="1891030"/>
                <a:ext cx="408304" cy="1846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026" spc="-4" dirty="0">
                    <a:latin typeface="Arial"/>
                    <a:cs typeface="Arial"/>
                  </a:rPr>
                  <a:t>123</a:t>
                </a:r>
                <a:r>
                  <a:rPr sz="1026" dirty="0">
                    <a:latin typeface="Arial"/>
                    <a:cs typeface="Arial"/>
                  </a:rPr>
                  <a:t>,8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8" name="object 138"/>
              <p:cNvSpPr txBox="1"/>
              <p:nvPr/>
            </p:nvSpPr>
            <p:spPr>
              <a:xfrm>
                <a:off x="6793230" y="1898015"/>
                <a:ext cx="408304" cy="1846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026" spc="-4" dirty="0">
                    <a:latin typeface="Arial"/>
                    <a:cs typeface="Arial"/>
                  </a:rPr>
                  <a:t>123</a:t>
                </a:r>
                <a:r>
                  <a:rPr sz="1026" dirty="0">
                    <a:latin typeface="Arial"/>
                    <a:cs typeface="Arial"/>
                  </a:rPr>
                  <a:t>,5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39" name="object 139"/>
              <p:cNvSpPr txBox="1"/>
              <p:nvPr/>
            </p:nvSpPr>
            <p:spPr>
              <a:xfrm>
                <a:off x="7335139" y="2108961"/>
                <a:ext cx="398146" cy="1846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026" spc="-73" dirty="0">
                    <a:latin typeface="Arial"/>
                    <a:cs typeface="Arial"/>
                  </a:rPr>
                  <a:t>1</a:t>
                </a:r>
                <a:r>
                  <a:rPr sz="1026" spc="-4" dirty="0">
                    <a:latin typeface="Arial"/>
                    <a:cs typeface="Arial"/>
                  </a:rPr>
                  <a:t>14</a:t>
                </a:r>
                <a:r>
                  <a:rPr sz="1026" dirty="0">
                    <a:latin typeface="Arial"/>
                    <a:cs typeface="Arial"/>
                  </a:rPr>
                  <a:t>,4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40" name="object 140"/>
              <p:cNvSpPr txBox="1"/>
              <p:nvPr/>
            </p:nvSpPr>
            <p:spPr>
              <a:xfrm>
                <a:off x="7867650" y="2292096"/>
                <a:ext cx="408304" cy="1846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026" spc="-4" dirty="0">
                    <a:latin typeface="Arial"/>
                    <a:cs typeface="Arial"/>
                  </a:rPr>
                  <a:t>106</a:t>
                </a:r>
                <a:r>
                  <a:rPr sz="1026" dirty="0">
                    <a:latin typeface="Arial"/>
                    <a:cs typeface="Arial"/>
                  </a:rPr>
                  <a:t>,5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41" name="object 141"/>
              <p:cNvSpPr txBox="1"/>
              <p:nvPr/>
            </p:nvSpPr>
            <p:spPr>
              <a:xfrm>
                <a:off x="8404606" y="1965325"/>
                <a:ext cx="408304" cy="1846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026" spc="-4" dirty="0">
                    <a:latin typeface="Arial"/>
                    <a:cs typeface="Arial"/>
                  </a:rPr>
                  <a:t>120</a:t>
                </a:r>
                <a:r>
                  <a:rPr sz="1026" dirty="0">
                    <a:latin typeface="Arial"/>
                    <a:cs typeface="Arial"/>
                  </a:rPr>
                  <a:t>,6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42" name="object 142"/>
              <p:cNvSpPr txBox="1"/>
              <p:nvPr/>
            </p:nvSpPr>
            <p:spPr>
              <a:xfrm>
                <a:off x="8941689" y="2442973"/>
                <a:ext cx="408304" cy="1846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026" spc="-4" dirty="0">
                    <a:latin typeface="Arial"/>
                    <a:cs typeface="Arial"/>
                  </a:rPr>
                  <a:t>100</a:t>
                </a:r>
                <a:r>
                  <a:rPr sz="1026" dirty="0">
                    <a:latin typeface="Arial"/>
                    <a:cs typeface="Arial"/>
                  </a:rPr>
                  <a:t>,0</a:t>
                </a:r>
                <a:endParaRPr sz="1026">
                  <a:latin typeface="Arial"/>
                  <a:cs typeface="Arial"/>
                </a:endParaRPr>
              </a:p>
            </p:txBody>
          </p:sp>
          <p:sp>
            <p:nvSpPr>
              <p:cNvPr id="143" name="object 143"/>
              <p:cNvSpPr txBox="1"/>
              <p:nvPr/>
            </p:nvSpPr>
            <p:spPr>
              <a:xfrm>
                <a:off x="424078" y="2606675"/>
                <a:ext cx="312421" cy="252384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sz="770" spc="-4" dirty="0">
                    <a:latin typeface="Arial"/>
                    <a:cs typeface="Arial"/>
                  </a:rPr>
                  <a:t>1</a:t>
                </a:r>
                <a:r>
                  <a:rPr sz="770" spc="-13" dirty="0">
                    <a:latin typeface="Arial"/>
                    <a:cs typeface="Arial"/>
                  </a:rPr>
                  <a:t>0</a:t>
                </a:r>
                <a:r>
                  <a:rPr sz="770" spc="-4" dirty="0">
                    <a:latin typeface="Arial"/>
                    <a:cs typeface="Arial"/>
                  </a:rPr>
                  <a:t>0</a:t>
                </a:r>
                <a:r>
                  <a:rPr sz="770" dirty="0">
                    <a:latin typeface="Arial"/>
                    <a:cs typeface="Arial"/>
                  </a:rPr>
                  <a:t>,0</a:t>
                </a:r>
                <a:endParaRPr sz="77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855">
                  <a:latin typeface="Times New Roman"/>
                  <a:cs typeface="Times New Roman"/>
                </a:endParaRPr>
              </a:p>
              <a:p>
                <a:pPr>
                  <a:spcBef>
                    <a:spcPts val="34"/>
                  </a:spcBef>
                </a:pPr>
                <a:endParaRPr sz="1026">
                  <a:latin typeface="Times New Roman"/>
                  <a:cs typeface="Times New Roman"/>
                </a:endParaRPr>
              </a:p>
              <a:p>
                <a:pPr marL="53213" algn="ctr"/>
                <a:r>
                  <a:rPr sz="770" spc="-4" dirty="0">
                    <a:latin typeface="Arial"/>
                    <a:cs typeface="Arial"/>
                  </a:rPr>
                  <a:t>8</a:t>
                </a:r>
                <a:r>
                  <a:rPr sz="770" spc="-13" dirty="0">
                    <a:latin typeface="Arial"/>
                    <a:cs typeface="Arial"/>
                  </a:rPr>
                  <a:t>0</a:t>
                </a:r>
                <a:r>
                  <a:rPr sz="770" dirty="0">
                    <a:latin typeface="Arial"/>
                    <a:cs typeface="Arial"/>
                  </a:rPr>
                  <a:t>,0</a:t>
                </a:r>
                <a:endParaRPr sz="77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855">
                  <a:latin typeface="Times New Roman"/>
                  <a:cs typeface="Times New Roman"/>
                </a:endParaRPr>
              </a:p>
              <a:p>
                <a:pPr>
                  <a:spcBef>
                    <a:spcPts val="34"/>
                  </a:spcBef>
                </a:pPr>
                <a:endParaRPr sz="1026">
                  <a:latin typeface="Times New Roman"/>
                  <a:cs typeface="Times New Roman"/>
                </a:endParaRPr>
              </a:p>
              <a:p>
                <a:pPr marL="53213" algn="ctr"/>
                <a:r>
                  <a:rPr sz="770" spc="-4" dirty="0">
                    <a:latin typeface="Arial"/>
                    <a:cs typeface="Arial"/>
                  </a:rPr>
                  <a:t>6</a:t>
                </a:r>
                <a:r>
                  <a:rPr sz="770" spc="-13" dirty="0">
                    <a:latin typeface="Arial"/>
                    <a:cs typeface="Arial"/>
                  </a:rPr>
                  <a:t>0</a:t>
                </a:r>
                <a:r>
                  <a:rPr sz="770" dirty="0">
                    <a:latin typeface="Arial"/>
                    <a:cs typeface="Arial"/>
                  </a:rPr>
                  <a:t>,0</a:t>
                </a:r>
                <a:endParaRPr sz="77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855">
                  <a:latin typeface="Times New Roman"/>
                  <a:cs typeface="Times New Roman"/>
                </a:endParaRPr>
              </a:p>
              <a:p>
                <a:pPr>
                  <a:spcBef>
                    <a:spcPts val="30"/>
                  </a:spcBef>
                </a:pPr>
                <a:endParaRPr sz="1026">
                  <a:latin typeface="Times New Roman"/>
                  <a:cs typeface="Times New Roman"/>
                </a:endParaRPr>
              </a:p>
              <a:p>
                <a:pPr marL="53213" algn="ctr"/>
                <a:r>
                  <a:rPr sz="770" spc="-4" dirty="0">
                    <a:latin typeface="Arial"/>
                    <a:cs typeface="Arial"/>
                  </a:rPr>
                  <a:t>4</a:t>
                </a:r>
                <a:r>
                  <a:rPr sz="770" spc="-13" dirty="0">
                    <a:latin typeface="Arial"/>
                    <a:cs typeface="Arial"/>
                  </a:rPr>
                  <a:t>0</a:t>
                </a:r>
                <a:r>
                  <a:rPr sz="770" dirty="0">
                    <a:latin typeface="Arial"/>
                    <a:cs typeface="Arial"/>
                  </a:rPr>
                  <a:t>,0</a:t>
                </a:r>
                <a:endParaRPr sz="77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855">
                  <a:latin typeface="Times New Roman"/>
                  <a:cs typeface="Times New Roman"/>
                </a:endParaRPr>
              </a:p>
              <a:p>
                <a:pPr>
                  <a:spcBef>
                    <a:spcPts val="30"/>
                  </a:spcBef>
                </a:pPr>
                <a:endParaRPr sz="1026">
                  <a:latin typeface="Times New Roman"/>
                  <a:cs typeface="Times New Roman"/>
                </a:endParaRPr>
              </a:p>
              <a:p>
                <a:pPr marL="53213" algn="ctr">
                  <a:spcBef>
                    <a:spcPts val="4"/>
                  </a:spcBef>
                </a:pPr>
                <a:r>
                  <a:rPr sz="770" spc="-4" dirty="0">
                    <a:latin typeface="Arial"/>
                    <a:cs typeface="Arial"/>
                  </a:rPr>
                  <a:t>2</a:t>
                </a:r>
                <a:r>
                  <a:rPr sz="770" spc="-13" dirty="0">
                    <a:latin typeface="Arial"/>
                    <a:cs typeface="Arial"/>
                  </a:rPr>
                  <a:t>0</a:t>
                </a:r>
                <a:r>
                  <a:rPr sz="770" dirty="0">
                    <a:latin typeface="Arial"/>
                    <a:cs typeface="Arial"/>
                  </a:rPr>
                  <a:t>,0</a:t>
                </a:r>
                <a:endParaRPr sz="770">
                  <a:latin typeface="Arial"/>
                  <a:cs typeface="Arial"/>
                </a:endParaRPr>
              </a:p>
              <a:p>
                <a:pPr>
                  <a:lnSpc>
                    <a:spcPct val="100000"/>
                  </a:lnSpc>
                </a:pPr>
                <a:endParaRPr sz="855">
                  <a:latin typeface="Times New Roman"/>
                  <a:cs typeface="Times New Roman"/>
                </a:endParaRPr>
              </a:p>
              <a:p>
                <a:pPr>
                  <a:spcBef>
                    <a:spcPts val="34"/>
                  </a:spcBef>
                </a:pPr>
                <a:endParaRPr sz="1026">
                  <a:latin typeface="Times New Roman"/>
                  <a:cs typeface="Times New Roman"/>
                </a:endParaRPr>
              </a:p>
              <a:p>
                <a:pPr marL="108598" algn="ctr">
                  <a:spcBef>
                    <a:spcPts val="4"/>
                  </a:spcBef>
                </a:pPr>
                <a:r>
                  <a:rPr sz="770" spc="-4" dirty="0">
                    <a:latin typeface="Arial"/>
                    <a:cs typeface="Arial"/>
                  </a:rPr>
                  <a:t>0</a:t>
                </a:r>
                <a:r>
                  <a:rPr sz="770" dirty="0">
                    <a:latin typeface="Arial"/>
                    <a:cs typeface="Arial"/>
                  </a:rPr>
                  <a:t>,0</a:t>
                </a:r>
                <a:endParaRPr sz="770">
                  <a:latin typeface="Arial"/>
                  <a:cs typeface="Arial"/>
                </a:endParaRPr>
              </a:p>
            </p:txBody>
          </p:sp>
          <p:sp>
            <p:nvSpPr>
              <p:cNvPr id="144" name="object 144"/>
              <p:cNvSpPr txBox="1"/>
              <p:nvPr/>
            </p:nvSpPr>
            <p:spPr>
              <a:xfrm>
                <a:off x="424078" y="2142998"/>
                <a:ext cx="311151" cy="13857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770" spc="-4" dirty="0">
                    <a:latin typeface="Arial"/>
                    <a:cs typeface="Arial"/>
                  </a:rPr>
                  <a:t>1</a:t>
                </a:r>
                <a:r>
                  <a:rPr sz="770" spc="-13" dirty="0">
                    <a:latin typeface="Arial"/>
                    <a:cs typeface="Arial"/>
                  </a:rPr>
                  <a:t>2</a:t>
                </a:r>
                <a:r>
                  <a:rPr sz="770" spc="-4" dirty="0">
                    <a:latin typeface="Arial"/>
                    <a:cs typeface="Arial"/>
                  </a:rPr>
                  <a:t>0</a:t>
                </a:r>
                <a:r>
                  <a:rPr sz="770" dirty="0">
                    <a:latin typeface="Arial"/>
                    <a:cs typeface="Arial"/>
                  </a:rPr>
                  <a:t>,0</a:t>
                </a:r>
                <a:endParaRPr sz="770">
                  <a:latin typeface="Arial"/>
                  <a:cs typeface="Arial"/>
                </a:endParaRPr>
              </a:p>
            </p:txBody>
          </p:sp>
          <p:sp>
            <p:nvSpPr>
              <p:cNvPr id="145" name="object 145"/>
              <p:cNvSpPr txBox="1"/>
              <p:nvPr/>
            </p:nvSpPr>
            <p:spPr>
              <a:xfrm>
                <a:off x="424078" y="1679194"/>
                <a:ext cx="311151" cy="13857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770" spc="-4" dirty="0">
                    <a:latin typeface="Arial"/>
                    <a:cs typeface="Arial"/>
                  </a:rPr>
                  <a:t>1</a:t>
                </a:r>
                <a:r>
                  <a:rPr sz="770" spc="-13" dirty="0">
                    <a:latin typeface="Arial"/>
                    <a:cs typeface="Arial"/>
                  </a:rPr>
                  <a:t>4</a:t>
                </a:r>
                <a:r>
                  <a:rPr sz="770" spc="-4" dirty="0">
                    <a:latin typeface="Arial"/>
                    <a:cs typeface="Arial"/>
                  </a:rPr>
                  <a:t>0</a:t>
                </a:r>
                <a:r>
                  <a:rPr sz="770" dirty="0">
                    <a:latin typeface="Arial"/>
                    <a:cs typeface="Arial"/>
                  </a:rPr>
                  <a:t>,0</a:t>
                </a:r>
                <a:endParaRPr sz="770">
                  <a:latin typeface="Arial"/>
                  <a:cs typeface="Arial"/>
                </a:endParaRPr>
              </a:p>
            </p:txBody>
          </p:sp>
          <p:sp>
            <p:nvSpPr>
              <p:cNvPr id="146" name="object 146"/>
              <p:cNvSpPr/>
              <p:nvPr/>
            </p:nvSpPr>
            <p:spPr>
              <a:xfrm>
                <a:off x="531583" y="5122164"/>
                <a:ext cx="2199551" cy="62407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7" name="object 147"/>
              <p:cNvSpPr/>
              <p:nvPr/>
            </p:nvSpPr>
            <p:spPr>
              <a:xfrm>
                <a:off x="2820289" y="5152263"/>
                <a:ext cx="448309" cy="440690"/>
              </a:xfrm>
              <a:custGeom>
                <a:avLst/>
                <a:gdLst/>
                <a:ahLst/>
                <a:cxnLst/>
                <a:rect l="l" t="t" r="r" b="b"/>
                <a:pathLst>
                  <a:path w="448310" h="440689">
                    <a:moveTo>
                      <a:pt x="30987" y="417829"/>
                    </a:moveTo>
                    <a:lnTo>
                      <a:pt x="23113" y="429259"/>
                    </a:lnTo>
                    <a:lnTo>
                      <a:pt x="28733" y="434339"/>
                    </a:lnTo>
                    <a:lnTo>
                      <a:pt x="34353" y="438150"/>
                    </a:lnTo>
                    <a:lnTo>
                      <a:pt x="39973" y="440689"/>
                    </a:lnTo>
                    <a:lnTo>
                      <a:pt x="53086" y="440689"/>
                    </a:lnTo>
                    <a:lnTo>
                      <a:pt x="60198" y="438150"/>
                    </a:lnTo>
                    <a:lnTo>
                      <a:pt x="67056" y="431800"/>
                    </a:lnTo>
                    <a:lnTo>
                      <a:pt x="70389" y="427989"/>
                    </a:lnTo>
                    <a:lnTo>
                      <a:pt x="50546" y="427989"/>
                    </a:lnTo>
                    <a:lnTo>
                      <a:pt x="46481" y="426719"/>
                    </a:lnTo>
                    <a:lnTo>
                      <a:pt x="42291" y="426719"/>
                    </a:lnTo>
                    <a:lnTo>
                      <a:pt x="37084" y="424179"/>
                    </a:lnTo>
                    <a:lnTo>
                      <a:pt x="30987" y="417829"/>
                    </a:lnTo>
                    <a:close/>
                  </a:path>
                  <a:path w="448310" h="440689">
                    <a:moveTo>
                      <a:pt x="10160" y="331469"/>
                    </a:moveTo>
                    <a:lnTo>
                      <a:pt x="0" y="341629"/>
                    </a:lnTo>
                    <a:lnTo>
                      <a:pt x="57531" y="398779"/>
                    </a:lnTo>
                    <a:lnTo>
                      <a:pt x="60452" y="402589"/>
                    </a:lnTo>
                    <a:lnTo>
                      <a:pt x="61722" y="405129"/>
                    </a:lnTo>
                    <a:lnTo>
                      <a:pt x="63118" y="407669"/>
                    </a:lnTo>
                    <a:lnTo>
                      <a:pt x="63373" y="410209"/>
                    </a:lnTo>
                    <a:lnTo>
                      <a:pt x="62737" y="414019"/>
                    </a:lnTo>
                    <a:lnTo>
                      <a:pt x="61975" y="416559"/>
                    </a:lnTo>
                    <a:lnTo>
                      <a:pt x="60452" y="420369"/>
                    </a:lnTo>
                    <a:lnTo>
                      <a:pt x="57785" y="421639"/>
                    </a:lnTo>
                    <a:lnTo>
                      <a:pt x="54356" y="425450"/>
                    </a:lnTo>
                    <a:lnTo>
                      <a:pt x="50546" y="427989"/>
                    </a:lnTo>
                    <a:lnTo>
                      <a:pt x="70389" y="427989"/>
                    </a:lnTo>
                    <a:lnTo>
                      <a:pt x="71500" y="426719"/>
                    </a:lnTo>
                    <a:lnTo>
                      <a:pt x="74549" y="421639"/>
                    </a:lnTo>
                    <a:lnTo>
                      <a:pt x="77597" y="411479"/>
                    </a:lnTo>
                    <a:lnTo>
                      <a:pt x="77469" y="406400"/>
                    </a:lnTo>
                    <a:lnTo>
                      <a:pt x="73406" y="396239"/>
                    </a:lnTo>
                    <a:lnTo>
                      <a:pt x="69215" y="389889"/>
                    </a:lnTo>
                    <a:lnTo>
                      <a:pt x="10160" y="331469"/>
                    </a:lnTo>
                    <a:close/>
                  </a:path>
                  <a:path w="448310" h="440689">
                    <a:moveTo>
                      <a:pt x="102076" y="302259"/>
                    </a:moveTo>
                    <a:lnTo>
                      <a:pt x="87524" y="302259"/>
                    </a:lnTo>
                    <a:lnTo>
                      <a:pt x="80724" y="304800"/>
                    </a:lnTo>
                    <a:lnTo>
                      <a:pt x="57023" y="336550"/>
                    </a:lnTo>
                    <a:lnTo>
                      <a:pt x="57479" y="345439"/>
                    </a:lnTo>
                    <a:lnTo>
                      <a:pt x="92948" y="382269"/>
                    </a:lnTo>
                    <a:lnTo>
                      <a:pt x="100330" y="383539"/>
                    </a:lnTo>
                    <a:lnTo>
                      <a:pt x="107493" y="382269"/>
                    </a:lnTo>
                    <a:lnTo>
                      <a:pt x="114300" y="379729"/>
                    </a:lnTo>
                    <a:lnTo>
                      <a:pt x="120725" y="375919"/>
                    </a:lnTo>
                    <a:lnTo>
                      <a:pt x="126746" y="370839"/>
                    </a:lnTo>
                    <a:lnTo>
                      <a:pt x="108585" y="370839"/>
                    </a:lnTo>
                    <a:lnTo>
                      <a:pt x="101854" y="369569"/>
                    </a:lnTo>
                    <a:lnTo>
                      <a:pt x="95123" y="369569"/>
                    </a:lnTo>
                    <a:lnTo>
                      <a:pt x="88265" y="365759"/>
                    </a:lnTo>
                    <a:lnTo>
                      <a:pt x="81153" y="358139"/>
                    </a:lnTo>
                    <a:lnTo>
                      <a:pt x="73913" y="351789"/>
                    </a:lnTo>
                    <a:lnTo>
                      <a:pt x="70104" y="344169"/>
                    </a:lnTo>
                    <a:lnTo>
                      <a:pt x="69342" y="331469"/>
                    </a:lnTo>
                    <a:lnTo>
                      <a:pt x="71500" y="325119"/>
                    </a:lnTo>
                    <a:lnTo>
                      <a:pt x="80899" y="316229"/>
                    </a:lnTo>
                    <a:lnTo>
                      <a:pt x="86487" y="313689"/>
                    </a:lnTo>
                    <a:lnTo>
                      <a:pt x="121245" y="313689"/>
                    </a:lnTo>
                    <a:lnTo>
                      <a:pt x="116173" y="309879"/>
                    </a:lnTo>
                    <a:lnTo>
                      <a:pt x="109220" y="304800"/>
                    </a:lnTo>
                    <a:lnTo>
                      <a:pt x="102076" y="302259"/>
                    </a:lnTo>
                    <a:close/>
                  </a:path>
                  <a:path w="448310" h="440689">
                    <a:moveTo>
                      <a:pt x="121245" y="313689"/>
                    </a:moveTo>
                    <a:lnTo>
                      <a:pt x="86487" y="313689"/>
                    </a:lnTo>
                    <a:lnTo>
                      <a:pt x="93218" y="314959"/>
                    </a:lnTo>
                    <a:lnTo>
                      <a:pt x="99949" y="314959"/>
                    </a:lnTo>
                    <a:lnTo>
                      <a:pt x="106806" y="318769"/>
                    </a:lnTo>
                    <a:lnTo>
                      <a:pt x="121031" y="332739"/>
                    </a:lnTo>
                    <a:lnTo>
                      <a:pt x="124841" y="340359"/>
                    </a:lnTo>
                    <a:lnTo>
                      <a:pt x="125856" y="353059"/>
                    </a:lnTo>
                    <a:lnTo>
                      <a:pt x="123698" y="359409"/>
                    </a:lnTo>
                    <a:lnTo>
                      <a:pt x="118999" y="363219"/>
                    </a:lnTo>
                    <a:lnTo>
                      <a:pt x="114300" y="368300"/>
                    </a:lnTo>
                    <a:lnTo>
                      <a:pt x="108585" y="370839"/>
                    </a:lnTo>
                    <a:lnTo>
                      <a:pt x="126746" y="370839"/>
                    </a:lnTo>
                    <a:lnTo>
                      <a:pt x="131699" y="367029"/>
                    </a:lnTo>
                    <a:lnTo>
                      <a:pt x="135000" y="360679"/>
                    </a:lnTo>
                    <a:lnTo>
                      <a:pt x="136906" y="354329"/>
                    </a:lnTo>
                    <a:lnTo>
                      <a:pt x="138684" y="347979"/>
                    </a:lnTo>
                    <a:lnTo>
                      <a:pt x="138684" y="341629"/>
                    </a:lnTo>
                    <a:lnTo>
                      <a:pt x="136652" y="335279"/>
                    </a:lnTo>
                    <a:lnTo>
                      <a:pt x="134747" y="328929"/>
                    </a:lnTo>
                    <a:lnTo>
                      <a:pt x="130175" y="322579"/>
                    </a:lnTo>
                    <a:lnTo>
                      <a:pt x="122936" y="314959"/>
                    </a:lnTo>
                    <a:lnTo>
                      <a:pt x="121245" y="313689"/>
                    </a:lnTo>
                    <a:close/>
                  </a:path>
                  <a:path w="448310" h="440689">
                    <a:moveTo>
                      <a:pt x="115697" y="267969"/>
                    </a:moveTo>
                    <a:lnTo>
                      <a:pt x="107187" y="276859"/>
                    </a:lnTo>
                    <a:lnTo>
                      <a:pt x="163068" y="332739"/>
                    </a:lnTo>
                    <a:lnTo>
                      <a:pt x="172593" y="322579"/>
                    </a:lnTo>
                    <a:lnTo>
                      <a:pt x="139319" y="289559"/>
                    </a:lnTo>
                    <a:lnTo>
                      <a:pt x="136144" y="285750"/>
                    </a:lnTo>
                    <a:lnTo>
                      <a:pt x="132334" y="278129"/>
                    </a:lnTo>
                    <a:lnTo>
                      <a:pt x="132016" y="276859"/>
                    </a:lnTo>
                    <a:lnTo>
                      <a:pt x="124206" y="276859"/>
                    </a:lnTo>
                    <a:lnTo>
                      <a:pt x="115697" y="267969"/>
                    </a:lnTo>
                    <a:close/>
                  </a:path>
                  <a:path w="448310" h="440689">
                    <a:moveTo>
                      <a:pt x="190627" y="205739"/>
                    </a:moveTo>
                    <a:lnTo>
                      <a:pt x="156225" y="228600"/>
                    </a:lnTo>
                    <a:lnTo>
                      <a:pt x="152908" y="241300"/>
                    </a:lnTo>
                    <a:lnTo>
                      <a:pt x="153382" y="248919"/>
                    </a:lnTo>
                    <a:lnTo>
                      <a:pt x="181546" y="283209"/>
                    </a:lnTo>
                    <a:lnTo>
                      <a:pt x="196215" y="287019"/>
                    </a:lnTo>
                    <a:lnTo>
                      <a:pt x="210185" y="284479"/>
                    </a:lnTo>
                    <a:lnTo>
                      <a:pt x="216610" y="280669"/>
                    </a:lnTo>
                    <a:lnTo>
                      <a:pt x="222631" y="275589"/>
                    </a:lnTo>
                    <a:lnTo>
                      <a:pt x="223869" y="274319"/>
                    </a:lnTo>
                    <a:lnTo>
                      <a:pt x="191135" y="274319"/>
                    </a:lnTo>
                    <a:lnTo>
                      <a:pt x="184150" y="270509"/>
                    </a:lnTo>
                    <a:lnTo>
                      <a:pt x="177037" y="262889"/>
                    </a:lnTo>
                    <a:lnTo>
                      <a:pt x="169799" y="255269"/>
                    </a:lnTo>
                    <a:lnTo>
                      <a:pt x="166116" y="248919"/>
                    </a:lnTo>
                    <a:lnTo>
                      <a:pt x="165608" y="242569"/>
                    </a:lnTo>
                    <a:lnTo>
                      <a:pt x="165227" y="234950"/>
                    </a:lnTo>
                    <a:lnTo>
                      <a:pt x="167386" y="229869"/>
                    </a:lnTo>
                    <a:lnTo>
                      <a:pt x="176784" y="219709"/>
                    </a:lnTo>
                    <a:lnTo>
                      <a:pt x="182499" y="218439"/>
                    </a:lnTo>
                    <a:lnTo>
                      <a:pt x="217468" y="218439"/>
                    </a:lnTo>
                    <a:lnTo>
                      <a:pt x="212058" y="213359"/>
                    </a:lnTo>
                    <a:lnTo>
                      <a:pt x="205105" y="209550"/>
                    </a:lnTo>
                    <a:lnTo>
                      <a:pt x="197961" y="207009"/>
                    </a:lnTo>
                    <a:lnTo>
                      <a:pt x="190627" y="205739"/>
                    </a:lnTo>
                    <a:close/>
                  </a:path>
                  <a:path w="448310" h="440689">
                    <a:moveTo>
                      <a:pt x="139319" y="247650"/>
                    </a:moveTo>
                    <a:lnTo>
                      <a:pt x="122428" y="262889"/>
                    </a:lnTo>
                    <a:lnTo>
                      <a:pt x="121793" y="265429"/>
                    </a:lnTo>
                    <a:lnTo>
                      <a:pt x="122428" y="270509"/>
                    </a:lnTo>
                    <a:lnTo>
                      <a:pt x="124206" y="276859"/>
                    </a:lnTo>
                    <a:lnTo>
                      <a:pt x="132016" y="276859"/>
                    </a:lnTo>
                    <a:lnTo>
                      <a:pt x="131699" y="275589"/>
                    </a:lnTo>
                    <a:lnTo>
                      <a:pt x="132206" y="273050"/>
                    </a:lnTo>
                    <a:lnTo>
                      <a:pt x="132587" y="269239"/>
                    </a:lnTo>
                    <a:lnTo>
                      <a:pt x="133858" y="266700"/>
                    </a:lnTo>
                    <a:lnTo>
                      <a:pt x="135890" y="265429"/>
                    </a:lnTo>
                    <a:lnTo>
                      <a:pt x="138175" y="262889"/>
                    </a:lnTo>
                    <a:lnTo>
                      <a:pt x="141224" y="261619"/>
                    </a:lnTo>
                    <a:lnTo>
                      <a:pt x="144906" y="260350"/>
                    </a:lnTo>
                    <a:lnTo>
                      <a:pt x="139319" y="247650"/>
                    </a:lnTo>
                    <a:close/>
                  </a:path>
                  <a:path w="448310" h="440689">
                    <a:moveTo>
                      <a:pt x="217468" y="218439"/>
                    </a:moveTo>
                    <a:lnTo>
                      <a:pt x="195834" y="218439"/>
                    </a:lnTo>
                    <a:lnTo>
                      <a:pt x="202692" y="222250"/>
                    </a:lnTo>
                    <a:lnTo>
                      <a:pt x="209550" y="229869"/>
                    </a:lnTo>
                    <a:lnTo>
                      <a:pt x="216916" y="237489"/>
                    </a:lnTo>
                    <a:lnTo>
                      <a:pt x="220853" y="243839"/>
                    </a:lnTo>
                    <a:lnTo>
                      <a:pt x="221742" y="257809"/>
                    </a:lnTo>
                    <a:lnTo>
                      <a:pt x="219583" y="262889"/>
                    </a:lnTo>
                    <a:lnTo>
                      <a:pt x="210185" y="271779"/>
                    </a:lnTo>
                    <a:lnTo>
                      <a:pt x="204469" y="274319"/>
                    </a:lnTo>
                    <a:lnTo>
                      <a:pt x="223869" y="274319"/>
                    </a:lnTo>
                    <a:lnTo>
                      <a:pt x="227584" y="270509"/>
                    </a:lnTo>
                    <a:lnTo>
                      <a:pt x="230886" y="265429"/>
                    </a:lnTo>
                    <a:lnTo>
                      <a:pt x="232791" y="259079"/>
                    </a:lnTo>
                    <a:lnTo>
                      <a:pt x="234569" y="252729"/>
                    </a:lnTo>
                    <a:lnTo>
                      <a:pt x="234569" y="246379"/>
                    </a:lnTo>
                    <a:lnTo>
                      <a:pt x="232537" y="240029"/>
                    </a:lnTo>
                    <a:lnTo>
                      <a:pt x="230631" y="233679"/>
                    </a:lnTo>
                    <a:lnTo>
                      <a:pt x="226060" y="226059"/>
                    </a:lnTo>
                    <a:lnTo>
                      <a:pt x="218821" y="219709"/>
                    </a:lnTo>
                    <a:lnTo>
                      <a:pt x="217468" y="218439"/>
                    </a:lnTo>
                    <a:close/>
                  </a:path>
                  <a:path w="448310" h="440689">
                    <a:moveTo>
                      <a:pt x="212725" y="171450"/>
                    </a:moveTo>
                    <a:lnTo>
                      <a:pt x="203200" y="180339"/>
                    </a:lnTo>
                    <a:lnTo>
                      <a:pt x="259080" y="236219"/>
                    </a:lnTo>
                    <a:lnTo>
                      <a:pt x="268605" y="227329"/>
                    </a:lnTo>
                    <a:lnTo>
                      <a:pt x="212725" y="171450"/>
                    </a:lnTo>
                    <a:close/>
                  </a:path>
                  <a:path w="448310" h="440689">
                    <a:moveTo>
                      <a:pt x="235458" y="148589"/>
                    </a:moveTo>
                    <a:lnTo>
                      <a:pt x="226949" y="157479"/>
                    </a:lnTo>
                    <a:lnTo>
                      <a:pt x="282829" y="213359"/>
                    </a:lnTo>
                    <a:lnTo>
                      <a:pt x="292227" y="203200"/>
                    </a:lnTo>
                    <a:lnTo>
                      <a:pt x="261747" y="172719"/>
                    </a:lnTo>
                    <a:lnTo>
                      <a:pt x="254635" y="166369"/>
                    </a:lnTo>
                    <a:lnTo>
                      <a:pt x="251206" y="160019"/>
                    </a:lnTo>
                    <a:lnTo>
                      <a:pt x="251459" y="156209"/>
                    </a:lnTo>
                    <a:lnTo>
                      <a:pt x="243331" y="156209"/>
                    </a:lnTo>
                    <a:lnTo>
                      <a:pt x="235458" y="148589"/>
                    </a:lnTo>
                    <a:close/>
                  </a:path>
                  <a:path w="448310" h="440689">
                    <a:moveTo>
                      <a:pt x="295148" y="134619"/>
                    </a:moveTo>
                    <a:lnTo>
                      <a:pt x="272288" y="134619"/>
                    </a:lnTo>
                    <a:lnTo>
                      <a:pt x="277622" y="135889"/>
                    </a:lnTo>
                    <a:lnTo>
                      <a:pt x="280924" y="138429"/>
                    </a:lnTo>
                    <a:lnTo>
                      <a:pt x="284734" y="143509"/>
                    </a:lnTo>
                    <a:lnTo>
                      <a:pt x="318769" y="176529"/>
                    </a:lnTo>
                    <a:lnTo>
                      <a:pt x="328168" y="167639"/>
                    </a:lnTo>
                    <a:lnTo>
                      <a:pt x="295148" y="134619"/>
                    </a:lnTo>
                    <a:close/>
                  </a:path>
                  <a:path w="448310" h="440689">
                    <a:moveTo>
                      <a:pt x="191516" y="149859"/>
                    </a:moveTo>
                    <a:lnTo>
                      <a:pt x="181991" y="160019"/>
                    </a:lnTo>
                    <a:lnTo>
                      <a:pt x="192912" y="170179"/>
                    </a:lnTo>
                    <a:lnTo>
                      <a:pt x="202311" y="161289"/>
                    </a:lnTo>
                    <a:lnTo>
                      <a:pt x="191516" y="149859"/>
                    </a:lnTo>
                    <a:close/>
                  </a:path>
                  <a:path w="448310" h="440689">
                    <a:moveTo>
                      <a:pt x="270763" y="119379"/>
                    </a:moveTo>
                    <a:lnTo>
                      <a:pt x="267081" y="120650"/>
                    </a:lnTo>
                    <a:lnTo>
                      <a:pt x="263017" y="121919"/>
                    </a:lnTo>
                    <a:lnTo>
                      <a:pt x="259080" y="123189"/>
                    </a:lnTo>
                    <a:lnTo>
                      <a:pt x="242734" y="148589"/>
                    </a:lnTo>
                    <a:lnTo>
                      <a:pt x="243331" y="156209"/>
                    </a:lnTo>
                    <a:lnTo>
                      <a:pt x="251459" y="156209"/>
                    </a:lnTo>
                    <a:lnTo>
                      <a:pt x="251968" y="148589"/>
                    </a:lnTo>
                    <a:lnTo>
                      <a:pt x="254127" y="143509"/>
                    </a:lnTo>
                    <a:lnTo>
                      <a:pt x="258191" y="139700"/>
                    </a:lnTo>
                    <a:lnTo>
                      <a:pt x="260731" y="137159"/>
                    </a:lnTo>
                    <a:lnTo>
                      <a:pt x="263525" y="135889"/>
                    </a:lnTo>
                    <a:lnTo>
                      <a:pt x="266446" y="134619"/>
                    </a:lnTo>
                    <a:lnTo>
                      <a:pt x="295148" y="134619"/>
                    </a:lnTo>
                    <a:lnTo>
                      <a:pt x="293878" y="133350"/>
                    </a:lnTo>
                    <a:lnTo>
                      <a:pt x="289433" y="128269"/>
                    </a:lnTo>
                    <a:lnTo>
                      <a:pt x="286258" y="125729"/>
                    </a:lnTo>
                    <a:lnTo>
                      <a:pt x="280797" y="121919"/>
                    </a:lnTo>
                    <a:lnTo>
                      <a:pt x="277494" y="120650"/>
                    </a:lnTo>
                    <a:lnTo>
                      <a:pt x="270763" y="119379"/>
                    </a:lnTo>
                    <a:close/>
                  </a:path>
                  <a:path w="448310" h="440689">
                    <a:moveTo>
                      <a:pt x="333756" y="62229"/>
                    </a:moveTo>
                    <a:lnTo>
                      <a:pt x="299275" y="86359"/>
                    </a:lnTo>
                    <a:lnTo>
                      <a:pt x="296799" y="100329"/>
                    </a:lnTo>
                    <a:lnTo>
                      <a:pt x="297920" y="107950"/>
                    </a:lnTo>
                    <a:lnTo>
                      <a:pt x="325342" y="139700"/>
                    </a:lnTo>
                    <a:lnTo>
                      <a:pt x="339852" y="143509"/>
                    </a:lnTo>
                    <a:lnTo>
                      <a:pt x="353933" y="140969"/>
                    </a:lnTo>
                    <a:lnTo>
                      <a:pt x="360515" y="137159"/>
                    </a:lnTo>
                    <a:lnTo>
                      <a:pt x="366775" y="130809"/>
                    </a:lnTo>
                    <a:lnTo>
                      <a:pt x="342519" y="130809"/>
                    </a:lnTo>
                    <a:lnTo>
                      <a:pt x="336042" y="129539"/>
                    </a:lnTo>
                    <a:lnTo>
                      <a:pt x="329692" y="127000"/>
                    </a:lnTo>
                    <a:lnTo>
                      <a:pt x="323215" y="121919"/>
                    </a:lnTo>
                    <a:lnTo>
                      <a:pt x="332051" y="113029"/>
                    </a:lnTo>
                    <a:lnTo>
                      <a:pt x="315849" y="113029"/>
                    </a:lnTo>
                    <a:lnTo>
                      <a:pt x="311404" y="107950"/>
                    </a:lnTo>
                    <a:lnTo>
                      <a:pt x="309118" y="102869"/>
                    </a:lnTo>
                    <a:lnTo>
                      <a:pt x="309244" y="90169"/>
                    </a:lnTo>
                    <a:lnTo>
                      <a:pt x="311404" y="85089"/>
                    </a:lnTo>
                    <a:lnTo>
                      <a:pt x="320548" y="76200"/>
                    </a:lnTo>
                    <a:lnTo>
                      <a:pt x="326263" y="73659"/>
                    </a:lnTo>
                    <a:lnTo>
                      <a:pt x="358173" y="73659"/>
                    </a:lnTo>
                    <a:lnTo>
                      <a:pt x="355401" y="71119"/>
                    </a:lnTo>
                    <a:lnTo>
                      <a:pt x="348329" y="67309"/>
                    </a:lnTo>
                    <a:lnTo>
                      <a:pt x="341114" y="63500"/>
                    </a:lnTo>
                    <a:lnTo>
                      <a:pt x="333756" y="62229"/>
                    </a:lnTo>
                    <a:close/>
                  </a:path>
                  <a:path w="448310" h="440689">
                    <a:moveTo>
                      <a:pt x="373253" y="88900"/>
                    </a:moveTo>
                    <a:lnTo>
                      <a:pt x="362331" y="97789"/>
                    </a:lnTo>
                    <a:lnTo>
                      <a:pt x="364871" y="102869"/>
                    </a:lnTo>
                    <a:lnTo>
                      <a:pt x="365887" y="107950"/>
                    </a:lnTo>
                    <a:lnTo>
                      <a:pt x="364617" y="116839"/>
                    </a:lnTo>
                    <a:lnTo>
                      <a:pt x="362585" y="120650"/>
                    </a:lnTo>
                    <a:lnTo>
                      <a:pt x="359029" y="123189"/>
                    </a:lnTo>
                    <a:lnTo>
                      <a:pt x="354330" y="128269"/>
                    </a:lnTo>
                    <a:lnTo>
                      <a:pt x="348869" y="130809"/>
                    </a:lnTo>
                    <a:lnTo>
                      <a:pt x="366775" y="130809"/>
                    </a:lnTo>
                    <a:lnTo>
                      <a:pt x="373253" y="124459"/>
                    </a:lnTo>
                    <a:lnTo>
                      <a:pt x="377063" y="118109"/>
                    </a:lnTo>
                    <a:lnTo>
                      <a:pt x="379094" y="102869"/>
                    </a:lnTo>
                    <a:lnTo>
                      <a:pt x="377444" y="96519"/>
                    </a:lnTo>
                    <a:lnTo>
                      <a:pt x="373253" y="88900"/>
                    </a:lnTo>
                    <a:close/>
                  </a:path>
                  <a:path w="448310" h="440689">
                    <a:moveTo>
                      <a:pt x="358173" y="73659"/>
                    </a:moveTo>
                    <a:lnTo>
                      <a:pt x="326263" y="73659"/>
                    </a:lnTo>
                    <a:lnTo>
                      <a:pt x="332994" y="74929"/>
                    </a:lnTo>
                    <a:lnTo>
                      <a:pt x="337312" y="74929"/>
                    </a:lnTo>
                    <a:lnTo>
                      <a:pt x="342011" y="77469"/>
                    </a:lnTo>
                    <a:lnTo>
                      <a:pt x="347091" y="81279"/>
                    </a:lnTo>
                    <a:lnTo>
                      <a:pt x="315849" y="113029"/>
                    </a:lnTo>
                    <a:lnTo>
                      <a:pt x="332051" y="113029"/>
                    </a:lnTo>
                    <a:lnTo>
                      <a:pt x="364871" y="80009"/>
                    </a:lnTo>
                    <a:lnTo>
                      <a:pt x="363728" y="78739"/>
                    </a:lnTo>
                    <a:lnTo>
                      <a:pt x="362966" y="77469"/>
                    </a:lnTo>
                    <a:lnTo>
                      <a:pt x="362331" y="77469"/>
                    </a:lnTo>
                    <a:lnTo>
                      <a:pt x="358173" y="73659"/>
                    </a:lnTo>
                    <a:close/>
                  </a:path>
                  <a:path w="448310" h="440689">
                    <a:moveTo>
                      <a:pt x="390398" y="0"/>
                    </a:moveTo>
                    <a:lnTo>
                      <a:pt x="386715" y="1269"/>
                    </a:lnTo>
                    <a:lnTo>
                      <a:pt x="378587" y="3809"/>
                    </a:lnTo>
                    <a:lnTo>
                      <a:pt x="374904" y="6350"/>
                    </a:lnTo>
                    <a:lnTo>
                      <a:pt x="371602" y="10159"/>
                    </a:lnTo>
                    <a:lnTo>
                      <a:pt x="366698" y="15239"/>
                    </a:lnTo>
                    <a:lnTo>
                      <a:pt x="363616" y="22859"/>
                    </a:lnTo>
                    <a:lnTo>
                      <a:pt x="362368" y="29209"/>
                    </a:lnTo>
                    <a:lnTo>
                      <a:pt x="362966" y="36829"/>
                    </a:lnTo>
                    <a:lnTo>
                      <a:pt x="346583" y="36829"/>
                    </a:lnTo>
                    <a:lnTo>
                      <a:pt x="402463" y="92709"/>
                    </a:lnTo>
                    <a:lnTo>
                      <a:pt x="411861" y="83819"/>
                    </a:lnTo>
                    <a:lnTo>
                      <a:pt x="374142" y="45719"/>
                    </a:lnTo>
                    <a:lnTo>
                      <a:pt x="370840" y="39369"/>
                    </a:lnTo>
                    <a:lnTo>
                      <a:pt x="371030" y="36829"/>
                    </a:lnTo>
                    <a:lnTo>
                      <a:pt x="362966" y="36829"/>
                    </a:lnTo>
                    <a:lnTo>
                      <a:pt x="355092" y="29209"/>
                    </a:lnTo>
                    <a:lnTo>
                      <a:pt x="371602" y="29209"/>
                    </a:lnTo>
                    <a:lnTo>
                      <a:pt x="373761" y="24129"/>
                    </a:lnTo>
                    <a:lnTo>
                      <a:pt x="377825" y="20319"/>
                    </a:lnTo>
                    <a:lnTo>
                      <a:pt x="380365" y="17779"/>
                    </a:lnTo>
                    <a:lnTo>
                      <a:pt x="383031" y="15239"/>
                    </a:lnTo>
                    <a:lnTo>
                      <a:pt x="389128" y="13969"/>
                    </a:lnTo>
                    <a:lnTo>
                      <a:pt x="413512" y="13969"/>
                    </a:lnTo>
                    <a:lnTo>
                      <a:pt x="409067" y="8889"/>
                    </a:lnTo>
                    <a:lnTo>
                      <a:pt x="405765" y="6350"/>
                    </a:lnTo>
                    <a:lnTo>
                      <a:pt x="403733" y="5079"/>
                    </a:lnTo>
                    <a:lnTo>
                      <a:pt x="400431" y="2539"/>
                    </a:lnTo>
                    <a:lnTo>
                      <a:pt x="397129" y="1269"/>
                    </a:lnTo>
                    <a:lnTo>
                      <a:pt x="390398" y="0"/>
                    </a:lnTo>
                    <a:close/>
                  </a:path>
                  <a:path w="448310" h="440689">
                    <a:moveTo>
                      <a:pt x="413512" y="13969"/>
                    </a:moveTo>
                    <a:lnTo>
                      <a:pt x="389128" y="13969"/>
                    </a:lnTo>
                    <a:lnTo>
                      <a:pt x="391922" y="15239"/>
                    </a:lnTo>
                    <a:lnTo>
                      <a:pt x="394588" y="15239"/>
                    </a:lnTo>
                    <a:lnTo>
                      <a:pt x="397256" y="16509"/>
                    </a:lnTo>
                    <a:lnTo>
                      <a:pt x="400558" y="19050"/>
                    </a:lnTo>
                    <a:lnTo>
                      <a:pt x="438403" y="57150"/>
                    </a:lnTo>
                    <a:lnTo>
                      <a:pt x="447801" y="48259"/>
                    </a:lnTo>
                    <a:lnTo>
                      <a:pt x="413512" y="13969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8" name="object 148"/>
              <p:cNvSpPr/>
              <p:nvPr/>
            </p:nvSpPr>
            <p:spPr>
              <a:xfrm>
                <a:off x="3543046" y="5122164"/>
                <a:ext cx="799338" cy="68503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9" name="object 149"/>
              <p:cNvSpPr/>
              <p:nvPr/>
            </p:nvSpPr>
            <p:spPr>
              <a:xfrm>
                <a:off x="4488307" y="5122164"/>
                <a:ext cx="3615690" cy="61252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0" name="object 150"/>
              <p:cNvSpPr/>
              <p:nvPr/>
            </p:nvSpPr>
            <p:spPr>
              <a:xfrm>
                <a:off x="8204327" y="5151247"/>
                <a:ext cx="974344" cy="51815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1" name="object 151"/>
              <p:cNvSpPr txBox="1"/>
              <p:nvPr/>
            </p:nvSpPr>
            <p:spPr>
              <a:xfrm>
                <a:off x="2225801" y="949198"/>
                <a:ext cx="4275455" cy="246176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0860"/>
                <a:r>
                  <a:rPr sz="1368" b="1" spc="-4" dirty="0">
                    <a:latin typeface="Arial"/>
                    <a:cs typeface="Arial"/>
                  </a:rPr>
                  <a:t>THL:n sairastavuusindeksi 2016,</a:t>
                </a:r>
                <a:r>
                  <a:rPr sz="1368" b="1" spc="21" dirty="0">
                    <a:latin typeface="Arial"/>
                    <a:cs typeface="Arial"/>
                  </a:rPr>
                  <a:t> </a:t>
                </a:r>
                <a:r>
                  <a:rPr sz="1368" b="1" spc="-4" dirty="0">
                    <a:latin typeface="Arial"/>
                    <a:cs typeface="Arial"/>
                  </a:rPr>
                  <a:t>ikävakioitu</a:t>
                </a:r>
                <a:endParaRPr sz="1368">
                  <a:latin typeface="Arial"/>
                  <a:cs typeface="Arial"/>
                </a:endParaRPr>
              </a:p>
            </p:txBody>
          </p:sp>
          <p:sp>
            <p:nvSpPr>
              <p:cNvPr id="152" name="object 152"/>
              <p:cNvSpPr/>
              <p:nvPr/>
            </p:nvSpPr>
            <p:spPr>
              <a:xfrm>
                <a:off x="814069" y="2683002"/>
                <a:ext cx="8578215" cy="0"/>
              </a:xfrm>
              <a:custGeom>
                <a:avLst/>
                <a:gdLst/>
                <a:ahLst/>
                <a:cxnLst/>
                <a:rect l="l" t="t" r="r" b="b"/>
                <a:pathLst>
                  <a:path w="8578215">
                    <a:moveTo>
                      <a:pt x="0" y="0"/>
                    </a:moveTo>
                    <a:lnTo>
                      <a:pt x="8577834" y="0"/>
                    </a:lnTo>
                  </a:path>
                </a:pathLst>
              </a:custGeom>
              <a:ln w="28575">
                <a:solidFill>
                  <a:srgbClr val="EC7C3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5935926B-42B4-4575-BE6F-6C2D80099260}"/>
              </a:ext>
            </a:extLst>
          </p:cNvPr>
          <p:cNvGrpSpPr/>
          <p:nvPr/>
        </p:nvGrpSpPr>
        <p:grpSpPr>
          <a:xfrm>
            <a:off x="683568" y="620688"/>
            <a:ext cx="7355802" cy="4901400"/>
            <a:chOff x="792770" y="887794"/>
            <a:chExt cx="7355802" cy="4901400"/>
          </a:xfrm>
        </p:grpSpPr>
        <p:sp>
          <p:nvSpPr>
            <p:cNvPr id="2" name="object 2"/>
            <p:cNvSpPr txBox="1"/>
            <p:nvPr/>
          </p:nvSpPr>
          <p:spPr>
            <a:xfrm>
              <a:off x="923088" y="5644411"/>
              <a:ext cx="5210017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THL, </a:t>
              </a:r>
              <a:r>
                <a:rPr sz="941" spc="-4" dirty="0">
                  <a:latin typeface="Arial"/>
                  <a:cs typeface="Arial"/>
                </a:rPr>
                <a:t>Tilasto- </a:t>
              </a:r>
              <a:r>
                <a:rPr sz="941" dirty="0">
                  <a:latin typeface="Arial"/>
                  <a:cs typeface="Arial"/>
                </a:rPr>
                <a:t>ja indikaattoripankki SOTKAnet,</a:t>
              </a:r>
              <a:r>
                <a:rPr sz="941" spc="145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id:244</a:t>
              </a:r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22584C4C-6ECB-4585-95A4-567B00E56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2770" y="887794"/>
              <a:ext cx="7355802" cy="44729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Ryhmä 237">
            <a:extLst>
              <a:ext uri="{FF2B5EF4-FFF2-40B4-BE49-F238E27FC236}">
                <a16:creationId xmlns:a16="http://schemas.microsoft.com/office/drawing/2014/main" id="{C70369E5-075D-4345-AEB3-1F154D749F45}"/>
              </a:ext>
            </a:extLst>
          </p:cNvPr>
          <p:cNvGrpSpPr/>
          <p:nvPr/>
        </p:nvGrpSpPr>
        <p:grpSpPr>
          <a:xfrm>
            <a:off x="467544" y="692696"/>
            <a:ext cx="7806783" cy="4559262"/>
            <a:chOff x="234492" y="1062228"/>
            <a:chExt cx="9129599" cy="5331804"/>
          </a:xfrm>
        </p:grpSpPr>
        <p:sp>
          <p:nvSpPr>
            <p:cNvPr id="2" name="object 2"/>
            <p:cNvSpPr/>
            <p:nvPr/>
          </p:nvSpPr>
          <p:spPr>
            <a:xfrm>
              <a:off x="8100059" y="5042916"/>
              <a:ext cx="1263650" cy="0"/>
            </a:xfrm>
            <a:custGeom>
              <a:avLst/>
              <a:gdLst/>
              <a:ahLst/>
              <a:cxnLst/>
              <a:rect l="l" t="t" r="r" b="b"/>
              <a:pathLst>
                <a:path w="1263650">
                  <a:moveTo>
                    <a:pt x="0" y="0"/>
                  </a:moveTo>
                  <a:lnTo>
                    <a:pt x="12636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7313676" y="5042916"/>
              <a:ext cx="673735" cy="0"/>
            </a:xfrm>
            <a:custGeom>
              <a:avLst/>
              <a:gdLst/>
              <a:ahLst/>
              <a:cxnLst/>
              <a:rect l="l" t="t" r="r" b="b"/>
              <a:pathLst>
                <a:path w="673734">
                  <a:moveTo>
                    <a:pt x="0" y="0"/>
                  </a:moveTo>
                  <a:lnTo>
                    <a:pt x="6736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20483" y="5042916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27292" y="50429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47715" y="5042916"/>
              <a:ext cx="955675" cy="0"/>
            </a:xfrm>
            <a:custGeom>
              <a:avLst/>
              <a:gdLst/>
              <a:ahLst/>
              <a:cxnLst/>
              <a:rect l="l" t="t" r="r" b="b"/>
              <a:pathLst>
                <a:path w="955675">
                  <a:moveTo>
                    <a:pt x="0" y="0"/>
                  </a:moveTo>
                  <a:lnTo>
                    <a:pt x="9555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54523" y="5042916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61332" y="50429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68140" y="50429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4947" y="50429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81755" y="50429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88564" y="50429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95372" y="5042916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87016" y="5042916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43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13676" y="4678680"/>
              <a:ext cx="2050414" cy="0"/>
            </a:xfrm>
            <a:custGeom>
              <a:avLst/>
              <a:gdLst/>
              <a:ahLst/>
              <a:cxnLst/>
              <a:rect l="l" t="t" r="r" b="b"/>
              <a:pathLst>
                <a:path w="2050415">
                  <a:moveTo>
                    <a:pt x="0" y="0"/>
                  </a:moveTo>
                  <a:lnTo>
                    <a:pt x="20500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20483" y="4678680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27292" y="4678680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47715" y="4678680"/>
              <a:ext cx="1066800" cy="0"/>
            </a:xfrm>
            <a:custGeom>
              <a:avLst/>
              <a:gdLst/>
              <a:ahLst/>
              <a:cxnLst/>
              <a:rect l="l" t="t" r="r" b="b"/>
              <a:pathLst>
                <a:path w="1066800">
                  <a:moveTo>
                    <a:pt x="0" y="0"/>
                  </a:moveTo>
                  <a:lnTo>
                    <a:pt x="10668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54523" y="4678680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61332" y="46786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68140" y="46786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74947" y="46786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381755" y="46786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88564" y="46786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484120" y="4678680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87016" y="4678680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43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13676" y="4315968"/>
              <a:ext cx="2050414" cy="0"/>
            </a:xfrm>
            <a:custGeom>
              <a:avLst/>
              <a:gdLst/>
              <a:ahLst/>
              <a:cxnLst/>
              <a:rect l="l" t="t" r="r" b="b"/>
              <a:pathLst>
                <a:path w="2050415">
                  <a:moveTo>
                    <a:pt x="0" y="0"/>
                  </a:moveTo>
                  <a:lnTo>
                    <a:pt x="20500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920483" y="4315968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27292" y="4315968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954523" y="4315968"/>
              <a:ext cx="1460500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61332" y="431596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168140" y="431596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74947" y="431596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81755" y="431596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88564" y="4315968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84120" y="4315968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287016" y="4315968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43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27292" y="3951732"/>
              <a:ext cx="2836545" cy="0"/>
            </a:xfrm>
            <a:custGeom>
              <a:avLst/>
              <a:gdLst/>
              <a:ahLst/>
              <a:cxnLst/>
              <a:rect l="l" t="t" r="r" b="b"/>
              <a:pathLst>
                <a:path w="2836545">
                  <a:moveTo>
                    <a:pt x="0" y="0"/>
                  </a:moveTo>
                  <a:lnTo>
                    <a:pt x="283641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954523" y="3951732"/>
              <a:ext cx="1460500" cy="0"/>
            </a:xfrm>
            <a:custGeom>
              <a:avLst/>
              <a:gdLst/>
              <a:ahLst/>
              <a:cxnLst/>
              <a:rect l="l" t="t" r="r" b="b"/>
              <a:pathLst>
                <a:path w="1460500">
                  <a:moveTo>
                    <a:pt x="0" y="0"/>
                  </a:moveTo>
                  <a:lnTo>
                    <a:pt x="14599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61332" y="3951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68140" y="3951732"/>
              <a:ext cx="281940" cy="0"/>
            </a:xfrm>
            <a:custGeom>
              <a:avLst/>
              <a:gdLst/>
              <a:ahLst/>
              <a:cxnLst/>
              <a:rect l="l" t="t" r="r" b="b"/>
              <a:pathLst>
                <a:path w="281939">
                  <a:moveTo>
                    <a:pt x="0" y="0"/>
                  </a:moveTo>
                  <a:lnTo>
                    <a:pt x="2819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74947" y="3951732"/>
              <a:ext cx="281940" cy="0"/>
            </a:xfrm>
            <a:custGeom>
              <a:avLst/>
              <a:gdLst/>
              <a:ahLst/>
              <a:cxnLst/>
              <a:rect l="l" t="t" r="r" b="b"/>
              <a:pathLst>
                <a:path w="281939">
                  <a:moveTo>
                    <a:pt x="0" y="0"/>
                  </a:moveTo>
                  <a:lnTo>
                    <a:pt x="2819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81755" y="3951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88564" y="3951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484120" y="3951732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39319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87016" y="3951732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5">
                  <a:moveTo>
                    <a:pt x="0" y="0"/>
                  </a:moveTo>
                  <a:lnTo>
                    <a:pt x="8432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954523" y="3589020"/>
              <a:ext cx="4409440" cy="0"/>
            </a:xfrm>
            <a:custGeom>
              <a:avLst/>
              <a:gdLst/>
              <a:ahLst/>
              <a:cxnLst/>
              <a:rect l="l" t="t" r="r" b="b"/>
              <a:pathLst>
                <a:path w="4409440">
                  <a:moveTo>
                    <a:pt x="0" y="0"/>
                  </a:moveTo>
                  <a:lnTo>
                    <a:pt x="44091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561332" y="358902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68140" y="3589020"/>
              <a:ext cx="281940" cy="0"/>
            </a:xfrm>
            <a:custGeom>
              <a:avLst/>
              <a:gdLst/>
              <a:ahLst/>
              <a:cxnLst/>
              <a:rect l="l" t="t" r="r" b="b"/>
              <a:pathLst>
                <a:path w="281939">
                  <a:moveTo>
                    <a:pt x="0" y="0"/>
                  </a:moveTo>
                  <a:lnTo>
                    <a:pt x="2819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988564" y="3589020"/>
              <a:ext cx="1068705" cy="0"/>
            </a:xfrm>
            <a:custGeom>
              <a:avLst/>
              <a:gdLst/>
              <a:ahLst/>
              <a:cxnLst/>
              <a:rect l="l" t="t" r="r" b="b"/>
              <a:pathLst>
                <a:path w="1068704">
                  <a:moveTo>
                    <a:pt x="0" y="0"/>
                  </a:moveTo>
                  <a:lnTo>
                    <a:pt x="10683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87016" y="3589020"/>
              <a:ext cx="590550" cy="0"/>
            </a:xfrm>
            <a:custGeom>
              <a:avLst/>
              <a:gdLst/>
              <a:ahLst/>
              <a:cxnLst/>
              <a:rect l="l" t="t" r="r" b="b"/>
              <a:pathLst>
                <a:path w="590550">
                  <a:moveTo>
                    <a:pt x="0" y="0"/>
                  </a:moveTo>
                  <a:lnTo>
                    <a:pt x="5902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54523" y="3224784"/>
              <a:ext cx="4409440" cy="0"/>
            </a:xfrm>
            <a:custGeom>
              <a:avLst/>
              <a:gdLst/>
              <a:ahLst/>
              <a:cxnLst/>
              <a:rect l="l" t="t" r="r" b="b"/>
              <a:pathLst>
                <a:path w="4409440">
                  <a:moveTo>
                    <a:pt x="0" y="0"/>
                  </a:moveTo>
                  <a:lnTo>
                    <a:pt x="44091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561332" y="3224784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87016" y="3224784"/>
              <a:ext cx="2163445" cy="0"/>
            </a:xfrm>
            <a:custGeom>
              <a:avLst/>
              <a:gdLst/>
              <a:ahLst/>
              <a:cxnLst/>
              <a:rect l="l" t="t" r="r" b="b"/>
              <a:pathLst>
                <a:path w="2163445">
                  <a:moveTo>
                    <a:pt x="0" y="0"/>
                  </a:moveTo>
                  <a:lnTo>
                    <a:pt x="21630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954523" y="2862072"/>
              <a:ext cx="4409440" cy="0"/>
            </a:xfrm>
            <a:custGeom>
              <a:avLst/>
              <a:gdLst/>
              <a:ahLst/>
              <a:cxnLst/>
              <a:rect l="l" t="t" r="r" b="b"/>
              <a:pathLst>
                <a:path w="4409440">
                  <a:moveTo>
                    <a:pt x="0" y="0"/>
                  </a:moveTo>
                  <a:lnTo>
                    <a:pt x="44091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87016" y="2862072"/>
              <a:ext cx="2556510" cy="0"/>
            </a:xfrm>
            <a:custGeom>
              <a:avLst/>
              <a:gdLst/>
              <a:ahLst/>
              <a:cxnLst/>
              <a:rect l="l" t="t" r="r" b="b"/>
              <a:pathLst>
                <a:path w="2556510">
                  <a:moveTo>
                    <a:pt x="0" y="0"/>
                  </a:moveTo>
                  <a:lnTo>
                    <a:pt x="25562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954523" y="2497836"/>
              <a:ext cx="4409440" cy="0"/>
            </a:xfrm>
            <a:custGeom>
              <a:avLst/>
              <a:gdLst/>
              <a:ahLst/>
              <a:cxnLst/>
              <a:rect l="l" t="t" r="r" b="b"/>
              <a:pathLst>
                <a:path w="4409440">
                  <a:moveTo>
                    <a:pt x="0" y="0"/>
                  </a:moveTo>
                  <a:lnTo>
                    <a:pt x="440918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287016" y="2497836"/>
              <a:ext cx="2556510" cy="0"/>
            </a:xfrm>
            <a:custGeom>
              <a:avLst/>
              <a:gdLst/>
              <a:ahLst/>
              <a:cxnLst/>
              <a:rect l="l" t="t" r="r" b="b"/>
              <a:pathLst>
                <a:path w="2556510">
                  <a:moveTo>
                    <a:pt x="0" y="0"/>
                  </a:moveTo>
                  <a:lnTo>
                    <a:pt x="25562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287016" y="2135124"/>
              <a:ext cx="7077075" cy="0"/>
            </a:xfrm>
            <a:custGeom>
              <a:avLst/>
              <a:gdLst/>
              <a:ahLst/>
              <a:cxnLst/>
              <a:rect l="l" t="t" r="r" b="b"/>
              <a:pathLst>
                <a:path w="7077075">
                  <a:moveTo>
                    <a:pt x="0" y="0"/>
                  </a:moveTo>
                  <a:lnTo>
                    <a:pt x="70766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287016" y="1771650"/>
              <a:ext cx="7077075" cy="0"/>
            </a:xfrm>
            <a:custGeom>
              <a:avLst/>
              <a:gdLst/>
              <a:ahLst/>
              <a:cxnLst/>
              <a:rect l="l" t="t" r="r" b="b"/>
              <a:pathLst>
                <a:path w="7077075">
                  <a:moveTo>
                    <a:pt x="0" y="0"/>
                  </a:moveTo>
                  <a:lnTo>
                    <a:pt x="70766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87016" y="1771523"/>
              <a:ext cx="7077075" cy="3634740"/>
            </a:xfrm>
            <a:custGeom>
              <a:avLst/>
              <a:gdLst/>
              <a:ahLst/>
              <a:cxnLst/>
              <a:rect l="l" t="t" r="r" b="b"/>
              <a:pathLst>
                <a:path w="7077075" h="3634740">
                  <a:moveTo>
                    <a:pt x="0" y="3634359"/>
                  </a:moveTo>
                  <a:lnTo>
                    <a:pt x="7076694" y="3634359"/>
                  </a:lnTo>
                  <a:lnTo>
                    <a:pt x="7076694" y="0"/>
                  </a:lnTo>
                  <a:lnTo>
                    <a:pt x="0" y="0"/>
                  </a:lnTo>
                  <a:lnTo>
                    <a:pt x="0" y="363435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371344" y="3589020"/>
              <a:ext cx="113030" cy="1817370"/>
            </a:xfrm>
            <a:custGeom>
              <a:avLst/>
              <a:gdLst/>
              <a:ahLst/>
              <a:cxnLst/>
              <a:rect l="l" t="t" r="r" b="b"/>
              <a:pathLst>
                <a:path w="113030" h="1817370">
                  <a:moveTo>
                    <a:pt x="112775" y="0"/>
                  </a:moveTo>
                  <a:lnTo>
                    <a:pt x="0" y="0"/>
                  </a:lnTo>
                  <a:lnTo>
                    <a:pt x="0" y="1816862"/>
                  </a:lnTo>
                  <a:lnTo>
                    <a:pt x="112775" y="181686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64535" y="3951732"/>
              <a:ext cx="113030" cy="1454150"/>
            </a:xfrm>
            <a:custGeom>
              <a:avLst/>
              <a:gdLst/>
              <a:ahLst/>
              <a:cxnLst/>
              <a:rect l="l" t="t" r="r" b="b"/>
              <a:pathLst>
                <a:path w="113030" h="1454150">
                  <a:moveTo>
                    <a:pt x="112775" y="0"/>
                  </a:moveTo>
                  <a:lnTo>
                    <a:pt x="0" y="0"/>
                  </a:lnTo>
                  <a:lnTo>
                    <a:pt x="0" y="1454150"/>
                  </a:lnTo>
                  <a:lnTo>
                    <a:pt x="112775" y="1454150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157727" y="3589020"/>
              <a:ext cx="113030" cy="1817370"/>
            </a:xfrm>
            <a:custGeom>
              <a:avLst/>
              <a:gdLst/>
              <a:ahLst/>
              <a:cxnLst/>
              <a:rect l="l" t="t" r="r" b="b"/>
              <a:pathLst>
                <a:path w="113029" h="1817370">
                  <a:moveTo>
                    <a:pt x="112775" y="0"/>
                  </a:moveTo>
                  <a:lnTo>
                    <a:pt x="0" y="0"/>
                  </a:lnTo>
                  <a:lnTo>
                    <a:pt x="0" y="1816862"/>
                  </a:lnTo>
                  <a:lnTo>
                    <a:pt x="112775" y="1816862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550920" y="3770376"/>
              <a:ext cx="113030" cy="1635760"/>
            </a:xfrm>
            <a:custGeom>
              <a:avLst/>
              <a:gdLst/>
              <a:ahLst/>
              <a:cxnLst/>
              <a:rect l="l" t="t" r="r" b="b"/>
              <a:pathLst>
                <a:path w="113029" h="1635760">
                  <a:moveTo>
                    <a:pt x="112775" y="0"/>
                  </a:moveTo>
                  <a:lnTo>
                    <a:pt x="0" y="0"/>
                  </a:lnTo>
                  <a:lnTo>
                    <a:pt x="0" y="1635506"/>
                  </a:lnTo>
                  <a:lnTo>
                    <a:pt x="112775" y="1635506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944111" y="3951732"/>
              <a:ext cx="113030" cy="1454150"/>
            </a:xfrm>
            <a:custGeom>
              <a:avLst/>
              <a:gdLst/>
              <a:ahLst/>
              <a:cxnLst/>
              <a:rect l="l" t="t" r="r" b="b"/>
              <a:pathLst>
                <a:path w="113029" h="1454150">
                  <a:moveTo>
                    <a:pt x="112775" y="0"/>
                  </a:moveTo>
                  <a:lnTo>
                    <a:pt x="0" y="0"/>
                  </a:lnTo>
                  <a:lnTo>
                    <a:pt x="0" y="1454150"/>
                  </a:lnTo>
                  <a:lnTo>
                    <a:pt x="112775" y="1454150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337303" y="3951732"/>
              <a:ext cx="113030" cy="1454150"/>
            </a:xfrm>
            <a:custGeom>
              <a:avLst/>
              <a:gdLst/>
              <a:ahLst/>
              <a:cxnLst/>
              <a:rect l="l" t="t" r="r" b="b"/>
              <a:pathLst>
                <a:path w="113029" h="1454150">
                  <a:moveTo>
                    <a:pt x="112775" y="0"/>
                  </a:moveTo>
                  <a:lnTo>
                    <a:pt x="0" y="0"/>
                  </a:lnTo>
                  <a:lnTo>
                    <a:pt x="0" y="1454150"/>
                  </a:lnTo>
                  <a:lnTo>
                    <a:pt x="112775" y="1454150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730496" y="3043428"/>
              <a:ext cx="113030" cy="2362835"/>
            </a:xfrm>
            <a:custGeom>
              <a:avLst/>
              <a:gdLst/>
              <a:ahLst/>
              <a:cxnLst/>
              <a:rect l="l" t="t" r="r" b="b"/>
              <a:pathLst>
                <a:path w="113029" h="2362835">
                  <a:moveTo>
                    <a:pt x="112775" y="0"/>
                  </a:moveTo>
                  <a:lnTo>
                    <a:pt x="0" y="0"/>
                  </a:lnTo>
                  <a:lnTo>
                    <a:pt x="0" y="2362454"/>
                  </a:lnTo>
                  <a:lnTo>
                    <a:pt x="112775" y="2362454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123688" y="5224272"/>
              <a:ext cx="111760" cy="181610"/>
            </a:xfrm>
            <a:custGeom>
              <a:avLst/>
              <a:gdLst/>
              <a:ahLst/>
              <a:cxnLst/>
              <a:rect l="l" t="t" r="r" b="b"/>
              <a:pathLst>
                <a:path w="111760" h="181610">
                  <a:moveTo>
                    <a:pt x="111251" y="0"/>
                  </a:moveTo>
                  <a:lnTo>
                    <a:pt x="0" y="0"/>
                  </a:lnTo>
                  <a:lnTo>
                    <a:pt x="0" y="181610"/>
                  </a:lnTo>
                  <a:lnTo>
                    <a:pt x="111251" y="181610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516879" y="5224272"/>
              <a:ext cx="111760" cy="181610"/>
            </a:xfrm>
            <a:custGeom>
              <a:avLst/>
              <a:gdLst/>
              <a:ahLst/>
              <a:cxnLst/>
              <a:rect l="l" t="t" r="r" b="b"/>
              <a:pathLst>
                <a:path w="111760" h="181610">
                  <a:moveTo>
                    <a:pt x="111252" y="0"/>
                  </a:moveTo>
                  <a:lnTo>
                    <a:pt x="0" y="0"/>
                  </a:lnTo>
                  <a:lnTo>
                    <a:pt x="0" y="181610"/>
                  </a:lnTo>
                  <a:lnTo>
                    <a:pt x="111252" y="181610"/>
                  </a:lnTo>
                  <a:lnTo>
                    <a:pt x="111252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303264" y="4678680"/>
              <a:ext cx="111760" cy="727710"/>
            </a:xfrm>
            <a:custGeom>
              <a:avLst/>
              <a:gdLst/>
              <a:ahLst/>
              <a:cxnLst/>
              <a:rect l="l" t="t" r="r" b="b"/>
              <a:pathLst>
                <a:path w="111760" h="727710">
                  <a:moveTo>
                    <a:pt x="111251" y="0"/>
                  </a:moveTo>
                  <a:lnTo>
                    <a:pt x="0" y="0"/>
                  </a:lnTo>
                  <a:lnTo>
                    <a:pt x="0" y="727202"/>
                  </a:lnTo>
                  <a:lnTo>
                    <a:pt x="111251" y="727202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6696456" y="4678680"/>
              <a:ext cx="111760" cy="727710"/>
            </a:xfrm>
            <a:custGeom>
              <a:avLst/>
              <a:gdLst/>
              <a:ahLst/>
              <a:cxnLst/>
              <a:rect l="l" t="t" r="r" b="b"/>
              <a:pathLst>
                <a:path w="111759" h="727710">
                  <a:moveTo>
                    <a:pt x="111251" y="0"/>
                  </a:moveTo>
                  <a:lnTo>
                    <a:pt x="0" y="0"/>
                  </a:lnTo>
                  <a:lnTo>
                    <a:pt x="0" y="727202"/>
                  </a:lnTo>
                  <a:lnTo>
                    <a:pt x="111251" y="727202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089647" y="5224272"/>
              <a:ext cx="111760" cy="181610"/>
            </a:xfrm>
            <a:custGeom>
              <a:avLst/>
              <a:gdLst/>
              <a:ahLst/>
              <a:cxnLst/>
              <a:rect l="l" t="t" r="r" b="b"/>
              <a:pathLst>
                <a:path w="111759" h="181610">
                  <a:moveTo>
                    <a:pt x="111251" y="0"/>
                  </a:moveTo>
                  <a:lnTo>
                    <a:pt x="0" y="0"/>
                  </a:lnTo>
                  <a:lnTo>
                    <a:pt x="0" y="181610"/>
                  </a:lnTo>
                  <a:lnTo>
                    <a:pt x="111251" y="181610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482840" y="5042916"/>
              <a:ext cx="111760" cy="363220"/>
            </a:xfrm>
            <a:custGeom>
              <a:avLst/>
              <a:gdLst/>
              <a:ahLst/>
              <a:cxnLst/>
              <a:rect l="l" t="t" r="r" b="b"/>
              <a:pathLst>
                <a:path w="111759" h="363220">
                  <a:moveTo>
                    <a:pt x="111251" y="0"/>
                  </a:moveTo>
                  <a:lnTo>
                    <a:pt x="0" y="0"/>
                  </a:lnTo>
                  <a:lnTo>
                    <a:pt x="0" y="362966"/>
                  </a:lnTo>
                  <a:lnTo>
                    <a:pt x="111251" y="362966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876031" y="5042916"/>
              <a:ext cx="111760" cy="363220"/>
            </a:xfrm>
            <a:custGeom>
              <a:avLst/>
              <a:gdLst/>
              <a:ahLst/>
              <a:cxnLst/>
              <a:rect l="l" t="t" r="r" b="b"/>
              <a:pathLst>
                <a:path w="111759" h="363220">
                  <a:moveTo>
                    <a:pt x="111251" y="0"/>
                  </a:moveTo>
                  <a:lnTo>
                    <a:pt x="0" y="0"/>
                  </a:lnTo>
                  <a:lnTo>
                    <a:pt x="0" y="362966"/>
                  </a:lnTo>
                  <a:lnTo>
                    <a:pt x="111251" y="362966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8269223" y="5224272"/>
              <a:ext cx="111760" cy="181610"/>
            </a:xfrm>
            <a:custGeom>
              <a:avLst/>
              <a:gdLst/>
              <a:ahLst/>
              <a:cxnLst/>
              <a:rect l="l" t="t" r="r" b="b"/>
              <a:pathLst>
                <a:path w="111759" h="181610">
                  <a:moveTo>
                    <a:pt x="111251" y="0"/>
                  </a:moveTo>
                  <a:lnTo>
                    <a:pt x="0" y="0"/>
                  </a:lnTo>
                  <a:lnTo>
                    <a:pt x="0" y="181610"/>
                  </a:lnTo>
                  <a:lnTo>
                    <a:pt x="111251" y="181610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662416" y="5042916"/>
              <a:ext cx="111760" cy="363220"/>
            </a:xfrm>
            <a:custGeom>
              <a:avLst/>
              <a:gdLst/>
              <a:ahLst/>
              <a:cxnLst/>
              <a:rect l="l" t="t" r="r" b="b"/>
              <a:pathLst>
                <a:path w="111759" h="363220">
                  <a:moveTo>
                    <a:pt x="111251" y="0"/>
                  </a:moveTo>
                  <a:lnTo>
                    <a:pt x="0" y="0"/>
                  </a:lnTo>
                  <a:lnTo>
                    <a:pt x="0" y="362966"/>
                  </a:lnTo>
                  <a:lnTo>
                    <a:pt x="111251" y="362966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371344" y="3589020"/>
              <a:ext cx="113030" cy="1817370"/>
            </a:xfrm>
            <a:custGeom>
              <a:avLst/>
              <a:gdLst/>
              <a:ahLst/>
              <a:cxnLst/>
              <a:rect l="l" t="t" r="r" b="b"/>
              <a:pathLst>
                <a:path w="113030" h="1817370">
                  <a:moveTo>
                    <a:pt x="0" y="0"/>
                  </a:moveTo>
                  <a:lnTo>
                    <a:pt x="112775" y="0"/>
                  </a:lnTo>
                  <a:lnTo>
                    <a:pt x="112775" y="1816862"/>
                  </a:lnTo>
                  <a:lnTo>
                    <a:pt x="0" y="181686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764535" y="3951732"/>
              <a:ext cx="113030" cy="1454150"/>
            </a:xfrm>
            <a:custGeom>
              <a:avLst/>
              <a:gdLst/>
              <a:ahLst/>
              <a:cxnLst/>
              <a:rect l="l" t="t" r="r" b="b"/>
              <a:pathLst>
                <a:path w="113030" h="1454150">
                  <a:moveTo>
                    <a:pt x="0" y="0"/>
                  </a:moveTo>
                  <a:lnTo>
                    <a:pt x="112775" y="0"/>
                  </a:lnTo>
                  <a:lnTo>
                    <a:pt x="112775" y="1454150"/>
                  </a:lnTo>
                  <a:lnTo>
                    <a:pt x="0" y="14541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157727" y="3589020"/>
              <a:ext cx="113030" cy="1817370"/>
            </a:xfrm>
            <a:custGeom>
              <a:avLst/>
              <a:gdLst/>
              <a:ahLst/>
              <a:cxnLst/>
              <a:rect l="l" t="t" r="r" b="b"/>
              <a:pathLst>
                <a:path w="113029" h="1817370">
                  <a:moveTo>
                    <a:pt x="0" y="0"/>
                  </a:moveTo>
                  <a:lnTo>
                    <a:pt x="112775" y="0"/>
                  </a:lnTo>
                  <a:lnTo>
                    <a:pt x="112775" y="1816862"/>
                  </a:lnTo>
                  <a:lnTo>
                    <a:pt x="0" y="181686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550920" y="3770376"/>
              <a:ext cx="113030" cy="1635760"/>
            </a:xfrm>
            <a:custGeom>
              <a:avLst/>
              <a:gdLst/>
              <a:ahLst/>
              <a:cxnLst/>
              <a:rect l="l" t="t" r="r" b="b"/>
              <a:pathLst>
                <a:path w="113029" h="1635760">
                  <a:moveTo>
                    <a:pt x="0" y="0"/>
                  </a:moveTo>
                  <a:lnTo>
                    <a:pt x="112775" y="0"/>
                  </a:lnTo>
                  <a:lnTo>
                    <a:pt x="112775" y="1635506"/>
                  </a:lnTo>
                  <a:lnTo>
                    <a:pt x="0" y="16355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944111" y="3951732"/>
              <a:ext cx="113030" cy="1454150"/>
            </a:xfrm>
            <a:custGeom>
              <a:avLst/>
              <a:gdLst/>
              <a:ahLst/>
              <a:cxnLst/>
              <a:rect l="l" t="t" r="r" b="b"/>
              <a:pathLst>
                <a:path w="113029" h="1454150">
                  <a:moveTo>
                    <a:pt x="0" y="0"/>
                  </a:moveTo>
                  <a:lnTo>
                    <a:pt x="112775" y="0"/>
                  </a:lnTo>
                  <a:lnTo>
                    <a:pt x="112775" y="1454150"/>
                  </a:lnTo>
                  <a:lnTo>
                    <a:pt x="0" y="14541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337303" y="3951732"/>
              <a:ext cx="113030" cy="1454150"/>
            </a:xfrm>
            <a:custGeom>
              <a:avLst/>
              <a:gdLst/>
              <a:ahLst/>
              <a:cxnLst/>
              <a:rect l="l" t="t" r="r" b="b"/>
              <a:pathLst>
                <a:path w="113029" h="1454150">
                  <a:moveTo>
                    <a:pt x="0" y="0"/>
                  </a:moveTo>
                  <a:lnTo>
                    <a:pt x="112775" y="0"/>
                  </a:lnTo>
                  <a:lnTo>
                    <a:pt x="112775" y="1454150"/>
                  </a:lnTo>
                  <a:lnTo>
                    <a:pt x="0" y="14541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30496" y="3043428"/>
              <a:ext cx="113030" cy="2362835"/>
            </a:xfrm>
            <a:custGeom>
              <a:avLst/>
              <a:gdLst/>
              <a:ahLst/>
              <a:cxnLst/>
              <a:rect l="l" t="t" r="r" b="b"/>
              <a:pathLst>
                <a:path w="113029" h="2362835">
                  <a:moveTo>
                    <a:pt x="0" y="0"/>
                  </a:moveTo>
                  <a:lnTo>
                    <a:pt x="112775" y="0"/>
                  </a:lnTo>
                  <a:lnTo>
                    <a:pt x="112775" y="2362454"/>
                  </a:lnTo>
                  <a:lnTo>
                    <a:pt x="0" y="23624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123688" y="5224272"/>
              <a:ext cx="111760" cy="181610"/>
            </a:xfrm>
            <a:custGeom>
              <a:avLst/>
              <a:gdLst/>
              <a:ahLst/>
              <a:cxnLst/>
              <a:rect l="l" t="t" r="r" b="b"/>
              <a:pathLst>
                <a:path w="111760" h="181610">
                  <a:moveTo>
                    <a:pt x="0" y="0"/>
                  </a:moveTo>
                  <a:lnTo>
                    <a:pt x="111251" y="0"/>
                  </a:lnTo>
                  <a:lnTo>
                    <a:pt x="111251" y="181610"/>
                  </a:lnTo>
                  <a:lnTo>
                    <a:pt x="0" y="1816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516879" y="5224272"/>
              <a:ext cx="111760" cy="181610"/>
            </a:xfrm>
            <a:custGeom>
              <a:avLst/>
              <a:gdLst/>
              <a:ahLst/>
              <a:cxnLst/>
              <a:rect l="l" t="t" r="r" b="b"/>
              <a:pathLst>
                <a:path w="111760" h="181610">
                  <a:moveTo>
                    <a:pt x="0" y="0"/>
                  </a:moveTo>
                  <a:lnTo>
                    <a:pt x="111252" y="0"/>
                  </a:lnTo>
                  <a:lnTo>
                    <a:pt x="111252" y="181610"/>
                  </a:lnTo>
                  <a:lnTo>
                    <a:pt x="0" y="18161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303264" y="4678680"/>
              <a:ext cx="111760" cy="727710"/>
            </a:xfrm>
            <a:custGeom>
              <a:avLst/>
              <a:gdLst/>
              <a:ahLst/>
              <a:cxnLst/>
              <a:rect l="l" t="t" r="r" b="b"/>
              <a:pathLst>
                <a:path w="111760" h="727710">
                  <a:moveTo>
                    <a:pt x="0" y="0"/>
                  </a:moveTo>
                  <a:lnTo>
                    <a:pt x="111251" y="0"/>
                  </a:lnTo>
                  <a:lnTo>
                    <a:pt x="111251" y="727202"/>
                  </a:lnTo>
                  <a:lnTo>
                    <a:pt x="0" y="7272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696456" y="4678680"/>
              <a:ext cx="111760" cy="727710"/>
            </a:xfrm>
            <a:custGeom>
              <a:avLst/>
              <a:gdLst/>
              <a:ahLst/>
              <a:cxnLst/>
              <a:rect l="l" t="t" r="r" b="b"/>
              <a:pathLst>
                <a:path w="111759" h="727710">
                  <a:moveTo>
                    <a:pt x="0" y="0"/>
                  </a:moveTo>
                  <a:lnTo>
                    <a:pt x="111251" y="0"/>
                  </a:lnTo>
                  <a:lnTo>
                    <a:pt x="111251" y="727202"/>
                  </a:lnTo>
                  <a:lnTo>
                    <a:pt x="0" y="7272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089647" y="5224272"/>
              <a:ext cx="111760" cy="181610"/>
            </a:xfrm>
            <a:custGeom>
              <a:avLst/>
              <a:gdLst/>
              <a:ahLst/>
              <a:cxnLst/>
              <a:rect l="l" t="t" r="r" b="b"/>
              <a:pathLst>
                <a:path w="111759" h="181610">
                  <a:moveTo>
                    <a:pt x="0" y="0"/>
                  </a:moveTo>
                  <a:lnTo>
                    <a:pt x="111251" y="0"/>
                  </a:lnTo>
                  <a:lnTo>
                    <a:pt x="111251" y="181610"/>
                  </a:lnTo>
                  <a:lnTo>
                    <a:pt x="0" y="1816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482840" y="5042916"/>
              <a:ext cx="111760" cy="363220"/>
            </a:xfrm>
            <a:custGeom>
              <a:avLst/>
              <a:gdLst/>
              <a:ahLst/>
              <a:cxnLst/>
              <a:rect l="l" t="t" r="r" b="b"/>
              <a:pathLst>
                <a:path w="111759" h="363220">
                  <a:moveTo>
                    <a:pt x="0" y="0"/>
                  </a:moveTo>
                  <a:lnTo>
                    <a:pt x="111251" y="0"/>
                  </a:lnTo>
                  <a:lnTo>
                    <a:pt x="111251" y="362966"/>
                  </a:lnTo>
                  <a:lnTo>
                    <a:pt x="0" y="3629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876031" y="5042916"/>
              <a:ext cx="111760" cy="363220"/>
            </a:xfrm>
            <a:custGeom>
              <a:avLst/>
              <a:gdLst/>
              <a:ahLst/>
              <a:cxnLst/>
              <a:rect l="l" t="t" r="r" b="b"/>
              <a:pathLst>
                <a:path w="111759" h="363220">
                  <a:moveTo>
                    <a:pt x="0" y="0"/>
                  </a:moveTo>
                  <a:lnTo>
                    <a:pt x="111251" y="0"/>
                  </a:lnTo>
                  <a:lnTo>
                    <a:pt x="111251" y="362966"/>
                  </a:lnTo>
                  <a:lnTo>
                    <a:pt x="0" y="3629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269223" y="5224272"/>
              <a:ext cx="111760" cy="181610"/>
            </a:xfrm>
            <a:custGeom>
              <a:avLst/>
              <a:gdLst/>
              <a:ahLst/>
              <a:cxnLst/>
              <a:rect l="l" t="t" r="r" b="b"/>
              <a:pathLst>
                <a:path w="111759" h="181610">
                  <a:moveTo>
                    <a:pt x="0" y="0"/>
                  </a:moveTo>
                  <a:lnTo>
                    <a:pt x="111251" y="0"/>
                  </a:lnTo>
                  <a:lnTo>
                    <a:pt x="111251" y="181610"/>
                  </a:lnTo>
                  <a:lnTo>
                    <a:pt x="0" y="1816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662416" y="5042916"/>
              <a:ext cx="111760" cy="363220"/>
            </a:xfrm>
            <a:custGeom>
              <a:avLst/>
              <a:gdLst/>
              <a:ahLst/>
              <a:cxnLst/>
              <a:rect l="l" t="t" r="r" b="b"/>
              <a:pathLst>
                <a:path w="111759" h="363220">
                  <a:moveTo>
                    <a:pt x="0" y="0"/>
                  </a:moveTo>
                  <a:lnTo>
                    <a:pt x="111251" y="0"/>
                  </a:lnTo>
                  <a:lnTo>
                    <a:pt x="111251" y="362966"/>
                  </a:lnTo>
                  <a:lnTo>
                    <a:pt x="0" y="3629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484120" y="4860036"/>
              <a:ext cx="111760" cy="546100"/>
            </a:xfrm>
            <a:custGeom>
              <a:avLst/>
              <a:gdLst/>
              <a:ahLst/>
              <a:cxnLst/>
              <a:rect l="l" t="t" r="r" b="b"/>
              <a:pathLst>
                <a:path w="111760" h="546100">
                  <a:moveTo>
                    <a:pt x="111252" y="0"/>
                  </a:moveTo>
                  <a:lnTo>
                    <a:pt x="0" y="0"/>
                  </a:lnTo>
                  <a:lnTo>
                    <a:pt x="0" y="545845"/>
                  </a:lnTo>
                  <a:lnTo>
                    <a:pt x="111252" y="545845"/>
                  </a:lnTo>
                  <a:lnTo>
                    <a:pt x="1112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877311" y="3407664"/>
              <a:ext cx="111760" cy="1998345"/>
            </a:xfrm>
            <a:custGeom>
              <a:avLst/>
              <a:gdLst/>
              <a:ahLst/>
              <a:cxnLst/>
              <a:rect l="l" t="t" r="r" b="b"/>
              <a:pathLst>
                <a:path w="111760" h="1998345">
                  <a:moveTo>
                    <a:pt x="111251" y="0"/>
                  </a:moveTo>
                  <a:lnTo>
                    <a:pt x="0" y="0"/>
                  </a:lnTo>
                  <a:lnTo>
                    <a:pt x="0" y="1998218"/>
                  </a:lnTo>
                  <a:lnTo>
                    <a:pt x="111251" y="1998218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3270503" y="3589020"/>
              <a:ext cx="111760" cy="1817370"/>
            </a:xfrm>
            <a:custGeom>
              <a:avLst/>
              <a:gdLst/>
              <a:ahLst/>
              <a:cxnLst/>
              <a:rect l="l" t="t" r="r" b="b"/>
              <a:pathLst>
                <a:path w="111760" h="1817370">
                  <a:moveTo>
                    <a:pt x="111251" y="0"/>
                  </a:moveTo>
                  <a:lnTo>
                    <a:pt x="0" y="0"/>
                  </a:lnTo>
                  <a:lnTo>
                    <a:pt x="0" y="1816862"/>
                  </a:lnTo>
                  <a:lnTo>
                    <a:pt x="111251" y="1816862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3663696" y="3589020"/>
              <a:ext cx="111760" cy="1817370"/>
            </a:xfrm>
            <a:custGeom>
              <a:avLst/>
              <a:gdLst/>
              <a:ahLst/>
              <a:cxnLst/>
              <a:rect l="l" t="t" r="r" b="b"/>
              <a:pathLst>
                <a:path w="111760" h="1817370">
                  <a:moveTo>
                    <a:pt x="111251" y="0"/>
                  </a:moveTo>
                  <a:lnTo>
                    <a:pt x="0" y="0"/>
                  </a:lnTo>
                  <a:lnTo>
                    <a:pt x="0" y="1816862"/>
                  </a:lnTo>
                  <a:lnTo>
                    <a:pt x="111251" y="1816862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056888" y="3224784"/>
              <a:ext cx="111760" cy="2181225"/>
            </a:xfrm>
            <a:custGeom>
              <a:avLst/>
              <a:gdLst/>
              <a:ahLst/>
              <a:cxnLst/>
              <a:rect l="l" t="t" r="r" b="b"/>
              <a:pathLst>
                <a:path w="111760" h="2181225">
                  <a:moveTo>
                    <a:pt x="111251" y="0"/>
                  </a:moveTo>
                  <a:lnTo>
                    <a:pt x="0" y="0"/>
                  </a:lnTo>
                  <a:lnTo>
                    <a:pt x="0" y="2181097"/>
                  </a:lnTo>
                  <a:lnTo>
                    <a:pt x="111251" y="2181097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450079" y="3043428"/>
              <a:ext cx="111760" cy="2362835"/>
            </a:xfrm>
            <a:custGeom>
              <a:avLst/>
              <a:gdLst/>
              <a:ahLst/>
              <a:cxnLst/>
              <a:rect l="l" t="t" r="r" b="b"/>
              <a:pathLst>
                <a:path w="111760" h="2362835">
                  <a:moveTo>
                    <a:pt x="111252" y="0"/>
                  </a:moveTo>
                  <a:lnTo>
                    <a:pt x="0" y="0"/>
                  </a:lnTo>
                  <a:lnTo>
                    <a:pt x="0" y="2362454"/>
                  </a:lnTo>
                  <a:lnTo>
                    <a:pt x="111252" y="2362454"/>
                  </a:lnTo>
                  <a:lnTo>
                    <a:pt x="11125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4843271" y="2135124"/>
              <a:ext cx="111760" cy="3270885"/>
            </a:xfrm>
            <a:custGeom>
              <a:avLst/>
              <a:gdLst/>
              <a:ahLst/>
              <a:cxnLst/>
              <a:rect l="l" t="t" r="r" b="b"/>
              <a:pathLst>
                <a:path w="111760" h="3270885">
                  <a:moveTo>
                    <a:pt x="111251" y="0"/>
                  </a:moveTo>
                  <a:lnTo>
                    <a:pt x="0" y="0"/>
                  </a:lnTo>
                  <a:lnTo>
                    <a:pt x="0" y="3270757"/>
                  </a:lnTo>
                  <a:lnTo>
                    <a:pt x="111251" y="3270757"/>
                  </a:lnTo>
                  <a:lnTo>
                    <a:pt x="11125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5234940" y="4497324"/>
              <a:ext cx="113030" cy="908685"/>
            </a:xfrm>
            <a:custGeom>
              <a:avLst/>
              <a:gdLst/>
              <a:ahLst/>
              <a:cxnLst/>
              <a:rect l="l" t="t" r="r" b="b"/>
              <a:pathLst>
                <a:path w="113029" h="908685">
                  <a:moveTo>
                    <a:pt x="112775" y="0"/>
                  </a:moveTo>
                  <a:lnTo>
                    <a:pt x="0" y="0"/>
                  </a:lnTo>
                  <a:lnTo>
                    <a:pt x="0" y="908558"/>
                  </a:lnTo>
                  <a:lnTo>
                    <a:pt x="112775" y="908558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5628132" y="5224272"/>
              <a:ext cx="113030" cy="181610"/>
            </a:xfrm>
            <a:custGeom>
              <a:avLst/>
              <a:gdLst/>
              <a:ahLst/>
              <a:cxnLst/>
              <a:rect l="l" t="t" r="r" b="b"/>
              <a:pathLst>
                <a:path w="113029" h="181610">
                  <a:moveTo>
                    <a:pt x="112775" y="0"/>
                  </a:moveTo>
                  <a:lnTo>
                    <a:pt x="0" y="0"/>
                  </a:lnTo>
                  <a:lnTo>
                    <a:pt x="0" y="181610"/>
                  </a:lnTo>
                  <a:lnTo>
                    <a:pt x="112775" y="181610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414515" y="3589020"/>
              <a:ext cx="113030" cy="1817370"/>
            </a:xfrm>
            <a:custGeom>
              <a:avLst/>
              <a:gdLst/>
              <a:ahLst/>
              <a:cxnLst/>
              <a:rect l="l" t="t" r="r" b="b"/>
              <a:pathLst>
                <a:path w="113029" h="1817370">
                  <a:moveTo>
                    <a:pt x="112776" y="0"/>
                  </a:moveTo>
                  <a:lnTo>
                    <a:pt x="0" y="0"/>
                  </a:lnTo>
                  <a:lnTo>
                    <a:pt x="0" y="1816862"/>
                  </a:lnTo>
                  <a:lnTo>
                    <a:pt x="112776" y="1816862"/>
                  </a:lnTo>
                  <a:lnTo>
                    <a:pt x="11277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07707" y="4134611"/>
              <a:ext cx="113030" cy="1271270"/>
            </a:xfrm>
            <a:custGeom>
              <a:avLst/>
              <a:gdLst/>
              <a:ahLst/>
              <a:cxnLst/>
              <a:rect l="l" t="t" r="r" b="b"/>
              <a:pathLst>
                <a:path w="113029" h="1271270">
                  <a:moveTo>
                    <a:pt x="112775" y="0"/>
                  </a:moveTo>
                  <a:lnTo>
                    <a:pt x="0" y="0"/>
                  </a:lnTo>
                  <a:lnTo>
                    <a:pt x="0" y="1271270"/>
                  </a:lnTo>
                  <a:lnTo>
                    <a:pt x="112775" y="1271270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200900" y="4134611"/>
              <a:ext cx="113030" cy="1271270"/>
            </a:xfrm>
            <a:custGeom>
              <a:avLst/>
              <a:gdLst/>
              <a:ahLst/>
              <a:cxnLst/>
              <a:rect l="l" t="t" r="r" b="b"/>
              <a:pathLst>
                <a:path w="113029" h="1271270">
                  <a:moveTo>
                    <a:pt x="112775" y="0"/>
                  </a:moveTo>
                  <a:lnTo>
                    <a:pt x="0" y="0"/>
                  </a:lnTo>
                  <a:lnTo>
                    <a:pt x="0" y="1271270"/>
                  </a:lnTo>
                  <a:lnTo>
                    <a:pt x="112775" y="1271270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594092" y="5224272"/>
              <a:ext cx="113030" cy="181610"/>
            </a:xfrm>
            <a:custGeom>
              <a:avLst/>
              <a:gdLst/>
              <a:ahLst/>
              <a:cxnLst/>
              <a:rect l="l" t="t" r="r" b="b"/>
              <a:pathLst>
                <a:path w="113029" h="181610">
                  <a:moveTo>
                    <a:pt x="112775" y="0"/>
                  </a:moveTo>
                  <a:lnTo>
                    <a:pt x="0" y="0"/>
                  </a:lnTo>
                  <a:lnTo>
                    <a:pt x="0" y="181610"/>
                  </a:lnTo>
                  <a:lnTo>
                    <a:pt x="112775" y="181610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987283" y="4860036"/>
              <a:ext cx="113030" cy="546100"/>
            </a:xfrm>
            <a:custGeom>
              <a:avLst/>
              <a:gdLst/>
              <a:ahLst/>
              <a:cxnLst/>
              <a:rect l="l" t="t" r="r" b="b"/>
              <a:pathLst>
                <a:path w="113029" h="546100">
                  <a:moveTo>
                    <a:pt x="112775" y="0"/>
                  </a:moveTo>
                  <a:lnTo>
                    <a:pt x="0" y="0"/>
                  </a:lnTo>
                  <a:lnTo>
                    <a:pt x="0" y="545845"/>
                  </a:lnTo>
                  <a:lnTo>
                    <a:pt x="112775" y="545845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380476" y="5042916"/>
              <a:ext cx="113030" cy="363220"/>
            </a:xfrm>
            <a:custGeom>
              <a:avLst/>
              <a:gdLst/>
              <a:ahLst/>
              <a:cxnLst/>
              <a:rect l="l" t="t" r="r" b="b"/>
              <a:pathLst>
                <a:path w="113029" h="363220">
                  <a:moveTo>
                    <a:pt x="112775" y="0"/>
                  </a:moveTo>
                  <a:lnTo>
                    <a:pt x="0" y="0"/>
                  </a:lnTo>
                  <a:lnTo>
                    <a:pt x="0" y="362966"/>
                  </a:lnTo>
                  <a:lnTo>
                    <a:pt x="112775" y="362966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166859" y="5042916"/>
              <a:ext cx="113030" cy="363220"/>
            </a:xfrm>
            <a:custGeom>
              <a:avLst/>
              <a:gdLst/>
              <a:ahLst/>
              <a:cxnLst/>
              <a:rect l="l" t="t" r="r" b="b"/>
              <a:pathLst>
                <a:path w="113029" h="363220">
                  <a:moveTo>
                    <a:pt x="112775" y="0"/>
                  </a:moveTo>
                  <a:lnTo>
                    <a:pt x="0" y="0"/>
                  </a:lnTo>
                  <a:lnTo>
                    <a:pt x="0" y="362966"/>
                  </a:lnTo>
                  <a:lnTo>
                    <a:pt x="112775" y="362966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484120" y="4860036"/>
              <a:ext cx="111760" cy="546100"/>
            </a:xfrm>
            <a:custGeom>
              <a:avLst/>
              <a:gdLst/>
              <a:ahLst/>
              <a:cxnLst/>
              <a:rect l="l" t="t" r="r" b="b"/>
              <a:pathLst>
                <a:path w="111760" h="546100">
                  <a:moveTo>
                    <a:pt x="0" y="0"/>
                  </a:moveTo>
                  <a:lnTo>
                    <a:pt x="111252" y="0"/>
                  </a:lnTo>
                  <a:lnTo>
                    <a:pt x="111252" y="545845"/>
                  </a:lnTo>
                  <a:lnTo>
                    <a:pt x="0" y="54584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77311" y="3407664"/>
              <a:ext cx="111760" cy="1998345"/>
            </a:xfrm>
            <a:custGeom>
              <a:avLst/>
              <a:gdLst/>
              <a:ahLst/>
              <a:cxnLst/>
              <a:rect l="l" t="t" r="r" b="b"/>
              <a:pathLst>
                <a:path w="111760" h="1998345">
                  <a:moveTo>
                    <a:pt x="0" y="0"/>
                  </a:moveTo>
                  <a:lnTo>
                    <a:pt x="111251" y="0"/>
                  </a:lnTo>
                  <a:lnTo>
                    <a:pt x="111251" y="1998218"/>
                  </a:lnTo>
                  <a:lnTo>
                    <a:pt x="0" y="19982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270503" y="3589020"/>
              <a:ext cx="111760" cy="1817370"/>
            </a:xfrm>
            <a:custGeom>
              <a:avLst/>
              <a:gdLst/>
              <a:ahLst/>
              <a:cxnLst/>
              <a:rect l="l" t="t" r="r" b="b"/>
              <a:pathLst>
                <a:path w="111760" h="1817370">
                  <a:moveTo>
                    <a:pt x="0" y="0"/>
                  </a:moveTo>
                  <a:lnTo>
                    <a:pt x="111251" y="0"/>
                  </a:lnTo>
                  <a:lnTo>
                    <a:pt x="111251" y="1816862"/>
                  </a:lnTo>
                  <a:lnTo>
                    <a:pt x="0" y="181686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663696" y="3589020"/>
              <a:ext cx="111760" cy="1817370"/>
            </a:xfrm>
            <a:custGeom>
              <a:avLst/>
              <a:gdLst/>
              <a:ahLst/>
              <a:cxnLst/>
              <a:rect l="l" t="t" r="r" b="b"/>
              <a:pathLst>
                <a:path w="111760" h="1817370">
                  <a:moveTo>
                    <a:pt x="0" y="0"/>
                  </a:moveTo>
                  <a:lnTo>
                    <a:pt x="111251" y="0"/>
                  </a:lnTo>
                  <a:lnTo>
                    <a:pt x="111251" y="1816862"/>
                  </a:lnTo>
                  <a:lnTo>
                    <a:pt x="0" y="181686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4056888" y="3224784"/>
              <a:ext cx="111760" cy="2181225"/>
            </a:xfrm>
            <a:custGeom>
              <a:avLst/>
              <a:gdLst/>
              <a:ahLst/>
              <a:cxnLst/>
              <a:rect l="l" t="t" r="r" b="b"/>
              <a:pathLst>
                <a:path w="111760" h="2181225">
                  <a:moveTo>
                    <a:pt x="0" y="0"/>
                  </a:moveTo>
                  <a:lnTo>
                    <a:pt x="111251" y="0"/>
                  </a:lnTo>
                  <a:lnTo>
                    <a:pt x="111251" y="2181097"/>
                  </a:lnTo>
                  <a:lnTo>
                    <a:pt x="0" y="21810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450079" y="3043428"/>
              <a:ext cx="111760" cy="2362835"/>
            </a:xfrm>
            <a:custGeom>
              <a:avLst/>
              <a:gdLst/>
              <a:ahLst/>
              <a:cxnLst/>
              <a:rect l="l" t="t" r="r" b="b"/>
              <a:pathLst>
                <a:path w="111760" h="2362835">
                  <a:moveTo>
                    <a:pt x="0" y="0"/>
                  </a:moveTo>
                  <a:lnTo>
                    <a:pt x="111252" y="0"/>
                  </a:lnTo>
                  <a:lnTo>
                    <a:pt x="111252" y="2362454"/>
                  </a:lnTo>
                  <a:lnTo>
                    <a:pt x="0" y="23624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843271" y="2135124"/>
              <a:ext cx="111760" cy="3270885"/>
            </a:xfrm>
            <a:custGeom>
              <a:avLst/>
              <a:gdLst/>
              <a:ahLst/>
              <a:cxnLst/>
              <a:rect l="l" t="t" r="r" b="b"/>
              <a:pathLst>
                <a:path w="111760" h="3270885">
                  <a:moveTo>
                    <a:pt x="0" y="0"/>
                  </a:moveTo>
                  <a:lnTo>
                    <a:pt x="111251" y="0"/>
                  </a:lnTo>
                  <a:lnTo>
                    <a:pt x="111251" y="3270757"/>
                  </a:lnTo>
                  <a:lnTo>
                    <a:pt x="0" y="32707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234940" y="4497324"/>
              <a:ext cx="113030" cy="908685"/>
            </a:xfrm>
            <a:custGeom>
              <a:avLst/>
              <a:gdLst/>
              <a:ahLst/>
              <a:cxnLst/>
              <a:rect l="l" t="t" r="r" b="b"/>
              <a:pathLst>
                <a:path w="113029" h="908685">
                  <a:moveTo>
                    <a:pt x="0" y="0"/>
                  </a:moveTo>
                  <a:lnTo>
                    <a:pt x="112775" y="0"/>
                  </a:lnTo>
                  <a:lnTo>
                    <a:pt x="112775" y="908558"/>
                  </a:lnTo>
                  <a:lnTo>
                    <a:pt x="0" y="90855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628132" y="5224272"/>
              <a:ext cx="113030" cy="181610"/>
            </a:xfrm>
            <a:custGeom>
              <a:avLst/>
              <a:gdLst/>
              <a:ahLst/>
              <a:cxnLst/>
              <a:rect l="l" t="t" r="r" b="b"/>
              <a:pathLst>
                <a:path w="113029" h="181610">
                  <a:moveTo>
                    <a:pt x="0" y="0"/>
                  </a:moveTo>
                  <a:lnTo>
                    <a:pt x="112775" y="0"/>
                  </a:lnTo>
                  <a:lnTo>
                    <a:pt x="112775" y="181610"/>
                  </a:lnTo>
                  <a:lnTo>
                    <a:pt x="0" y="1816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6414515" y="3589020"/>
              <a:ext cx="113030" cy="1817370"/>
            </a:xfrm>
            <a:custGeom>
              <a:avLst/>
              <a:gdLst/>
              <a:ahLst/>
              <a:cxnLst/>
              <a:rect l="l" t="t" r="r" b="b"/>
              <a:pathLst>
                <a:path w="113029" h="1817370">
                  <a:moveTo>
                    <a:pt x="0" y="0"/>
                  </a:moveTo>
                  <a:lnTo>
                    <a:pt x="112776" y="0"/>
                  </a:lnTo>
                  <a:lnTo>
                    <a:pt x="112776" y="1816862"/>
                  </a:lnTo>
                  <a:lnTo>
                    <a:pt x="0" y="18168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807707" y="4134611"/>
              <a:ext cx="113030" cy="1271270"/>
            </a:xfrm>
            <a:custGeom>
              <a:avLst/>
              <a:gdLst/>
              <a:ahLst/>
              <a:cxnLst/>
              <a:rect l="l" t="t" r="r" b="b"/>
              <a:pathLst>
                <a:path w="113029" h="1271270">
                  <a:moveTo>
                    <a:pt x="0" y="0"/>
                  </a:moveTo>
                  <a:lnTo>
                    <a:pt x="112775" y="0"/>
                  </a:lnTo>
                  <a:lnTo>
                    <a:pt x="112775" y="1271270"/>
                  </a:lnTo>
                  <a:lnTo>
                    <a:pt x="0" y="12712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200900" y="4134611"/>
              <a:ext cx="113030" cy="1271270"/>
            </a:xfrm>
            <a:custGeom>
              <a:avLst/>
              <a:gdLst/>
              <a:ahLst/>
              <a:cxnLst/>
              <a:rect l="l" t="t" r="r" b="b"/>
              <a:pathLst>
                <a:path w="113029" h="1271270">
                  <a:moveTo>
                    <a:pt x="0" y="0"/>
                  </a:moveTo>
                  <a:lnTo>
                    <a:pt x="112775" y="0"/>
                  </a:lnTo>
                  <a:lnTo>
                    <a:pt x="112775" y="1271270"/>
                  </a:lnTo>
                  <a:lnTo>
                    <a:pt x="0" y="12712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594092" y="5224272"/>
              <a:ext cx="113030" cy="181610"/>
            </a:xfrm>
            <a:custGeom>
              <a:avLst/>
              <a:gdLst/>
              <a:ahLst/>
              <a:cxnLst/>
              <a:rect l="l" t="t" r="r" b="b"/>
              <a:pathLst>
                <a:path w="113029" h="181610">
                  <a:moveTo>
                    <a:pt x="0" y="0"/>
                  </a:moveTo>
                  <a:lnTo>
                    <a:pt x="112775" y="0"/>
                  </a:lnTo>
                  <a:lnTo>
                    <a:pt x="112775" y="181610"/>
                  </a:lnTo>
                  <a:lnTo>
                    <a:pt x="0" y="18161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987283" y="4860036"/>
              <a:ext cx="113030" cy="546100"/>
            </a:xfrm>
            <a:custGeom>
              <a:avLst/>
              <a:gdLst/>
              <a:ahLst/>
              <a:cxnLst/>
              <a:rect l="l" t="t" r="r" b="b"/>
              <a:pathLst>
                <a:path w="113029" h="546100">
                  <a:moveTo>
                    <a:pt x="0" y="0"/>
                  </a:moveTo>
                  <a:lnTo>
                    <a:pt x="112775" y="0"/>
                  </a:lnTo>
                  <a:lnTo>
                    <a:pt x="112775" y="545845"/>
                  </a:lnTo>
                  <a:lnTo>
                    <a:pt x="0" y="54584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380476" y="5042916"/>
              <a:ext cx="113030" cy="363220"/>
            </a:xfrm>
            <a:custGeom>
              <a:avLst/>
              <a:gdLst/>
              <a:ahLst/>
              <a:cxnLst/>
              <a:rect l="l" t="t" r="r" b="b"/>
              <a:pathLst>
                <a:path w="113029" h="363220">
                  <a:moveTo>
                    <a:pt x="0" y="0"/>
                  </a:moveTo>
                  <a:lnTo>
                    <a:pt x="112775" y="0"/>
                  </a:lnTo>
                  <a:lnTo>
                    <a:pt x="112775" y="362966"/>
                  </a:lnTo>
                  <a:lnTo>
                    <a:pt x="0" y="3629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166859" y="5042916"/>
              <a:ext cx="113030" cy="363220"/>
            </a:xfrm>
            <a:custGeom>
              <a:avLst/>
              <a:gdLst/>
              <a:ahLst/>
              <a:cxnLst/>
              <a:rect l="l" t="t" r="r" b="b"/>
              <a:pathLst>
                <a:path w="113029" h="363220">
                  <a:moveTo>
                    <a:pt x="0" y="0"/>
                  </a:moveTo>
                  <a:lnTo>
                    <a:pt x="112775" y="0"/>
                  </a:lnTo>
                  <a:lnTo>
                    <a:pt x="112775" y="362966"/>
                  </a:lnTo>
                  <a:lnTo>
                    <a:pt x="0" y="3629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287016" y="5405882"/>
              <a:ext cx="7077075" cy="0"/>
            </a:xfrm>
            <a:custGeom>
              <a:avLst/>
              <a:gdLst/>
              <a:ahLst/>
              <a:cxnLst/>
              <a:rect l="l" t="t" r="r" b="b"/>
              <a:pathLst>
                <a:path w="7077075">
                  <a:moveTo>
                    <a:pt x="0" y="0"/>
                  </a:moveTo>
                  <a:lnTo>
                    <a:pt x="707669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287016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680716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073907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467100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860291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253484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646676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5039867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5431535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824728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6217920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611111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004304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7397495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790688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183880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577071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970264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363709" y="5405882"/>
              <a:ext cx="0" cy="216535"/>
            </a:xfrm>
            <a:custGeom>
              <a:avLst/>
              <a:gdLst/>
              <a:ahLst/>
              <a:cxnLst/>
              <a:rect l="l" t="t" r="r" b="b"/>
              <a:pathLst>
                <a:path h="216535">
                  <a:moveTo>
                    <a:pt x="0" y="0"/>
                  </a:moveTo>
                  <a:lnTo>
                    <a:pt x="0" y="21640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67284" y="5622290"/>
              <a:ext cx="8996680" cy="0"/>
            </a:xfrm>
            <a:custGeom>
              <a:avLst/>
              <a:gdLst/>
              <a:ahLst/>
              <a:cxnLst/>
              <a:rect l="l" t="t" r="r" b="b"/>
              <a:pathLst>
                <a:path w="8996680">
                  <a:moveTo>
                    <a:pt x="0" y="0"/>
                  </a:moveTo>
                  <a:lnTo>
                    <a:pt x="89964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67284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287523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287523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680716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680716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3073907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3073907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3467100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3467100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3860291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3860291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4253484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4253484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4646676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4646676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5039867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5039867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431535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431535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824728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824728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217920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217920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611111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6611111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004304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004304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397495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397495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790688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790688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183880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183880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577071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577071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970264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970264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363709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363709" y="5622290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106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415124" y="568725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415124" y="5687257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512775" y="5623560"/>
              <a:ext cx="136334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Uusi</a:t>
              </a:r>
              <a:r>
                <a:rPr sz="1026" spc="-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asuinrakennus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2302001" y="5411978"/>
              <a:ext cx="7049134" cy="3992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2001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2002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2003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2004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2005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2006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2007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2008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2009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2010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2011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2012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2013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2014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2015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2016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2017</a:t>
              </a:r>
              <a:r>
                <a:rPr sz="1026" spc="77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2018</a:t>
              </a:r>
              <a:endParaRPr sz="1026">
                <a:latin typeface="Arial"/>
                <a:cs typeface="Arial"/>
              </a:endParaRPr>
            </a:p>
            <a:p>
              <a:pPr marL="83077">
                <a:spcBef>
                  <a:spcPts val="214"/>
                </a:spcBef>
                <a:tabLst>
                  <a:tab pos="455567" algn="l"/>
                  <a:tab pos="755297" algn="l"/>
                  <a:tab pos="1127787" algn="l"/>
                  <a:tab pos="1463897" algn="l"/>
                  <a:tab pos="1800007" algn="l"/>
                  <a:tab pos="2100280" algn="l"/>
                  <a:tab pos="2472770" algn="l"/>
                  <a:tab pos="2808879" algn="l"/>
                  <a:tab pos="3144989" algn="l"/>
                  <a:tab pos="3481099" algn="l"/>
                  <a:tab pos="3817752" algn="l"/>
                  <a:tab pos="4153862" algn="l"/>
                  <a:tab pos="4490515" algn="l"/>
                  <a:tab pos="4826625" algn="l"/>
                  <a:tab pos="5162735" algn="l"/>
                  <a:tab pos="5498845" algn="l"/>
                </a:tabLst>
              </a:pPr>
              <a:r>
                <a:rPr sz="1026" spc="-4" dirty="0">
                  <a:latin typeface="Arial"/>
                  <a:cs typeface="Arial"/>
                </a:rPr>
                <a:t>10	8	10	9	8	8	13	1	1	0	4	4	1	2	2	1	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90" name="object 190"/>
            <p:cNvSpPr/>
            <p:nvPr/>
          </p:nvSpPr>
          <p:spPr>
            <a:xfrm>
              <a:off x="367284" y="5835396"/>
              <a:ext cx="8996680" cy="0"/>
            </a:xfrm>
            <a:custGeom>
              <a:avLst/>
              <a:gdLst/>
              <a:ahLst/>
              <a:cxnLst/>
              <a:rect l="l" t="t" r="r" b="b"/>
              <a:pathLst>
                <a:path w="8996680">
                  <a:moveTo>
                    <a:pt x="0" y="0"/>
                  </a:moveTo>
                  <a:lnTo>
                    <a:pt x="89964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367284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367284" y="6048629"/>
              <a:ext cx="8996680" cy="0"/>
            </a:xfrm>
            <a:custGeom>
              <a:avLst/>
              <a:gdLst/>
              <a:ahLst/>
              <a:cxnLst/>
              <a:rect l="l" t="t" r="r" b="b"/>
              <a:pathLst>
                <a:path w="8996680">
                  <a:moveTo>
                    <a:pt x="0" y="0"/>
                  </a:moveTo>
                  <a:lnTo>
                    <a:pt x="89964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287523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287523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680716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680716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3073907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3073907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3467100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3467100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3860291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3860291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4253484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4253484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4646676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4646676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5039867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5039867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5431535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5431535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5824728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5824728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6217920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6217920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6611111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6611111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7004304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7004304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7397495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7397495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7790688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7790688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183880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183880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577071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577071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970264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970264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363709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363709" y="5835396"/>
              <a:ext cx="0" cy="213360"/>
            </a:xfrm>
            <a:custGeom>
              <a:avLst/>
              <a:gdLst/>
              <a:ahLst/>
              <a:cxnLst/>
              <a:rect l="l" t="t" r="r" b="b"/>
              <a:pathLst>
                <a:path h="213360">
                  <a:moveTo>
                    <a:pt x="0" y="0"/>
                  </a:moveTo>
                  <a:lnTo>
                    <a:pt x="0" y="2132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415124" y="590048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15124" y="5900489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4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 txBox="1"/>
            <p:nvPr/>
          </p:nvSpPr>
          <p:spPr>
            <a:xfrm>
              <a:off x="234492" y="5839968"/>
              <a:ext cx="8202930" cy="55406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48689">
                <a:tabLst>
                  <a:tab pos="1886885" algn="l"/>
                  <a:tab pos="2187158" algn="l"/>
                  <a:tab pos="2523268" algn="l"/>
                  <a:tab pos="2859377" algn="l"/>
                  <a:tab pos="3196030" algn="l"/>
                  <a:tab pos="3532140" algn="l"/>
                  <a:tab pos="3868250" algn="l"/>
                  <a:tab pos="4240740" algn="l"/>
                  <a:tab pos="4576850" algn="l"/>
                  <a:tab pos="4912960" algn="l"/>
                  <a:tab pos="5213233" algn="l"/>
                  <a:tab pos="5585723" algn="l"/>
                  <a:tab pos="5921832" algn="l"/>
                  <a:tab pos="6258485" algn="l"/>
                  <a:tab pos="6594595" algn="l"/>
                  <a:tab pos="6930705" algn="l"/>
                </a:tabLst>
              </a:pPr>
              <a:r>
                <a:rPr sz="1539" spc="-6" baseline="2314" dirty="0">
                  <a:latin typeface="Arial"/>
                  <a:cs typeface="Arial"/>
                </a:rPr>
                <a:t>Uusi </a:t>
              </a:r>
              <a:r>
                <a:rPr sz="1539" baseline="2314" dirty="0">
                  <a:latin typeface="Arial"/>
                  <a:cs typeface="Arial"/>
                </a:rPr>
                <a:t>v</a:t>
              </a:r>
              <a:r>
                <a:rPr sz="1539" spc="-6" baseline="2314" dirty="0">
                  <a:latin typeface="Arial"/>
                  <a:cs typeface="Arial"/>
                </a:rPr>
                <a:t>apa</a:t>
              </a:r>
              <a:r>
                <a:rPr sz="1539" spc="-19" baseline="2314" dirty="0">
                  <a:latin typeface="Arial"/>
                  <a:cs typeface="Arial"/>
                </a:rPr>
                <a:t>a</a:t>
              </a:r>
              <a:r>
                <a:rPr sz="1539" spc="6" baseline="2314" dirty="0">
                  <a:latin typeface="Arial"/>
                  <a:cs typeface="Arial"/>
                </a:rPr>
                <a:t>-</a:t>
              </a:r>
              <a:r>
                <a:rPr sz="1539" spc="-19" baseline="2314" dirty="0">
                  <a:latin typeface="Arial"/>
                  <a:cs typeface="Arial"/>
                </a:rPr>
                <a:t>a</a:t>
              </a:r>
              <a:r>
                <a:rPr sz="1539" spc="-6" baseline="2314" dirty="0">
                  <a:latin typeface="Arial"/>
                  <a:cs typeface="Arial"/>
                </a:rPr>
                <a:t>ja</a:t>
              </a:r>
              <a:r>
                <a:rPr sz="1539" baseline="2314" dirty="0">
                  <a:latin typeface="Arial"/>
                  <a:cs typeface="Arial"/>
                </a:rPr>
                <a:t>nrak</a:t>
              </a:r>
              <a:r>
                <a:rPr sz="1539" spc="-19" baseline="2314" dirty="0">
                  <a:latin typeface="Arial"/>
                  <a:cs typeface="Arial"/>
                </a:rPr>
                <a:t>e</a:t>
              </a:r>
              <a:r>
                <a:rPr sz="1539" spc="-6" baseline="2314" dirty="0">
                  <a:latin typeface="Arial"/>
                  <a:cs typeface="Arial"/>
                </a:rPr>
                <a:t>nn</a:t>
              </a:r>
              <a:r>
                <a:rPr sz="1539" spc="-19" baseline="2314" dirty="0">
                  <a:latin typeface="Arial"/>
                  <a:cs typeface="Arial"/>
                </a:rPr>
                <a:t>u</a:t>
              </a:r>
              <a:r>
                <a:rPr sz="1539" baseline="2314" dirty="0">
                  <a:latin typeface="Arial"/>
                  <a:cs typeface="Arial"/>
                </a:rPr>
                <a:t>s	</a:t>
              </a:r>
              <a:r>
                <a:rPr sz="1026" spc="-4" dirty="0">
                  <a:latin typeface="Arial"/>
                  <a:cs typeface="Arial"/>
                </a:rPr>
                <a:t>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3</a:t>
              </a:r>
              <a:r>
                <a:rPr sz="1026" dirty="0">
                  <a:latin typeface="Arial"/>
                  <a:cs typeface="Arial"/>
                </a:rPr>
                <a:t> 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endParaRPr sz="1026">
                <a:latin typeface="Arial"/>
                <a:cs typeface="Arial"/>
              </a:endParaRPr>
            </a:p>
            <a:p>
              <a:pPr>
                <a:spcBef>
                  <a:spcPts val="26"/>
                </a:spcBef>
              </a:pPr>
              <a:endParaRPr sz="1112">
                <a:latin typeface="Times New Roman"/>
                <a:cs typeface="Times New Roman"/>
              </a:endParaRPr>
            </a:p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</a:t>
              </a:r>
              <a:r>
                <a:rPr sz="941" spc="68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Tilastokeskus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34" name="object 234"/>
            <p:cNvSpPr txBox="1"/>
            <p:nvPr/>
          </p:nvSpPr>
          <p:spPr>
            <a:xfrm>
              <a:off x="9113646" y="5839968"/>
              <a:ext cx="110489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35" name="object 235"/>
            <p:cNvSpPr txBox="1"/>
            <p:nvPr/>
          </p:nvSpPr>
          <p:spPr>
            <a:xfrm>
              <a:off x="2113026" y="5329173"/>
              <a:ext cx="89535" cy="13857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770" spc="-4" dirty="0">
                  <a:latin typeface="Arial"/>
                  <a:cs typeface="Arial"/>
                </a:rPr>
                <a:t>0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236" name="object 236"/>
            <p:cNvSpPr txBox="1"/>
            <p:nvPr/>
          </p:nvSpPr>
          <p:spPr>
            <a:xfrm>
              <a:off x="2049272" y="1694053"/>
              <a:ext cx="153670" cy="344540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sz="770" spc="-4" dirty="0">
                  <a:latin typeface="Arial"/>
                  <a:cs typeface="Arial"/>
                </a:rPr>
                <a:t>20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algn="ctr">
                <a:spcBef>
                  <a:spcPts val="539"/>
                </a:spcBef>
              </a:pPr>
              <a:r>
                <a:rPr sz="770" spc="-4" dirty="0">
                  <a:latin typeface="Arial"/>
                  <a:cs typeface="Arial"/>
                </a:rPr>
                <a:t>18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algn="ctr">
                <a:spcBef>
                  <a:spcPts val="534"/>
                </a:spcBef>
              </a:pPr>
              <a:r>
                <a:rPr sz="770" spc="-4" dirty="0">
                  <a:latin typeface="Arial"/>
                  <a:cs typeface="Arial"/>
                </a:rPr>
                <a:t>16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algn="ctr">
                <a:spcBef>
                  <a:spcPts val="539"/>
                </a:spcBef>
              </a:pPr>
              <a:r>
                <a:rPr sz="770" spc="-4" dirty="0">
                  <a:latin typeface="Arial"/>
                  <a:cs typeface="Arial"/>
                </a:rPr>
                <a:t>14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algn="ctr">
                <a:spcBef>
                  <a:spcPts val="539"/>
                </a:spcBef>
              </a:pPr>
              <a:r>
                <a:rPr sz="770" spc="-4" dirty="0">
                  <a:latin typeface="Arial"/>
                  <a:cs typeface="Arial"/>
                </a:rPr>
                <a:t>12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algn="ctr">
                <a:spcBef>
                  <a:spcPts val="539"/>
                </a:spcBef>
              </a:pPr>
              <a:r>
                <a:rPr sz="770" spc="-4" dirty="0">
                  <a:latin typeface="Arial"/>
                  <a:cs typeface="Arial"/>
                </a:rPr>
                <a:t>10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539"/>
                </a:spcBef>
              </a:pPr>
              <a:r>
                <a:rPr sz="770" spc="-4" dirty="0">
                  <a:latin typeface="Arial"/>
                  <a:cs typeface="Arial"/>
                </a:rPr>
                <a:t>8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534"/>
                </a:spcBef>
              </a:pPr>
              <a:r>
                <a:rPr sz="770" spc="-4" dirty="0">
                  <a:latin typeface="Arial"/>
                  <a:cs typeface="Arial"/>
                </a:rPr>
                <a:t>6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539"/>
                </a:spcBef>
              </a:pPr>
              <a:r>
                <a:rPr sz="770" spc="-4" dirty="0">
                  <a:latin typeface="Arial"/>
                  <a:cs typeface="Arial"/>
                </a:rPr>
                <a:t>4</a:t>
              </a:r>
              <a:endParaRPr sz="770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855">
                <a:latin typeface="Times New Roman"/>
                <a:cs typeface="Times New Roman"/>
              </a:endParaRPr>
            </a:p>
            <a:p>
              <a:pPr marL="53756" algn="ctr">
                <a:spcBef>
                  <a:spcPts val="539"/>
                </a:spcBef>
              </a:pPr>
              <a:r>
                <a:rPr sz="770" spc="-4" dirty="0">
                  <a:latin typeface="Arial"/>
                  <a:cs typeface="Arial"/>
                </a:rPr>
                <a:t>2</a:t>
              </a:r>
              <a:endParaRPr sz="770">
                <a:latin typeface="Arial"/>
                <a:cs typeface="Arial"/>
              </a:endParaRPr>
            </a:p>
          </p:txBody>
        </p:sp>
        <p:sp>
          <p:nvSpPr>
            <p:cNvPr id="237" name="object 237"/>
            <p:cNvSpPr txBox="1"/>
            <p:nvPr/>
          </p:nvSpPr>
          <p:spPr>
            <a:xfrm>
              <a:off x="1801495" y="1062228"/>
              <a:ext cx="4470400" cy="2769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539" b="1" spc="-4" dirty="0">
                  <a:latin typeface="Arial"/>
                  <a:cs typeface="Arial"/>
                </a:rPr>
                <a:t>Rakennusluvat Enonkoskella 2001 </a:t>
              </a:r>
              <a:r>
                <a:rPr sz="1539" b="1" dirty="0">
                  <a:latin typeface="Arial"/>
                  <a:cs typeface="Arial"/>
                </a:rPr>
                <a:t>-</a:t>
              </a:r>
              <a:r>
                <a:rPr sz="1539" b="1" spc="47" dirty="0">
                  <a:latin typeface="Arial"/>
                  <a:cs typeface="Arial"/>
                </a:rPr>
                <a:t> </a:t>
              </a:r>
              <a:r>
                <a:rPr sz="1539" b="1" spc="-9" dirty="0">
                  <a:latin typeface="Arial"/>
                  <a:cs typeface="Arial"/>
                </a:rPr>
                <a:t>2018</a:t>
              </a:r>
              <a:endParaRPr sz="1539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Ryhmä 127">
            <a:extLst>
              <a:ext uri="{FF2B5EF4-FFF2-40B4-BE49-F238E27FC236}">
                <a16:creationId xmlns:a16="http://schemas.microsoft.com/office/drawing/2014/main" id="{44BF7872-BC59-44A8-8422-B5A8576BA9CF}"/>
              </a:ext>
            </a:extLst>
          </p:cNvPr>
          <p:cNvGrpSpPr/>
          <p:nvPr/>
        </p:nvGrpSpPr>
        <p:grpSpPr>
          <a:xfrm>
            <a:off x="539552" y="692696"/>
            <a:ext cx="7895280" cy="4526784"/>
            <a:chOff x="234492" y="1098804"/>
            <a:chExt cx="9233091" cy="5293822"/>
          </a:xfrm>
        </p:grpSpPr>
        <p:sp>
          <p:nvSpPr>
            <p:cNvPr id="2" name="object 2"/>
            <p:cNvSpPr/>
            <p:nvPr/>
          </p:nvSpPr>
          <p:spPr>
            <a:xfrm>
              <a:off x="9290304" y="527304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8497823" y="527304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703819" y="5273040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11340" y="527304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17335" y="527304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24855" y="527304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30852" y="527304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8372" y="527304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44367" y="527304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151024" y="5273040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>
                  <a:moveTo>
                    <a:pt x="0" y="0"/>
                  </a:moveTo>
                  <a:lnTo>
                    <a:pt x="3529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57782" y="5273040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>
                  <a:moveTo>
                    <a:pt x="0" y="0"/>
                  </a:moveTo>
                  <a:lnTo>
                    <a:pt x="3525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778" y="5273040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30">
                  <a:moveTo>
                    <a:pt x="0" y="0"/>
                  </a:moveTo>
                  <a:lnTo>
                    <a:pt x="176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290304" y="4853940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97823" y="485394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703819" y="4853940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11340" y="485394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17335" y="485394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24855" y="485394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30852" y="485394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38372" y="485394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944367" y="4853940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51024" y="4853940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>
                  <a:moveTo>
                    <a:pt x="0" y="0"/>
                  </a:moveTo>
                  <a:lnTo>
                    <a:pt x="3529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57782" y="4853940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>
                  <a:moveTo>
                    <a:pt x="0" y="0"/>
                  </a:moveTo>
                  <a:lnTo>
                    <a:pt x="3525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40778" y="4853940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30">
                  <a:moveTo>
                    <a:pt x="0" y="0"/>
                  </a:moveTo>
                  <a:lnTo>
                    <a:pt x="176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290304" y="4433316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497823" y="44333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703819" y="4433316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11340" y="44333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17335" y="44333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24855" y="44333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30852" y="44333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38372" y="44333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44367" y="44333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51024" y="4433316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>
                  <a:moveTo>
                    <a:pt x="0" y="0"/>
                  </a:moveTo>
                  <a:lnTo>
                    <a:pt x="3529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57782" y="4433316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>
                  <a:moveTo>
                    <a:pt x="0" y="0"/>
                  </a:moveTo>
                  <a:lnTo>
                    <a:pt x="3525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40778" y="4433316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30">
                  <a:moveTo>
                    <a:pt x="0" y="0"/>
                  </a:moveTo>
                  <a:lnTo>
                    <a:pt x="176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290304" y="4014216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97823" y="40142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03819" y="4014216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911340" y="40142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17335" y="40142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5324855" y="40142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30852" y="40142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738372" y="40142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944367" y="40142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151024" y="4014216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>
                  <a:moveTo>
                    <a:pt x="0" y="0"/>
                  </a:moveTo>
                  <a:lnTo>
                    <a:pt x="3529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357782" y="4014216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>
                  <a:moveTo>
                    <a:pt x="0" y="0"/>
                  </a:moveTo>
                  <a:lnTo>
                    <a:pt x="3525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40778" y="4014216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30">
                  <a:moveTo>
                    <a:pt x="0" y="0"/>
                  </a:moveTo>
                  <a:lnTo>
                    <a:pt x="176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290304" y="3595116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497823" y="35951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703819" y="3595116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911340" y="35951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117335" y="35951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324855" y="35951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30852" y="35951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738372" y="35951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944367" y="35951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151024" y="3595116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>
                  <a:moveTo>
                    <a:pt x="0" y="0"/>
                  </a:moveTo>
                  <a:lnTo>
                    <a:pt x="3529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357782" y="3595116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>
                  <a:moveTo>
                    <a:pt x="0" y="0"/>
                  </a:moveTo>
                  <a:lnTo>
                    <a:pt x="3525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740778" y="3595116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30">
                  <a:moveTo>
                    <a:pt x="0" y="0"/>
                  </a:moveTo>
                  <a:lnTo>
                    <a:pt x="176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290304" y="3176016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97823" y="31760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703819" y="3176016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911340" y="31760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117335" y="31760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324855" y="31760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530852" y="31760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738372" y="31760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944367" y="3176016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151024" y="3176016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>
                  <a:moveTo>
                    <a:pt x="0" y="0"/>
                  </a:moveTo>
                  <a:lnTo>
                    <a:pt x="3529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357782" y="3176016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>
                  <a:moveTo>
                    <a:pt x="0" y="0"/>
                  </a:moveTo>
                  <a:lnTo>
                    <a:pt x="35252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40778" y="3176016"/>
              <a:ext cx="176530" cy="0"/>
            </a:xfrm>
            <a:custGeom>
              <a:avLst/>
              <a:gdLst/>
              <a:ahLst/>
              <a:cxnLst/>
              <a:rect l="l" t="t" r="r" b="b"/>
              <a:pathLst>
                <a:path w="176530">
                  <a:moveTo>
                    <a:pt x="0" y="0"/>
                  </a:moveTo>
                  <a:lnTo>
                    <a:pt x="17628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290304" y="2755392"/>
              <a:ext cx="177165" cy="0"/>
            </a:xfrm>
            <a:custGeom>
              <a:avLst/>
              <a:gdLst/>
              <a:ahLst/>
              <a:cxnLst/>
              <a:rect l="l" t="t" r="r" b="b"/>
              <a:pathLst>
                <a:path w="177165">
                  <a:moveTo>
                    <a:pt x="0" y="0"/>
                  </a:moveTo>
                  <a:lnTo>
                    <a:pt x="1767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497823" y="2755392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703819" y="2755392"/>
              <a:ext cx="353695" cy="0"/>
            </a:xfrm>
            <a:custGeom>
              <a:avLst/>
              <a:gdLst/>
              <a:ahLst/>
              <a:cxnLst/>
              <a:rect l="l" t="t" r="r" b="b"/>
              <a:pathLst>
                <a:path w="353695">
                  <a:moveTo>
                    <a:pt x="0" y="0"/>
                  </a:moveTo>
                  <a:lnTo>
                    <a:pt x="3535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911340" y="2755392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17335" y="2755392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324855" y="2755392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530852" y="2755392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738372" y="2755392"/>
              <a:ext cx="352425" cy="0"/>
            </a:xfrm>
            <a:custGeom>
              <a:avLst/>
              <a:gdLst/>
              <a:ahLst/>
              <a:cxnLst/>
              <a:rect l="l" t="t" r="r" b="b"/>
              <a:pathLst>
                <a:path w="352425">
                  <a:moveTo>
                    <a:pt x="0" y="0"/>
                  </a:moveTo>
                  <a:lnTo>
                    <a:pt x="35204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40778" y="2755392"/>
              <a:ext cx="2555875" cy="0"/>
            </a:xfrm>
            <a:custGeom>
              <a:avLst/>
              <a:gdLst/>
              <a:ahLst/>
              <a:cxnLst/>
              <a:rect l="l" t="t" r="r" b="b"/>
              <a:pathLst>
                <a:path w="2555875">
                  <a:moveTo>
                    <a:pt x="0" y="0"/>
                  </a:moveTo>
                  <a:lnTo>
                    <a:pt x="255563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40778" y="2336292"/>
              <a:ext cx="8726805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3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40778" y="1917192"/>
              <a:ext cx="8726805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3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40778" y="1917192"/>
              <a:ext cx="8726805" cy="3775710"/>
            </a:xfrm>
            <a:custGeom>
              <a:avLst/>
              <a:gdLst/>
              <a:ahLst/>
              <a:cxnLst/>
              <a:rect l="l" t="t" r="r" b="b"/>
              <a:pathLst>
                <a:path w="8726805" h="3775710">
                  <a:moveTo>
                    <a:pt x="0" y="3775329"/>
                  </a:moveTo>
                  <a:lnTo>
                    <a:pt x="8726297" y="3775329"/>
                  </a:lnTo>
                  <a:lnTo>
                    <a:pt x="8726297" y="0"/>
                  </a:lnTo>
                  <a:lnTo>
                    <a:pt x="0" y="0"/>
                  </a:lnTo>
                  <a:lnTo>
                    <a:pt x="0" y="377532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17066" y="2961640"/>
              <a:ext cx="441325" cy="2731135"/>
            </a:xfrm>
            <a:custGeom>
              <a:avLst/>
              <a:gdLst/>
              <a:ahLst/>
              <a:cxnLst/>
              <a:rect l="l" t="t" r="r" b="b"/>
              <a:pathLst>
                <a:path w="441325" h="2731135">
                  <a:moveTo>
                    <a:pt x="0" y="2730881"/>
                  </a:moveTo>
                  <a:lnTo>
                    <a:pt x="440715" y="2730881"/>
                  </a:lnTo>
                  <a:lnTo>
                    <a:pt x="440715" y="0"/>
                  </a:lnTo>
                  <a:lnTo>
                    <a:pt x="0" y="0"/>
                  </a:lnTo>
                  <a:lnTo>
                    <a:pt x="0" y="2730881"/>
                  </a:lnTo>
                  <a:close/>
                </a:path>
              </a:pathLst>
            </a:custGeom>
            <a:solidFill>
              <a:srgbClr val="38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17066" y="2961640"/>
              <a:ext cx="441325" cy="2731135"/>
            </a:xfrm>
            <a:custGeom>
              <a:avLst/>
              <a:gdLst/>
              <a:ahLst/>
              <a:cxnLst/>
              <a:rect l="l" t="t" r="r" b="b"/>
              <a:pathLst>
                <a:path w="441325" h="2731135">
                  <a:moveTo>
                    <a:pt x="0" y="2730881"/>
                  </a:moveTo>
                  <a:lnTo>
                    <a:pt x="440715" y="2730881"/>
                  </a:lnTo>
                  <a:lnTo>
                    <a:pt x="440715" y="0"/>
                  </a:lnTo>
                  <a:lnTo>
                    <a:pt x="0" y="0"/>
                  </a:lnTo>
                  <a:lnTo>
                    <a:pt x="0" y="27308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710308" y="2764536"/>
              <a:ext cx="441325" cy="2927985"/>
            </a:xfrm>
            <a:custGeom>
              <a:avLst/>
              <a:gdLst/>
              <a:ahLst/>
              <a:cxnLst/>
              <a:rect l="l" t="t" r="r" b="b"/>
              <a:pathLst>
                <a:path w="441325" h="2927985">
                  <a:moveTo>
                    <a:pt x="0" y="2927985"/>
                  </a:moveTo>
                  <a:lnTo>
                    <a:pt x="440715" y="2927985"/>
                  </a:lnTo>
                  <a:lnTo>
                    <a:pt x="440715" y="0"/>
                  </a:lnTo>
                  <a:lnTo>
                    <a:pt x="0" y="0"/>
                  </a:lnTo>
                  <a:lnTo>
                    <a:pt x="0" y="2927985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710308" y="2764536"/>
              <a:ext cx="441325" cy="2927985"/>
            </a:xfrm>
            <a:custGeom>
              <a:avLst/>
              <a:gdLst/>
              <a:ahLst/>
              <a:cxnLst/>
              <a:rect l="l" t="t" r="r" b="b"/>
              <a:pathLst>
                <a:path w="441325" h="2927985">
                  <a:moveTo>
                    <a:pt x="0" y="2927985"/>
                  </a:moveTo>
                  <a:lnTo>
                    <a:pt x="440715" y="2927985"/>
                  </a:lnTo>
                  <a:lnTo>
                    <a:pt x="440715" y="0"/>
                  </a:lnTo>
                  <a:lnTo>
                    <a:pt x="0" y="0"/>
                  </a:lnTo>
                  <a:lnTo>
                    <a:pt x="0" y="292798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03932" y="2755392"/>
              <a:ext cx="440690" cy="2937510"/>
            </a:xfrm>
            <a:custGeom>
              <a:avLst/>
              <a:gdLst/>
              <a:ahLst/>
              <a:cxnLst/>
              <a:rect l="l" t="t" r="r" b="b"/>
              <a:pathLst>
                <a:path w="440689" h="2937510">
                  <a:moveTo>
                    <a:pt x="440436" y="0"/>
                  </a:moveTo>
                  <a:lnTo>
                    <a:pt x="0" y="0"/>
                  </a:lnTo>
                  <a:lnTo>
                    <a:pt x="0" y="2937129"/>
                  </a:lnTo>
                  <a:lnTo>
                    <a:pt x="440436" y="2937129"/>
                  </a:lnTo>
                  <a:lnTo>
                    <a:pt x="44043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296411" y="2676144"/>
              <a:ext cx="441959" cy="3016885"/>
            </a:xfrm>
            <a:custGeom>
              <a:avLst/>
              <a:gdLst/>
              <a:ahLst/>
              <a:cxnLst/>
              <a:rect l="l" t="t" r="r" b="b"/>
              <a:pathLst>
                <a:path w="441960" h="3016885">
                  <a:moveTo>
                    <a:pt x="441959" y="0"/>
                  </a:moveTo>
                  <a:lnTo>
                    <a:pt x="0" y="0"/>
                  </a:lnTo>
                  <a:lnTo>
                    <a:pt x="0" y="3016377"/>
                  </a:lnTo>
                  <a:lnTo>
                    <a:pt x="441959" y="3016377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090415" y="2575560"/>
              <a:ext cx="440690" cy="3117215"/>
            </a:xfrm>
            <a:custGeom>
              <a:avLst/>
              <a:gdLst/>
              <a:ahLst/>
              <a:cxnLst/>
              <a:rect l="l" t="t" r="r" b="b"/>
              <a:pathLst>
                <a:path w="440689" h="3117215">
                  <a:moveTo>
                    <a:pt x="440436" y="0"/>
                  </a:moveTo>
                  <a:lnTo>
                    <a:pt x="0" y="0"/>
                  </a:lnTo>
                  <a:lnTo>
                    <a:pt x="0" y="3116961"/>
                  </a:lnTo>
                  <a:lnTo>
                    <a:pt x="440436" y="3116961"/>
                  </a:lnTo>
                  <a:lnTo>
                    <a:pt x="44043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4882896" y="2551176"/>
              <a:ext cx="441959" cy="3141345"/>
            </a:xfrm>
            <a:custGeom>
              <a:avLst/>
              <a:gdLst/>
              <a:ahLst/>
              <a:cxnLst/>
              <a:rect l="l" t="t" r="r" b="b"/>
              <a:pathLst>
                <a:path w="441960" h="3141345">
                  <a:moveTo>
                    <a:pt x="441959" y="0"/>
                  </a:moveTo>
                  <a:lnTo>
                    <a:pt x="0" y="0"/>
                  </a:lnTo>
                  <a:lnTo>
                    <a:pt x="0" y="3141345"/>
                  </a:lnTo>
                  <a:lnTo>
                    <a:pt x="441959" y="3141345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676900" y="2517648"/>
              <a:ext cx="440690" cy="3175000"/>
            </a:xfrm>
            <a:custGeom>
              <a:avLst/>
              <a:gdLst/>
              <a:ahLst/>
              <a:cxnLst/>
              <a:rect l="l" t="t" r="r" b="b"/>
              <a:pathLst>
                <a:path w="440689" h="3175000">
                  <a:moveTo>
                    <a:pt x="440435" y="0"/>
                  </a:moveTo>
                  <a:lnTo>
                    <a:pt x="0" y="0"/>
                  </a:lnTo>
                  <a:lnTo>
                    <a:pt x="0" y="3174873"/>
                  </a:lnTo>
                  <a:lnTo>
                    <a:pt x="440435" y="3174873"/>
                  </a:lnTo>
                  <a:lnTo>
                    <a:pt x="44043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469379" y="2487168"/>
              <a:ext cx="441959" cy="3205480"/>
            </a:xfrm>
            <a:custGeom>
              <a:avLst/>
              <a:gdLst/>
              <a:ahLst/>
              <a:cxnLst/>
              <a:rect l="l" t="t" r="r" b="b"/>
              <a:pathLst>
                <a:path w="441959" h="3205479">
                  <a:moveTo>
                    <a:pt x="441960" y="0"/>
                  </a:moveTo>
                  <a:lnTo>
                    <a:pt x="0" y="0"/>
                  </a:lnTo>
                  <a:lnTo>
                    <a:pt x="0" y="3205353"/>
                  </a:lnTo>
                  <a:lnTo>
                    <a:pt x="441960" y="3205353"/>
                  </a:lnTo>
                  <a:lnTo>
                    <a:pt x="44196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263383" y="2453640"/>
              <a:ext cx="440690" cy="3239135"/>
            </a:xfrm>
            <a:custGeom>
              <a:avLst/>
              <a:gdLst/>
              <a:ahLst/>
              <a:cxnLst/>
              <a:rect l="l" t="t" r="r" b="b"/>
              <a:pathLst>
                <a:path w="440690" h="3239135">
                  <a:moveTo>
                    <a:pt x="440436" y="0"/>
                  </a:moveTo>
                  <a:lnTo>
                    <a:pt x="0" y="0"/>
                  </a:lnTo>
                  <a:lnTo>
                    <a:pt x="0" y="3238881"/>
                  </a:lnTo>
                  <a:lnTo>
                    <a:pt x="440436" y="3238881"/>
                  </a:lnTo>
                  <a:lnTo>
                    <a:pt x="44043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057388" y="2446020"/>
              <a:ext cx="440690" cy="3246755"/>
            </a:xfrm>
            <a:custGeom>
              <a:avLst/>
              <a:gdLst/>
              <a:ahLst/>
              <a:cxnLst/>
              <a:rect l="l" t="t" r="r" b="b"/>
              <a:pathLst>
                <a:path w="440690" h="3246754">
                  <a:moveTo>
                    <a:pt x="440436" y="0"/>
                  </a:moveTo>
                  <a:lnTo>
                    <a:pt x="0" y="0"/>
                  </a:lnTo>
                  <a:lnTo>
                    <a:pt x="0" y="3246501"/>
                  </a:lnTo>
                  <a:lnTo>
                    <a:pt x="440436" y="3246501"/>
                  </a:lnTo>
                  <a:lnTo>
                    <a:pt x="44043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849868" y="2412492"/>
              <a:ext cx="440690" cy="3280410"/>
            </a:xfrm>
            <a:custGeom>
              <a:avLst/>
              <a:gdLst/>
              <a:ahLst/>
              <a:cxnLst/>
              <a:rect l="l" t="t" r="r" b="b"/>
              <a:pathLst>
                <a:path w="440690" h="3280410">
                  <a:moveTo>
                    <a:pt x="440435" y="0"/>
                  </a:moveTo>
                  <a:lnTo>
                    <a:pt x="0" y="0"/>
                  </a:lnTo>
                  <a:lnTo>
                    <a:pt x="0" y="3280029"/>
                  </a:lnTo>
                  <a:lnTo>
                    <a:pt x="440435" y="3280029"/>
                  </a:lnTo>
                  <a:lnTo>
                    <a:pt x="44043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03932" y="2755392"/>
              <a:ext cx="440690" cy="2937510"/>
            </a:xfrm>
            <a:custGeom>
              <a:avLst/>
              <a:gdLst/>
              <a:ahLst/>
              <a:cxnLst/>
              <a:rect l="l" t="t" r="r" b="b"/>
              <a:pathLst>
                <a:path w="440689" h="2937510">
                  <a:moveTo>
                    <a:pt x="0" y="0"/>
                  </a:moveTo>
                  <a:lnTo>
                    <a:pt x="440436" y="0"/>
                  </a:lnTo>
                  <a:lnTo>
                    <a:pt x="440436" y="2937129"/>
                  </a:lnTo>
                  <a:lnTo>
                    <a:pt x="0" y="29371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296411" y="2676144"/>
              <a:ext cx="441959" cy="3016885"/>
            </a:xfrm>
            <a:custGeom>
              <a:avLst/>
              <a:gdLst/>
              <a:ahLst/>
              <a:cxnLst/>
              <a:rect l="l" t="t" r="r" b="b"/>
              <a:pathLst>
                <a:path w="441960" h="3016885">
                  <a:moveTo>
                    <a:pt x="0" y="0"/>
                  </a:moveTo>
                  <a:lnTo>
                    <a:pt x="441959" y="0"/>
                  </a:lnTo>
                  <a:lnTo>
                    <a:pt x="441959" y="3016377"/>
                  </a:lnTo>
                  <a:lnTo>
                    <a:pt x="0" y="30163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4090415" y="2575560"/>
              <a:ext cx="440690" cy="3117215"/>
            </a:xfrm>
            <a:custGeom>
              <a:avLst/>
              <a:gdLst/>
              <a:ahLst/>
              <a:cxnLst/>
              <a:rect l="l" t="t" r="r" b="b"/>
              <a:pathLst>
                <a:path w="440689" h="3117215">
                  <a:moveTo>
                    <a:pt x="0" y="0"/>
                  </a:moveTo>
                  <a:lnTo>
                    <a:pt x="440436" y="0"/>
                  </a:lnTo>
                  <a:lnTo>
                    <a:pt x="440436" y="3116961"/>
                  </a:lnTo>
                  <a:lnTo>
                    <a:pt x="0" y="31169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4882896" y="2551176"/>
              <a:ext cx="441959" cy="3141345"/>
            </a:xfrm>
            <a:custGeom>
              <a:avLst/>
              <a:gdLst/>
              <a:ahLst/>
              <a:cxnLst/>
              <a:rect l="l" t="t" r="r" b="b"/>
              <a:pathLst>
                <a:path w="441960" h="3141345">
                  <a:moveTo>
                    <a:pt x="0" y="0"/>
                  </a:moveTo>
                  <a:lnTo>
                    <a:pt x="441959" y="0"/>
                  </a:lnTo>
                  <a:lnTo>
                    <a:pt x="441959" y="3141345"/>
                  </a:lnTo>
                  <a:lnTo>
                    <a:pt x="0" y="314134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676900" y="2517648"/>
              <a:ext cx="440690" cy="3175000"/>
            </a:xfrm>
            <a:custGeom>
              <a:avLst/>
              <a:gdLst/>
              <a:ahLst/>
              <a:cxnLst/>
              <a:rect l="l" t="t" r="r" b="b"/>
              <a:pathLst>
                <a:path w="440689" h="3175000">
                  <a:moveTo>
                    <a:pt x="0" y="0"/>
                  </a:moveTo>
                  <a:lnTo>
                    <a:pt x="440435" y="0"/>
                  </a:lnTo>
                  <a:lnTo>
                    <a:pt x="440435" y="3174873"/>
                  </a:lnTo>
                  <a:lnTo>
                    <a:pt x="0" y="317487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469379" y="2487168"/>
              <a:ext cx="441959" cy="3205480"/>
            </a:xfrm>
            <a:custGeom>
              <a:avLst/>
              <a:gdLst/>
              <a:ahLst/>
              <a:cxnLst/>
              <a:rect l="l" t="t" r="r" b="b"/>
              <a:pathLst>
                <a:path w="441959" h="3205479">
                  <a:moveTo>
                    <a:pt x="0" y="0"/>
                  </a:moveTo>
                  <a:lnTo>
                    <a:pt x="441960" y="0"/>
                  </a:lnTo>
                  <a:lnTo>
                    <a:pt x="441960" y="3205353"/>
                  </a:lnTo>
                  <a:lnTo>
                    <a:pt x="0" y="32053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263383" y="2453640"/>
              <a:ext cx="440690" cy="3239135"/>
            </a:xfrm>
            <a:custGeom>
              <a:avLst/>
              <a:gdLst/>
              <a:ahLst/>
              <a:cxnLst/>
              <a:rect l="l" t="t" r="r" b="b"/>
              <a:pathLst>
                <a:path w="440690" h="3239135">
                  <a:moveTo>
                    <a:pt x="0" y="0"/>
                  </a:moveTo>
                  <a:lnTo>
                    <a:pt x="440436" y="0"/>
                  </a:lnTo>
                  <a:lnTo>
                    <a:pt x="440436" y="3238881"/>
                  </a:lnTo>
                  <a:lnTo>
                    <a:pt x="0" y="32388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057388" y="2446020"/>
              <a:ext cx="440690" cy="3246755"/>
            </a:xfrm>
            <a:custGeom>
              <a:avLst/>
              <a:gdLst/>
              <a:ahLst/>
              <a:cxnLst/>
              <a:rect l="l" t="t" r="r" b="b"/>
              <a:pathLst>
                <a:path w="440690" h="3246754">
                  <a:moveTo>
                    <a:pt x="0" y="0"/>
                  </a:moveTo>
                  <a:lnTo>
                    <a:pt x="440436" y="0"/>
                  </a:lnTo>
                  <a:lnTo>
                    <a:pt x="440436" y="3246501"/>
                  </a:lnTo>
                  <a:lnTo>
                    <a:pt x="0" y="324650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849868" y="2412492"/>
              <a:ext cx="440690" cy="3280410"/>
            </a:xfrm>
            <a:custGeom>
              <a:avLst/>
              <a:gdLst/>
              <a:ahLst/>
              <a:cxnLst/>
              <a:rect l="l" t="t" r="r" b="b"/>
              <a:pathLst>
                <a:path w="440690" h="3280410">
                  <a:moveTo>
                    <a:pt x="0" y="0"/>
                  </a:moveTo>
                  <a:lnTo>
                    <a:pt x="440435" y="0"/>
                  </a:lnTo>
                  <a:lnTo>
                    <a:pt x="440435" y="3280029"/>
                  </a:lnTo>
                  <a:lnTo>
                    <a:pt x="0" y="328002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40778" y="5692521"/>
              <a:ext cx="8726805" cy="0"/>
            </a:xfrm>
            <a:custGeom>
              <a:avLst/>
              <a:gdLst/>
              <a:ahLst/>
              <a:cxnLst/>
              <a:rect l="l" t="t" r="r" b="b"/>
              <a:pathLst>
                <a:path w="8726805">
                  <a:moveTo>
                    <a:pt x="0" y="0"/>
                  </a:moveTo>
                  <a:lnTo>
                    <a:pt x="872630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 txBox="1"/>
            <p:nvPr/>
          </p:nvSpPr>
          <p:spPr>
            <a:xfrm>
              <a:off x="955649" y="2658618"/>
              <a:ext cx="363855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651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0" name="object 110"/>
            <p:cNvSpPr txBox="1"/>
            <p:nvPr/>
          </p:nvSpPr>
          <p:spPr>
            <a:xfrm>
              <a:off x="1749044" y="2461386"/>
              <a:ext cx="363855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698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1" name="object 111"/>
            <p:cNvSpPr txBox="1"/>
            <p:nvPr/>
          </p:nvSpPr>
          <p:spPr>
            <a:xfrm>
              <a:off x="2542413" y="2453132"/>
              <a:ext cx="363855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700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2" name="object 112"/>
            <p:cNvSpPr txBox="1"/>
            <p:nvPr/>
          </p:nvSpPr>
          <p:spPr>
            <a:xfrm>
              <a:off x="3335783" y="2373249"/>
              <a:ext cx="363855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719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3" name="object 113"/>
            <p:cNvSpPr txBox="1"/>
            <p:nvPr/>
          </p:nvSpPr>
          <p:spPr>
            <a:xfrm>
              <a:off x="4129277" y="2272665"/>
              <a:ext cx="363855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743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4" name="object 114"/>
            <p:cNvSpPr txBox="1"/>
            <p:nvPr/>
          </p:nvSpPr>
          <p:spPr>
            <a:xfrm>
              <a:off x="4922646" y="2247393"/>
              <a:ext cx="363855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749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5" name="object 115"/>
            <p:cNvSpPr txBox="1"/>
            <p:nvPr/>
          </p:nvSpPr>
          <p:spPr>
            <a:xfrm>
              <a:off x="5716270" y="2213863"/>
              <a:ext cx="363855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757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6" name="object 116"/>
            <p:cNvSpPr txBox="1"/>
            <p:nvPr/>
          </p:nvSpPr>
          <p:spPr>
            <a:xfrm>
              <a:off x="6509766" y="2184654"/>
              <a:ext cx="363855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764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7" name="object 117"/>
            <p:cNvSpPr txBox="1"/>
            <p:nvPr/>
          </p:nvSpPr>
          <p:spPr>
            <a:xfrm>
              <a:off x="7303134" y="2151126"/>
              <a:ext cx="363855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772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8" name="object 118"/>
            <p:cNvSpPr txBox="1"/>
            <p:nvPr/>
          </p:nvSpPr>
          <p:spPr>
            <a:xfrm>
              <a:off x="8096504" y="2142490"/>
              <a:ext cx="363855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774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8889872" y="2108961"/>
              <a:ext cx="363855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spc="-4" dirty="0">
                  <a:latin typeface="Arial"/>
                  <a:cs typeface="Arial"/>
                </a:rPr>
                <a:t>782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407008" y="3088894"/>
              <a:ext cx="237490" cy="27228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6</a:t>
              </a:r>
              <a:r>
                <a:rPr sz="855" dirty="0">
                  <a:latin typeface="Arial"/>
                  <a:cs typeface="Arial"/>
                </a:rPr>
                <a:t>0</a:t>
              </a: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 marL="10860">
                <a:spcBef>
                  <a:spcPts val="714"/>
                </a:spcBef>
              </a:pPr>
              <a:r>
                <a:rPr sz="855" spc="-4" dirty="0">
                  <a:latin typeface="Arial"/>
                  <a:cs typeface="Arial"/>
                </a:rPr>
                <a:t>5</a:t>
              </a:r>
              <a:r>
                <a:rPr sz="855" dirty="0">
                  <a:latin typeface="Arial"/>
                  <a:cs typeface="Arial"/>
                </a:rPr>
                <a:t>0</a:t>
              </a: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 marL="10860">
                <a:spcBef>
                  <a:spcPts val="714"/>
                </a:spcBef>
              </a:pPr>
              <a:r>
                <a:rPr sz="855" spc="-4" dirty="0">
                  <a:latin typeface="Arial"/>
                  <a:cs typeface="Arial"/>
                </a:rPr>
                <a:t>4</a:t>
              </a:r>
              <a:r>
                <a:rPr sz="855" dirty="0">
                  <a:latin typeface="Arial"/>
                  <a:cs typeface="Arial"/>
                </a:rPr>
                <a:t>0</a:t>
              </a: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 marL="10860">
                <a:spcBef>
                  <a:spcPts val="714"/>
                </a:spcBef>
              </a:pPr>
              <a:r>
                <a:rPr sz="855" spc="-4" dirty="0">
                  <a:latin typeface="Arial"/>
                  <a:cs typeface="Arial"/>
                </a:rPr>
                <a:t>3</a:t>
              </a:r>
              <a:r>
                <a:rPr sz="855" dirty="0">
                  <a:latin typeface="Arial"/>
                  <a:cs typeface="Arial"/>
                </a:rPr>
                <a:t>0</a:t>
              </a: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 marL="10860">
                <a:spcBef>
                  <a:spcPts val="718"/>
                </a:spcBef>
              </a:pPr>
              <a:r>
                <a:rPr sz="855" spc="-4" dirty="0">
                  <a:latin typeface="Arial"/>
                  <a:cs typeface="Arial"/>
                </a:rPr>
                <a:t>2</a:t>
              </a:r>
              <a:r>
                <a:rPr sz="855" dirty="0">
                  <a:latin typeface="Arial"/>
                  <a:cs typeface="Arial"/>
                </a:rPr>
                <a:t>0</a:t>
              </a: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 marL="10860">
                <a:spcBef>
                  <a:spcPts val="714"/>
                </a:spcBef>
              </a:pPr>
              <a:r>
                <a:rPr sz="855" spc="-4" dirty="0">
                  <a:latin typeface="Arial"/>
                  <a:cs typeface="Arial"/>
                </a:rPr>
                <a:t>1</a:t>
              </a:r>
              <a:r>
                <a:rPr sz="855" dirty="0">
                  <a:latin typeface="Arial"/>
                  <a:cs typeface="Arial"/>
                </a:rPr>
                <a:t>0</a:t>
              </a: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  <a:p>
              <a:pPr>
                <a:lnSpc>
                  <a:spcPct val="100000"/>
                </a:lnSpc>
              </a:pPr>
              <a:endParaRPr sz="941">
                <a:latin typeface="Times New Roman"/>
                <a:cs typeface="Times New Roman"/>
              </a:endParaRPr>
            </a:p>
            <a:p>
              <a:pPr marL="131403">
                <a:spcBef>
                  <a:spcPts val="714"/>
                </a:spcBef>
              </a:pP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407008" y="2669286"/>
              <a:ext cx="237490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7</a:t>
              </a:r>
              <a:r>
                <a:rPr sz="855" dirty="0">
                  <a:latin typeface="Arial"/>
                  <a:cs typeface="Arial"/>
                </a:rPr>
                <a:t>0</a:t>
              </a: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407008" y="2249551"/>
              <a:ext cx="237490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8</a:t>
              </a:r>
              <a:r>
                <a:rPr sz="855" dirty="0">
                  <a:latin typeface="Arial"/>
                  <a:cs typeface="Arial"/>
                </a:rPr>
                <a:t>0</a:t>
              </a: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407008" y="1830070"/>
              <a:ext cx="237490" cy="15386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55" spc="-4" dirty="0">
                  <a:latin typeface="Arial"/>
                  <a:cs typeface="Arial"/>
                </a:rPr>
                <a:t>9</a:t>
              </a:r>
              <a:r>
                <a:rPr sz="855" dirty="0">
                  <a:latin typeface="Arial"/>
                  <a:cs typeface="Arial"/>
                </a:rPr>
                <a:t>0</a:t>
              </a:r>
              <a:r>
                <a:rPr sz="855" spc="-4" dirty="0">
                  <a:latin typeface="Arial"/>
                  <a:cs typeface="Arial"/>
                </a:rPr>
                <a:t>0</a:t>
              </a:r>
              <a:endParaRPr sz="855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234492" y="5784723"/>
              <a:ext cx="7461884" cy="60790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03260">
                <a:tabLst>
                  <a:tab pos="1281453" algn="l"/>
                  <a:tab pos="1959645" algn="l"/>
                  <a:tab pos="2638381" algn="l"/>
                  <a:tab pos="3316573" algn="l"/>
                  <a:tab pos="3995309" algn="l"/>
                  <a:tab pos="4673502" algn="l"/>
                  <a:tab pos="5352238" algn="l"/>
                  <a:tab pos="6030429" algn="l"/>
                </a:tabLst>
              </a:pPr>
              <a:r>
                <a:rPr sz="1197" spc="-4" dirty="0">
                  <a:latin typeface="Arial"/>
                  <a:cs typeface="Arial"/>
                </a:rPr>
                <a:t>200</a:t>
              </a:r>
              <a:r>
                <a:rPr sz="1197" dirty="0">
                  <a:latin typeface="Arial"/>
                  <a:cs typeface="Arial"/>
                </a:rPr>
                <a:t>0	</a:t>
              </a:r>
              <a:r>
                <a:rPr sz="1197" spc="-4" dirty="0">
                  <a:latin typeface="Arial"/>
                  <a:cs typeface="Arial"/>
                </a:rPr>
                <a:t>200</a:t>
              </a:r>
              <a:r>
                <a:rPr sz="1197" dirty="0">
                  <a:latin typeface="Arial"/>
                  <a:cs typeface="Arial"/>
                </a:rPr>
                <a:t>5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0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1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2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3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4	</a:t>
              </a:r>
              <a:r>
                <a:rPr sz="1197" spc="-4" dirty="0">
                  <a:latin typeface="Arial"/>
                  <a:cs typeface="Arial"/>
                </a:rPr>
                <a:t>201</a:t>
              </a:r>
              <a:r>
                <a:rPr sz="1197" dirty="0">
                  <a:latin typeface="Arial"/>
                  <a:cs typeface="Arial"/>
                </a:rPr>
                <a:t>5	</a:t>
              </a:r>
              <a:r>
                <a:rPr sz="1197" spc="-4" dirty="0">
                  <a:latin typeface="Arial"/>
                  <a:cs typeface="Arial"/>
                </a:rPr>
                <a:t>2016</a:t>
              </a:r>
              <a:endParaRPr sz="1197">
                <a:latin typeface="Arial"/>
                <a:cs typeface="Arial"/>
              </a:endParaRPr>
            </a:p>
            <a:p>
              <a:pPr>
                <a:spcBef>
                  <a:spcPts val="43"/>
                </a:spcBef>
              </a:pPr>
              <a:endParaRPr sz="1240">
                <a:latin typeface="Times New Roman"/>
                <a:cs typeface="Times New Roman"/>
              </a:endParaRPr>
            </a:p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Statfin-tietokanta  &gt; Asuminen/Rakennukset ja</a:t>
              </a:r>
              <a:r>
                <a:rPr sz="941" spc="154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kesämökit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8067802" y="5784723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8861297" y="5784723"/>
              <a:ext cx="42164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2018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1177544" y="1098804"/>
              <a:ext cx="6453505" cy="27699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539" b="1" spc="-13" dirty="0">
                  <a:latin typeface="Arial"/>
                  <a:cs typeface="Arial"/>
                </a:rPr>
                <a:t>Vapaa-ajan </a:t>
              </a:r>
              <a:r>
                <a:rPr sz="1539" b="1" dirty="0">
                  <a:latin typeface="Arial"/>
                  <a:cs typeface="Arial"/>
                </a:rPr>
                <a:t>asunnot </a:t>
              </a:r>
              <a:r>
                <a:rPr sz="1539" b="1" spc="-4" dirty="0">
                  <a:latin typeface="Arial"/>
                  <a:cs typeface="Arial"/>
                </a:rPr>
                <a:t>Enonkoskella 2000, 2005 </a:t>
              </a:r>
              <a:r>
                <a:rPr sz="1539" b="1" dirty="0">
                  <a:latin typeface="Arial"/>
                  <a:cs typeface="Arial"/>
                </a:rPr>
                <a:t>ja </a:t>
              </a:r>
              <a:r>
                <a:rPr sz="1539" b="1" spc="-4" dirty="0">
                  <a:latin typeface="Arial"/>
                  <a:cs typeface="Arial"/>
                </a:rPr>
                <a:t>2010 </a:t>
              </a:r>
              <a:r>
                <a:rPr sz="1539" b="1" dirty="0">
                  <a:latin typeface="Arial"/>
                  <a:cs typeface="Arial"/>
                </a:rPr>
                <a:t>-</a:t>
              </a:r>
              <a:r>
                <a:rPr sz="1539" b="1" spc="73" dirty="0">
                  <a:latin typeface="Arial"/>
                  <a:cs typeface="Arial"/>
                </a:rPr>
                <a:t> </a:t>
              </a:r>
              <a:r>
                <a:rPr sz="1539" b="1" spc="-9" dirty="0">
                  <a:latin typeface="Arial"/>
                  <a:cs typeface="Arial"/>
                </a:rPr>
                <a:t>2018</a:t>
              </a:r>
              <a:endParaRPr sz="1539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Ryhmä 89">
            <a:extLst>
              <a:ext uri="{FF2B5EF4-FFF2-40B4-BE49-F238E27FC236}">
                <a16:creationId xmlns:a16="http://schemas.microsoft.com/office/drawing/2014/main" id="{AA3B1458-6E5B-4474-AFC4-329E4C34ADF0}"/>
              </a:ext>
            </a:extLst>
          </p:cNvPr>
          <p:cNvGrpSpPr/>
          <p:nvPr/>
        </p:nvGrpSpPr>
        <p:grpSpPr>
          <a:xfrm>
            <a:off x="539552" y="692696"/>
            <a:ext cx="7997482" cy="4589559"/>
            <a:chOff x="234492" y="1025525"/>
            <a:chExt cx="9352611" cy="5367235"/>
          </a:xfrm>
        </p:grpSpPr>
        <p:sp>
          <p:nvSpPr>
            <p:cNvPr id="2" name="object 2"/>
            <p:cNvSpPr/>
            <p:nvPr/>
          </p:nvSpPr>
          <p:spPr>
            <a:xfrm>
              <a:off x="646899" y="5719445"/>
              <a:ext cx="8940165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016508" y="5227320"/>
              <a:ext cx="8570595" cy="0"/>
            </a:xfrm>
            <a:custGeom>
              <a:avLst/>
              <a:gdLst/>
              <a:ahLst/>
              <a:cxnLst/>
              <a:rect l="l" t="t" r="r" b="b"/>
              <a:pathLst>
                <a:path w="8570595">
                  <a:moveTo>
                    <a:pt x="0" y="0"/>
                  </a:moveTo>
                  <a:lnTo>
                    <a:pt x="857008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6899" y="5227320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51703" y="4735068"/>
              <a:ext cx="4335145" cy="0"/>
            </a:xfrm>
            <a:custGeom>
              <a:avLst/>
              <a:gdLst/>
              <a:ahLst/>
              <a:cxnLst/>
              <a:rect l="l" t="t" r="r" b="b"/>
              <a:pathLst>
                <a:path w="4335145">
                  <a:moveTo>
                    <a:pt x="0" y="0"/>
                  </a:moveTo>
                  <a:lnTo>
                    <a:pt x="4334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27732" y="4735068"/>
              <a:ext cx="2554605" cy="0"/>
            </a:xfrm>
            <a:custGeom>
              <a:avLst/>
              <a:gdLst/>
              <a:ahLst/>
              <a:cxnLst/>
              <a:rect l="l" t="t" r="r" b="b"/>
              <a:pathLst>
                <a:path w="2554604">
                  <a:moveTo>
                    <a:pt x="0" y="0"/>
                  </a:moveTo>
                  <a:lnTo>
                    <a:pt x="25542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6508" y="4735068"/>
              <a:ext cx="1143000" cy="0"/>
            </a:xfrm>
            <a:custGeom>
              <a:avLst/>
              <a:gdLst/>
              <a:ahLst/>
              <a:cxnLst/>
              <a:rect l="l" t="t" r="r" b="b"/>
              <a:pathLst>
                <a:path w="1143000">
                  <a:moveTo>
                    <a:pt x="0" y="0"/>
                  </a:moveTo>
                  <a:lnTo>
                    <a:pt x="11429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6899" y="4735068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92011" y="4244340"/>
              <a:ext cx="3394710" cy="0"/>
            </a:xfrm>
            <a:custGeom>
              <a:avLst/>
              <a:gdLst/>
              <a:ahLst/>
              <a:cxnLst/>
              <a:rect l="l" t="t" r="r" b="b"/>
              <a:pathLst>
                <a:path w="3394709">
                  <a:moveTo>
                    <a:pt x="0" y="0"/>
                  </a:moveTo>
                  <a:lnTo>
                    <a:pt x="33945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251703" y="4244340"/>
              <a:ext cx="672465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69564" y="4244340"/>
              <a:ext cx="1612900" cy="0"/>
            </a:xfrm>
            <a:custGeom>
              <a:avLst/>
              <a:gdLst/>
              <a:ahLst/>
              <a:cxnLst/>
              <a:rect l="l" t="t" r="r" b="b"/>
              <a:pathLst>
                <a:path w="1612900">
                  <a:moveTo>
                    <a:pt x="0" y="0"/>
                  </a:moveTo>
                  <a:lnTo>
                    <a:pt x="16123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27732" y="4244340"/>
              <a:ext cx="672465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87424" y="4244340"/>
              <a:ext cx="672465" cy="0"/>
            </a:xfrm>
            <a:custGeom>
              <a:avLst/>
              <a:gdLst/>
              <a:ahLst/>
              <a:cxnLst/>
              <a:rect l="l" t="t" r="r" b="b"/>
              <a:pathLst>
                <a:path w="672464">
                  <a:moveTo>
                    <a:pt x="0" y="0"/>
                  </a:moveTo>
                  <a:lnTo>
                    <a:pt x="6720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6508" y="4244340"/>
              <a:ext cx="201295" cy="0"/>
            </a:xfrm>
            <a:custGeom>
              <a:avLst/>
              <a:gdLst/>
              <a:ahLst/>
              <a:cxnLst/>
              <a:rect l="l" t="t" r="r" b="b"/>
              <a:pathLst>
                <a:path w="201294">
                  <a:moveTo>
                    <a:pt x="0" y="0"/>
                  </a:moveTo>
                  <a:lnTo>
                    <a:pt x="20116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6899" y="4244340"/>
              <a:ext cx="101600" cy="0"/>
            </a:xfrm>
            <a:custGeom>
              <a:avLst/>
              <a:gdLst/>
              <a:ahLst/>
              <a:cxnLst/>
              <a:rect l="l" t="t" r="r" b="b"/>
              <a:pathLst>
                <a:path w="101600">
                  <a:moveTo>
                    <a:pt x="0" y="0"/>
                  </a:moveTo>
                  <a:lnTo>
                    <a:pt x="10138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21096" y="3259836"/>
              <a:ext cx="3865879" cy="0"/>
            </a:xfrm>
            <a:custGeom>
              <a:avLst/>
              <a:gdLst/>
              <a:ahLst/>
              <a:cxnLst/>
              <a:rect l="l" t="t" r="r" b="b"/>
              <a:pathLst>
                <a:path w="3865879">
                  <a:moveTo>
                    <a:pt x="0" y="0"/>
                  </a:moveTo>
                  <a:lnTo>
                    <a:pt x="38654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46899" y="3259836"/>
              <a:ext cx="4806315" cy="0"/>
            </a:xfrm>
            <a:custGeom>
              <a:avLst/>
              <a:gdLst/>
              <a:ahLst/>
              <a:cxnLst/>
              <a:rect l="l" t="t" r="r" b="b"/>
              <a:pathLst>
                <a:path w="4806315">
                  <a:moveTo>
                    <a:pt x="0" y="0"/>
                  </a:moveTo>
                  <a:lnTo>
                    <a:pt x="48059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21096" y="2769108"/>
              <a:ext cx="3865879" cy="0"/>
            </a:xfrm>
            <a:custGeom>
              <a:avLst/>
              <a:gdLst/>
              <a:ahLst/>
              <a:cxnLst/>
              <a:rect l="l" t="t" r="r" b="b"/>
              <a:pathLst>
                <a:path w="3865879">
                  <a:moveTo>
                    <a:pt x="0" y="0"/>
                  </a:moveTo>
                  <a:lnTo>
                    <a:pt x="386549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6899" y="2769108"/>
              <a:ext cx="4806315" cy="0"/>
            </a:xfrm>
            <a:custGeom>
              <a:avLst/>
              <a:gdLst/>
              <a:ahLst/>
              <a:cxnLst/>
              <a:rect l="l" t="t" r="r" b="b"/>
              <a:pathLst>
                <a:path w="4806315">
                  <a:moveTo>
                    <a:pt x="0" y="0"/>
                  </a:moveTo>
                  <a:lnTo>
                    <a:pt x="48059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6899" y="2276856"/>
              <a:ext cx="8940165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6899" y="1784731"/>
              <a:ext cx="8940165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46899" y="1784731"/>
              <a:ext cx="8940165" cy="3935095"/>
            </a:xfrm>
            <a:custGeom>
              <a:avLst/>
              <a:gdLst/>
              <a:ahLst/>
              <a:cxnLst/>
              <a:rect l="l" t="t" r="r" b="b"/>
              <a:pathLst>
                <a:path w="8940165" h="3935095">
                  <a:moveTo>
                    <a:pt x="0" y="3934713"/>
                  </a:moveTo>
                  <a:lnTo>
                    <a:pt x="8939784" y="3934713"/>
                  </a:lnTo>
                  <a:lnTo>
                    <a:pt x="8939784" y="0"/>
                  </a:lnTo>
                  <a:lnTo>
                    <a:pt x="0" y="0"/>
                  </a:lnTo>
                  <a:lnTo>
                    <a:pt x="0" y="3934713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8283" y="3752088"/>
              <a:ext cx="268605" cy="1671955"/>
            </a:xfrm>
            <a:custGeom>
              <a:avLst/>
              <a:gdLst/>
              <a:ahLst/>
              <a:cxnLst/>
              <a:rect l="l" t="t" r="r" b="b"/>
              <a:pathLst>
                <a:path w="268605" h="1671954">
                  <a:moveTo>
                    <a:pt x="268224" y="0"/>
                  </a:moveTo>
                  <a:lnTo>
                    <a:pt x="0" y="0"/>
                  </a:lnTo>
                  <a:lnTo>
                    <a:pt x="0" y="1671827"/>
                  </a:lnTo>
                  <a:lnTo>
                    <a:pt x="268224" y="1671827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7675" y="3752088"/>
              <a:ext cx="269875" cy="885825"/>
            </a:xfrm>
            <a:custGeom>
              <a:avLst/>
              <a:gdLst/>
              <a:ahLst/>
              <a:cxnLst/>
              <a:rect l="l" t="t" r="r" b="b"/>
              <a:pathLst>
                <a:path w="269875" h="885825">
                  <a:moveTo>
                    <a:pt x="269748" y="0"/>
                  </a:moveTo>
                  <a:lnTo>
                    <a:pt x="0" y="0"/>
                  </a:lnTo>
                  <a:lnTo>
                    <a:pt x="0" y="885444"/>
                  </a:lnTo>
                  <a:lnTo>
                    <a:pt x="269748" y="885444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88592" y="3358896"/>
              <a:ext cx="269875" cy="393700"/>
            </a:xfrm>
            <a:custGeom>
              <a:avLst/>
              <a:gdLst/>
              <a:ahLst/>
              <a:cxnLst/>
              <a:rect l="l" t="t" r="r" b="b"/>
              <a:pathLst>
                <a:path w="269875" h="393700">
                  <a:moveTo>
                    <a:pt x="269747" y="0"/>
                  </a:moveTo>
                  <a:lnTo>
                    <a:pt x="0" y="0"/>
                  </a:lnTo>
                  <a:lnTo>
                    <a:pt x="0" y="393192"/>
                  </a:lnTo>
                  <a:lnTo>
                    <a:pt x="269747" y="393192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59507" y="3752088"/>
              <a:ext cx="268605" cy="1181100"/>
            </a:xfrm>
            <a:custGeom>
              <a:avLst/>
              <a:gdLst/>
              <a:ahLst/>
              <a:cxnLst/>
              <a:rect l="l" t="t" r="r" b="b"/>
              <a:pathLst>
                <a:path w="268605" h="1181100">
                  <a:moveTo>
                    <a:pt x="268224" y="0"/>
                  </a:moveTo>
                  <a:lnTo>
                    <a:pt x="0" y="0"/>
                  </a:lnTo>
                  <a:lnTo>
                    <a:pt x="0" y="1181100"/>
                  </a:lnTo>
                  <a:lnTo>
                    <a:pt x="268224" y="1181100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630423" y="3555492"/>
              <a:ext cx="268605" cy="196850"/>
            </a:xfrm>
            <a:custGeom>
              <a:avLst/>
              <a:gdLst/>
              <a:ahLst/>
              <a:cxnLst/>
              <a:rect l="l" t="t" r="r" b="b"/>
              <a:pathLst>
                <a:path w="268605" h="196850">
                  <a:moveTo>
                    <a:pt x="268224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68224" y="19659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99816" y="3752088"/>
              <a:ext cx="269875" cy="688975"/>
            </a:xfrm>
            <a:custGeom>
              <a:avLst/>
              <a:gdLst/>
              <a:ahLst/>
              <a:cxnLst/>
              <a:rect l="l" t="t" r="r" b="b"/>
              <a:pathLst>
                <a:path w="269875" h="688975">
                  <a:moveTo>
                    <a:pt x="269747" y="0"/>
                  </a:moveTo>
                  <a:lnTo>
                    <a:pt x="0" y="0"/>
                  </a:lnTo>
                  <a:lnTo>
                    <a:pt x="0" y="688847"/>
                  </a:lnTo>
                  <a:lnTo>
                    <a:pt x="269747" y="688847"/>
                  </a:lnTo>
                  <a:lnTo>
                    <a:pt x="269747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570732" y="3752088"/>
              <a:ext cx="268605" cy="196850"/>
            </a:xfrm>
            <a:custGeom>
              <a:avLst/>
              <a:gdLst/>
              <a:ahLst/>
              <a:cxnLst/>
              <a:rect l="l" t="t" r="r" b="b"/>
              <a:pathLst>
                <a:path w="268604" h="196850">
                  <a:moveTo>
                    <a:pt x="268223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68223" y="196596"/>
                  </a:lnTo>
                  <a:lnTo>
                    <a:pt x="26822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41647" y="3752088"/>
              <a:ext cx="268605" cy="99060"/>
            </a:xfrm>
            <a:custGeom>
              <a:avLst/>
              <a:gdLst/>
              <a:ahLst/>
              <a:cxnLst/>
              <a:rect l="l" t="t" r="r" b="b"/>
              <a:pathLst>
                <a:path w="268604" h="99060">
                  <a:moveTo>
                    <a:pt x="268224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268224" y="99060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12564" y="3555492"/>
              <a:ext cx="268605" cy="196850"/>
            </a:xfrm>
            <a:custGeom>
              <a:avLst/>
              <a:gdLst/>
              <a:ahLst/>
              <a:cxnLst/>
              <a:rect l="l" t="t" r="r" b="b"/>
              <a:pathLst>
                <a:path w="268604" h="196850">
                  <a:moveTo>
                    <a:pt x="268224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268224" y="19659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81955" y="3752088"/>
              <a:ext cx="269875" cy="1082040"/>
            </a:xfrm>
            <a:custGeom>
              <a:avLst/>
              <a:gdLst/>
              <a:ahLst/>
              <a:cxnLst/>
              <a:rect l="l" t="t" r="r" b="b"/>
              <a:pathLst>
                <a:path w="269875" h="1082039">
                  <a:moveTo>
                    <a:pt x="269748" y="0"/>
                  </a:moveTo>
                  <a:lnTo>
                    <a:pt x="0" y="0"/>
                  </a:lnTo>
                  <a:lnTo>
                    <a:pt x="0" y="1082039"/>
                  </a:lnTo>
                  <a:lnTo>
                    <a:pt x="269748" y="1082039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452871" y="2374392"/>
              <a:ext cx="268605" cy="1377950"/>
            </a:xfrm>
            <a:custGeom>
              <a:avLst/>
              <a:gdLst/>
              <a:ahLst/>
              <a:cxnLst/>
              <a:rect l="l" t="t" r="r" b="b"/>
              <a:pathLst>
                <a:path w="268604" h="1377950">
                  <a:moveTo>
                    <a:pt x="268224" y="0"/>
                  </a:moveTo>
                  <a:lnTo>
                    <a:pt x="0" y="0"/>
                  </a:lnTo>
                  <a:lnTo>
                    <a:pt x="0" y="1377696"/>
                  </a:lnTo>
                  <a:lnTo>
                    <a:pt x="268224" y="1377696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923788" y="3752088"/>
              <a:ext cx="268605" cy="982980"/>
            </a:xfrm>
            <a:custGeom>
              <a:avLst/>
              <a:gdLst/>
              <a:ahLst/>
              <a:cxnLst/>
              <a:rect l="l" t="t" r="r" b="b"/>
              <a:pathLst>
                <a:path w="268604" h="982979">
                  <a:moveTo>
                    <a:pt x="268224" y="0"/>
                  </a:moveTo>
                  <a:lnTo>
                    <a:pt x="0" y="0"/>
                  </a:lnTo>
                  <a:lnTo>
                    <a:pt x="0" y="982979"/>
                  </a:lnTo>
                  <a:lnTo>
                    <a:pt x="268224" y="982979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64095" y="3752088"/>
              <a:ext cx="269875" cy="295910"/>
            </a:xfrm>
            <a:custGeom>
              <a:avLst/>
              <a:gdLst/>
              <a:ahLst/>
              <a:cxnLst/>
              <a:rect l="l" t="t" r="r" b="b"/>
              <a:pathLst>
                <a:path w="269875" h="295910">
                  <a:moveTo>
                    <a:pt x="269748" y="0"/>
                  </a:moveTo>
                  <a:lnTo>
                    <a:pt x="0" y="0"/>
                  </a:lnTo>
                  <a:lnTo>
                    <a:pt x="0" y="295655"/>
                  </a:lnTo>
                  <a:lnTo>
                    <a:pt x="269748" y="295655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35011" y="3752088"/>
              <a:ext cx="268605" cy="99060"/>
            </a:xfrm>
            <a:custGeom>
              <a:avLst/>
              <a:gdLst/>
              <a:ahLst/>
              <a:cxnLst/>
              <a:rect l="l" t="t" r="r" b="b"/>
              <a:pathLst>
                <a:path w="268604" h="99060">
                  <a:moveTo>
                    <a:pt x="268224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268224" y="99060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05928" y="3752088"/>
              <a:ext cx="268605" cy="492759"/>
            </a:xfrm>
            <a:custGeom>
              <a:avLst/>
              <a:gdLst/>
              <a:ahLst/>
              <a:cxnLst/>
              <a:rect l="l" t="t" r="r" b="b"/>
              <a:pathLst>
                <a:path w="268604" h="492760">
                  <a:moveTo>
                    <a:pt x="268224" y="0"/>
                  </a:moveTo>
                  <a:lnTo>
                    <a:pt x="0" y="0"/>
                  </a:lnTo>
                  <a:lnTo>
                    <a:pt x="0" y="492251"/>
                  </a:lnTo>
                  <a:lnTo>
                    <a:pt x="268224" y="492251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275319" y="3358896"/>
              <a:ext cx="269875" cy="393700"/>
            </a:xfrm>
            <a:custGeom>
              <a:avLst/>
              <a:gdLst/>
              <a:ahLst/>
              <a:cxnLst/>
              <a:rect l="l" t="t" r="r" b="b"/>
              <a:pathLst>
                <a:path w="269875" h="393700">
                  <a:moveTo>
                    <a:pt x="269748" y="0"/>
                  </a:moveTo>
                  <a:lnTo>
                    <a:pt x="0" y="0"/>
                  </a:lnTo>
                  <a:lnTo>
                    <a:pt x="0" y="393192"/>
                  </a:lnTo>
                  <a:lnTo>
                    <a:pt x="269748" y="39319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746235" y="3752088"/>
              <a:ext cx="269875" cy="99060"/>
            </a:xfrm>
            <a:custGeom>
              <a:avLst/>
              <a:gdLst/>
              <a:ahLst/>
              <a:cxnLst/>
              <a:rect l="l" t="t" r="r" b="b"/>
              <a:pathLst>
                <a:path w="269875" h="99060">
                  <a:moveTo>
                    <a:pt x="269748" y="0"/>
                  </a:moveTo>
                  <a:lnTo>
                    <a:pt x="0" y="0"/>
                  </a:lnTo>
                  <a:lnTo>
                    <a:pt x="0" y="99060"/>
                  </a:lnTo>
                  <a:lnTo>
                    <a:pt x="269748" y="99060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217152" y="3752088"/>
              <a:ext cx="268605" cy="393700"/>
            </a:xfrm>
            <a:custGeom>
              <a:avLst/>
              <a:gdLst/>
              <a:ahLst/>
              <a:cxnLst/>
              <a:rect l="l" t="t" r="r" b="b"/>
              <a:pathLst>
                <a:path w="268604" h="393700">
                  <a:moveTo>
                    <a:pt x="268224" y="0"/>
                  </a:moveTo>
                  <a:lnTo>
                    <a:pt x="0" y="0"/>
                  </a:lnTo>
                  <a:lnTo>
                    <a:pt x="0" y="393191"/>
                  </a:lnTo>
                  <a:lnTo>
                    <a:pt x="268224" y="393191"/>
                  </a:lnTo>
                  <a:lnTo>
                    <a:pt x="268224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48283" y="3752088"/>
              <a:ext cx="268605" cy="1671955"/>
            </a:xfrm>
            <a:custGeom>
              <a:avLst/>
              <a:gdLst/>
              <a:ahLst/>
              <a:cxnLst/>
              <a:rect l="l" t="t" r="r" b="b"/>
              <a:pathLst>
                <a:path w="268605" h="1671954">
                  <a:moveTo>
                    <a:pt x="0" y="1671827"/>
                  </a:moveTo>
                  <a:lnTo>
                    <a:pt x="268224" y="1671827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67182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17675" y="3752088"/>
              <a:ext cx="269875" cy="885825"/>
            </a:xfrm>
            <a:custGeom>
              <a:avLst/>
              <a:gdLst/>
              <a:ahLst/>
              <a:cxnLst/>
              <a:rect l="l" t="t" r="r" b="b"/>
              <a:pathLst>
                <a:path w="269875" h="885825">
                  <a:moveTo>
                    <a:pt x="0" y="885444"/>
                  </a:moveTo>
                  <a:lnTo>
                    <a:pt x="269748" y="885444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88544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88592" y="3358896"/>
              <a:ext cx="269875" cy="393700"/>
            </a:xfrm>
            <a:custGeom>
              <a:avLst/>
              <a:gdLst/>
              <a:ahLst/>
              <a:cxnLst/>
              <a:rect l="l" t="t" r="r" b="b"/>
              <a:pathLst>
                <a:path w="269875" h="393700">
                  <a:moveTo>
                    <a:pt x="0" y="0"/>
                  </a:moveTo>
                  <a:lnTo>
                    <a:pt x="269747" y="0"/>
                  </a:lnTo>
                  <a:lnTo>
                    <a:pt x="269747" y="393192"/>
                  </a:lnTo>
                  <a:lnTo>
                    <a:pt x="0" y="3931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59507" y="3752088"/>
              <a:ext cx="268605" cy="1181100"/>
            </a:xfrm>
            <a:custGeom>
              <a:avLst/>
              <a:gdLst/>
              <a:ahLst/>
              <a:cxnLst/>
              <a:rect l="l" t="t" r="r" b="b"/>
              <a:pathLst>
                <a:path w="268605" h="1181100">
                  <a:moveTo>
                    <a:pt x="0" y="1181100"/>
                  </a:moveTo>
                  <a:lnTo>
                    <a:pt x="268224" y="1181100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11811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630423" y="3555492"/>
              <a:ext cx="268605" cy="196850"/>
            </a:xfrm>
            <a:custGeom>
              <a:avLst/>
              <a:gdLst/>
              <a:ahLst/>
              <a:cxnLst/>
              <a:rect l="l" t="t" r="r" b="b"/>
              <a:pathLst>
                <a:path w="268605" h="196850">
                  <a:moveTo>
                    <a:pt x="0" y="0"/>
                  </a:moveTo>
                  <a:lnTo>
                    <a:pt x="268224" y="0"/>
                  </a:lnTo>
                  <a:lnTo>
                    <a:pt x="268224" y="196596"/>
                  </a:lnTo>
                  <a:lnTo>
                    <a:pt x="0" y="1965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099816" y="3752088"/>
              <a:ext cx="269875" cy="688975"/>
            </a:xfrm>
            <a:custGeom>
              <a:avLst/>
              <a:gdLst/>
              <a:ahLst/>
              <a:cxnLst/>
              <a:rect l="l" t="t" r="r" b="b"/>
              <a:pathLst>
                <a:path w="269875" h="688975">
                  <a:moveTo>
                    <a:pt x="0" y="688847"/>
                  </a:moveTo>
                  <a:lnTo>
                    <a:pt x="269747" y="688847"/>
                  </a:lnTo>
                  <a:lnTo>
                    <a:pt x="269747" y="0"/>
                  </a:lnTo>
                  <a:lnTo>
                    <a:pt x="0" y="0"/>
                  </a:lnTo>
                  <a:lnTo>
                    <a:pt x="0" y="68884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570732" y="3752088"/>
              <a:ext cx="268605" cy="196850"/>
            </a:xfrm>
            <a:custGeom>
              <a:avLst/>
              <a:gdLst/>
              <a:ahLst/>
              <a:cxnLst/>
              <a:rect l="l" t="t" r="r" b="b"/>
              <a:pathLst>
                <a:path w="268604" h="196850">
                  <a:moveTo>
                    <a:pt x="0" y="196596"/>
                  </a:moveTo>
                  <a:lnTo>
                    <a:pt x="268223" y="196596"/>
                  </a:lnTo>
                  <a:lnTo>
                    <a:pt x="268223" y="0"/>
                  </a:lnTo>
                  <a:lnTo>
                    <a:pt x="0" y="0"/>
                  </a:lnTo>
                  <a:lnTo>
                    <a:pt x="0" y="196596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041647" y="3752088"/>
              <a:ext cx="268605" cy="99060"/>
            </a:xfrm>
            <a:custGeom>
              <a:avLst/>
              <a:gdLst/>
              <a:ahLst/>
              <a:cxnLst/>
              <a:rect l="l" t="t" r="r" b="b"/>
              <a:pathLst>
                <a:path w="268604" h="99060">
                  <a:moveTo>
                    <a:pt x="0" y="99060"/>
                  </a:moveTo>
                  <a:lnTo>
                    <a:pt x="268224" y="99060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9906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512564" y="3555492"/>
              <a:ext cx="268605" cy="196850"/>
            </a:xfrm>
            <a:custGeom>
              <a:avLst/>
              <a:gdLst/>
              <a:ahLst/>
              <a:cxnLst/>
              <a:rect l="l" t="t" r="r" b="b"/>
              <a:pathLst>
                <a:path w="268604" h="196850">
                  <a:moveTo>
                    <a:pt x="0" y="0"/>
                  </a:moveTo>
                  <a:lnTo>
                    <a:pt x="268224" y="0"/>
                  </a:lnTo>
                  <a:lnTo>
                    <a:pt x="268224" y="196596"/>
                  </a:lnTo>
                  <a:lnTo>
                    <a:pt x="0" y="19659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81955" y="3752088"/>
              <a:ext cx="269875" cy="1082040"/>
            </a:xfrm>
            <a:custGeom>
              <a:avLst/>
              <a:gdLst/>
              <a:ahLst/>
              <a:cxnLst/>
              <a:rect l="l" t="t" r="r" b="b"/>
              <a:pathLst>
                <a:path w="269875" h="1082039">
                  <a:moveTo>
                    <a:pt x="0" y="1082039"/>
                  </a:moveTo>
                  <a:lnTo>
                    <a:pt x="269748" y="1082039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108203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452871" y="2374392"/>
              <a:ext cx="268605" cy="1377950"/>
            </a:xfrm>
            <a:custGeom>
              <a:avLst/>
              <a:gdLst/>
              <a:ahLst/>
              <a:cxnLst/>
              <a:rect l="l" t="t" r="r" b="b"/>
              <a:pathLst>
                <a:path w="268604" h="1377950">
                  <a:moveTo>
                    <a:pt x="0" y="0"/>
                  </a:moveTo>
                  <a:lnTo>
                    <a:pt x="268224" y="0"/>
                  </a:lnTo>
                  <a:lnTo>
                    <a:pt x="268224" y="1377696"/>
                  </a:lnTo>
                  <a:lnTo>
                    <a:pt x="0" y="137769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923788" y="3752088"/>
              <a:ext cx="268605" cy="982980"/>
            </a:xfrm>
            <a:custGeom>
              <a:avLst/>
              <a:gdLst/>
              <a:ahLst/>
              <a:cxnLst/>
              <a:rect l="l" t="t" r="r" b="b"/>
              <a:pathLst>
                <a:path w="268604" h="982979">
                  <a:moveTo>
                    <a:pt x="0" y="982979"/>
                  </a:moveTo>
                  <a:lnTo>
                    <a:pt x="268224" y="982979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98297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864095" y="3752088"/>
              <a:ext cx="269875" cy="295910"/>
            </a:xfrm>
            <a:custGeom>
              <a:avLst/>
              <a:gdLst/>
              <a:ahLst/>
              <a:cxnLst/>
              <a:rect l="l" t="t" r="r" b="b"/>
              <a:pathLst>
                <a:path w="269875" h="295910">
                  <a:moveTo>
                    <a:pt x="0" y="295655"/>
                  </a:moveTo>
                  <a:lnTo>
                    <a:pt x="269748" y="295655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295655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335011" y="3752088"/>
              <a:ext cx="268605" cy="99060"/>
            </a:xfrm>
            <a:custGeom>
              <a:avLst/>
              <a:gdLst/>
              <a:ahLst/>
              <a:cxnLst/>
              <a:rect l="l" t="t" r="r" b="b"/>
              <a:pathLst>
                <a:path w="268604" h="99060">
                  <a:moveTo>
                    <a:pt x="0" y="99060"/>
                  </a:moveTo>
                  <a:lnTo>
                    <a:pt x="268224" y="99060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9906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805928" y="3752088"/>
              <a:ext cx="268605" cy="492759"/>
            </a:xfrm>
            <a:custGeom>
              <a:avLst/>
              <a:gdLst/>
              <a:ahLst/>
              <a:cxnLst/>
              <a:rect l="l" t="t" r="r" b="b"/>
              <a:pathLst>
                <a:path w="268604" h="492760">
                  <a:moveTo>
                    <a:pt x="0" y="492251"/>
                  </a:moveTo>
                  <a:lnTo>
                    <a:pt x="268224" y="492251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49225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275319" y="3358896"/>
              <a:ext cx="269875" cy="393700"/>
            </a:xfrm>
            <a:custGeom>
              <a:avLst/>
              <a:gdLst/>
              <a:ahLst/>
              <a:cxnLst/>
              <a:rect l="l" t="t" r="r" b="b"/>
              <a:pathLst>
                <a:path w="269875" h="393700">
                  <a:moveTo>
                    <a:pt x="0" y="0"/>
                  </a:moveTo>
                  <a:lnTo>
                    <a:pt x="269748" y="0"/>
                  </a:lnTo>
                  <a:lnTo>
                    <a:pt x="269748" y="393192"/>
                  </a:lnTo>
                  <a:lnTo>
                    <a:pt x="0" y="39319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746235" y="3752088"/>
              <a:ext cx="269875" cy="99060"/>
            </a:xfrm>
            <a:custGeom>
              <a:avLst/>
              <a:gdLst/>
              <a:ahLst/>
              <a:cxnLst/>
              <a:rect l="l" t="t" r="r" b="b"/>
              <a:pathLst>
                <a:path w="269875" h="99060">
                  <a:moveTo>
                    <a:pt x="0" y="99060"/>
                  </a:moveTo>
                  <a:lnTo>
                    <a:pt x="269748" y="99060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9906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217152" y="3752088"/>
              <a:ext cx="268605" cy="393700"/>
            </a:xfrm>
            <a:custGeom>
              <a:avLst/>
              <a:gdLst/>
              <a:ahLst/>
              <a:cxnLst/>
              <a:rect l="l" t="t" r="r" b="b"/>
              <a:pathLst>
                <a:path w="268604" h="393700">
                  <a:moveTo>
                    <a:pt x="0" y="393191"/>
                  </a:moveTo>
                  <a:lnTo>
                    <a:pt x="268224" y="393191"/>
                  </a:lnTo>
                  <a:lnTo>
                    <a:pt x="268224" y="0"/>
                  </a:lnTo>
                  <a:lnTo>
                    <a:pt x="0" y="0"/>
                  </a:lnTo>
                  <a:lnTo>
                    <a:pt x="0" y="393191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6899" y="3752088"/>
              <a:ext cx="8940165" cy="0"/>
            </a:xfrm>
            <a:custGeom>
              <a:avLst/>
              <a:gdLst/>
              <a:ahLst/>
              <a:cxnLst/>
              <a:rect l="l" t="t" r="r" b="b"/>
              <a:pathLst>
                <a:path w="8940165">
                  <a:moveTo>
                    <a:pt x="0" y="0"/>
                  </a:moveTo>
                  <a:lnTo>
                    <a:pt x="893969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 txBox="1"/>
            <p:nvPr/>
          </p:nvSpPr>
          <p:spPr>
            <a:xfrm>
              <a:off x="754176" y="5433314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89" name="object 89"/>
            <p:cNvSpPr txBox="1"/>
            <p:nvPr/>
          </p:nvSpPr>
          <p:spPr>
            <a:xfrm>
              <a:off x="234492" y="5908507"/>
              <a:ext cx="9330055" cy="4842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124">
                <a:lnSpc>
                  <a:spcPts val="1219"/>
                </a:lnSpc>
                <a:tabLst>
                  <a:tab pos="797650" algn="l"/>
                  <a:tab pos="1202177" algn="l"/>
                  <a:tab pos="1606702" algn="l"/>
                  <a:tab pos="2011229" algn="l"/>
                  <a:tab pos="2416299" algn="l"/>
                  <a:tab pos="2820825" algn="l"/>
                  <a:tab pos="3225352" algn="l"/>
                  <a:tab pos="3630421" algn="l"/>
                  <a:tab pos="4034948" algn="l"/>
                  <a:tab pos="4439474" algn="l"/>
                  <a:tab pos="4844543" algn="l"/>
                  <a:tab pos="5249070" algn="l"/>
                  <a:tab pos="5653596" algn="l"/>
                  <a:tab pos="6058123" algn="l"/>
                  <a:tab pos="6462649" algn="l"/>
                  <a:tab pos="6867719" algn="l"/>
                  <a:tab pos="7272245" algn="l"/>
                  <a:tab pos="7676771" algn="l"/>
                </a:tabLst>
              </a:pP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08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09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10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11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12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13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14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15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16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17</a:t>
              </a:r>
              <a:r>
                <a:rPr sz="1026" dirty="0">
                  <a:latin typeface="Arial"/>
                  <a:cs typeface="Arial"/>
                </a:rPr>
                <a:t>	</a:t>
              </a:r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18</a:t>
              </a:r>
              <a:endParaRPr sz="1026" dirty="0">
                <a:latin typeface="Arial"/>
                <a:cs typeface="Arial"/>
              </a:endParaRPr>
            </a:p>
            <a:p>
              <a:pPr marL="10860">
                <a:spcBef>
                  <a:spcPts val="855"/>
                </a:spcBef>
              </a:pPr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1261362" y="4683761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2" name="object 62"/>
            <p:cNvSpPr txBox="1"/>
            <p:nvPr/>
          </p:nvSpPr>
          <p:spPr>
            <a:xfrm>
              <a:off x="1760982" y="3085973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3" name="object 63"/>
            <p:cNvSpPr txBox="1"/>
            <p:nvPr/>
          </p:nvSpPr>
          <p:spPr>
            <a:xfrm>
              <a:off x="2152269" y="4979161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4" name="object 64"/>
            <p:cNvSpPr txBox="1"/>
            <p:nvPr/>
          </p:nvSpPr>
          <p:spPr>
            <a:xfrm>
              <a:off x="2702179" y="3282569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5" name="object 65"/>
            <p:cNvSpPr txBox="1"/>
            <p:nvPr/>
          </p:nvSpPr>
          <p:spPr>
            <a:xfrm>
              <a:off x="3143758" y="4487164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6" name="object 66"/>
            <p:cNvSpPr txBox="1"/>
            <p:nvPr/>
          </p:nvSpPr>
          <p:spPr>
            <a:xfrm>
              <a:off x="3614420" y="3995166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7" name="object 67"/>
            <p:cNvSpPr txBox="1"/>
            <p:nvPr/>
          </p:nvSpPr>
          <p:spPr>
            <a:xfrm>
              <a:off x="4085082" y="3896741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8" name="object 68"/>
            <p:cNvSpPr txBox="1"/>
            <p:nvPr/>
          </p:nvSpPr>
          <p:spPr>
            <a:xfrm>
              <a:off x="4584319" y="3282569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69" name="object 69"/>
            <p:cNvSpPr txBox="1"/>
            <p:nvPr/>
          </p:nvSpPr>
          <p:spPr>
            <a:xfrm>
              <a:off x="4983226" y="4880610"/>
              <a:ext cx="255904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94" dirty="0">
                  <a:latin typeface="Arial"/>
                  <a:cs typeface="Arial"/>
                </a:rPr>
                <a:t>11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0" name="object 70"/>
            <p:cNvSpPr txBox="1"/>
            <p:nvPr/>
          </p:nvSpPr>
          <p:spPr>
            <a:xfrm>
              <a:off x="5476747" y="2102104"/>
              <a:ext cx="223519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spc="-4" dirty="0">
                  <a:latin typeface="Arial"/>
                  <a:cs typeface="Arial"/>
                </a:rPr>
                <a:t>14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1" name="object 71"/>
            <p:cNvSpPr txBox="1"/>
            <p:nvPr/>
          </p:nvSpPr>
          <p:spPr>
            <a:xfrm>
              <a:off x="5916929" y="4782185"/>
              <a:ext cx="28321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</a:t>
              </a:r>
              <a:r>
                <a:rPr sz="1197" spc="-4" dirty="0">
                  <a:latin typeface="Arial"/>
                  <a:cs typeface="Arial"/>
                </a:rPr>
                <a:t>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2" name="object 72"/>
            <p:cNvSpPr txBox="1"/>
            <p:nvPr/>
          </p:nvSpPr>
          <p:spPr>
            <a:xfrm>
              <a:off x="6466713" y="3479546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3" name="object 73"/>
            <p:cNvSpPr txBox="1"/>
            <p:nvPr/>
          </p:nvSpPr>
          <p:spPr>
            <a:xfrm>
              <a:off x="6908418" y="4093718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4" name="object 74"/>
            <p:cNvSpPr txBox="1"/>
            <p:nvPr/>
          </p:nvSpPr>
          <p:spPr>
            <a:xfrm>
              <a:off x="7378954" y="3896741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5" name="object 75"/>
            <p:cNvSpPr txBox="1"/>
            <p:nvPr/>
          </p:nvSpPr>
          <p:spPr>
            <a:xfrm>
              <a:off x="7849616" y="4290314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6" name="object 76"/>
            <p:cNvSpPr txBox="1"/>
            <p:nvPr/>
          </p:nvSpPr>
          <p:spPr>
            <a:xfrm>
              <a:off x="8349233" y="3085973"/>
              <a:ext cx="125095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7" name="object 77"/>
            <p:cNvSpPr txBox="1"/>
            <p:nvPr/>
          </p:nvSpPr>
          <p:spPr>
            <a:xfrm>
              <a:off x="8790813" y="3896741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8" name="object 78"/>
            <p:cNvSpPr txBox="1"/>
            <p:nvPr/>
          </p:nvSpPr>
          <p:spPr>
            <a:xfrm>
              <a:off x="9261093" y="4191761"/>
              <a:ext cx="184150" cy="21543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197" dirty="0">
                  <a:latin typeface="Arial"/>
                  <a:cs typeface="Arial"/>
                </a:rPr>
                <a:t>-4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79" name="object 79"/>
            <p:cNvSpPr txBox="1"/>
            <p:nvPr/>
          </p:nvSpPr>
          <p:spPr>
            <a:xfrm>
              <a:off x="399999" y="5650866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0" name="object 80"/>
            <p:cNvSpPr txBox="1"/>
            <p:nvPr/>
          </p:nvSpPr>
          <p:spPr>
            <a:xfrm>
              <a:off x="399999" y="5158994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1" name="object 81"/>
            <p:cNvSpPr txBox="1"/>
            <p:nvPr/>
          </p:nvSpPr>
          <p:spPr>
            <a:xfrm>
              <a:off x="399999" y="4666997"/>
              <a:ext cx="17208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2" name="object 82"/>
            <p:cNvSpPr txBox="1"/>
            <p:nvPr/>
          </p:nvSpPr>
          <p:spPr>
            <a:xfrm>
              <a:off x="456691" y="4174998"/>
              <a:ext cx="1155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-5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3" name="object 83"/>
            <p:cNvSpPr txBox="1"/>
            <p:nvPr/>
          </p:nvSpPr>
          <p:spPr>
            <a:xfrm>
              <a:off x="490524" y="3683126"/>
              <a:ext cx="82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4" name="object 84"/>
            <p:cNvSpPr txBox="1"/>
            <p:nvPr/>
          </p:nvSpPr>
          <p:spPr>
            <a:xfrm>
              <a:off x="490524" y="3191129"/>
              <a:ext cx="82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5" name="object 85"/>
            <p:cNvSpPr txBox="1"/>
            <p:nvPr/>
          </p:nvSpPr>
          <p:spPr>
            <a:xfrm>
              <a:off x="433831" y="2698877"/>
              <a:ext cx="138429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6" name="object 86"/>
            <p:cNvSpPr txBox="1"/>
            <p:nvPr/>
          </p:nvSpPr>
          <p:spPr>
            <a:xfrm>
              <a:off x="433831" y="2207006"/>
              <a:ext cx="138429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15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7" name="object 87"/>
            <p:cNvSpPr txBox="1"/>
            <p:nvPr/>
          </p:nvSpPr>
          <p:spPr>
            <a:xfrm>
              <a:off x="433831" y="1715008"/>
              <a:ext cx="138429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88" name="object 88"/>
            <p:cNvSpPr txBox="1"/>
            <p:nvPr/>
          </p:nvSpPr>
          <p:spPr>
            <a:xfrm>
              <a:off x="2477769" y="1025525"/>
              <a:ext cx="5087620" cy="4799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311317" marR="4344" indent="-1301000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Nuorten </a:t>
              </a:r>
              <a:r>
                <a:rPr sz="1368" b="1" spc="-21" dirty="0">
                  <a:latin typeface="Arial"/>
                  <a:cs typeface="Arial"/>
                </a:rPr>
                <a:t>20-34-v. </a:t>
              </a:r>
              <a:r>
                <a:rPr sz="1368" b="1" spc="-4" dirty="0">
                  <a:latin typeface="Arial"/>
                  <a:cs typeface="Arial"/>
                </a:rPr>
                <a:t>kokonaisnettomuutto Enonkoskella  2000 - 2018,</a:t>
              </a:r>
              <a:r>
                <a:rPr sz="1368" b="1" spc="-26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henkilöä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Ryhmä 179">
            <a:extLst>
              <a:ext uri="{FF2B5EF4-FFF2-40B4-BE49-F238E27FC236}">
                <a16:creationId xmlns:a16="http://schemas.microsoft.com/office/drawing/2014/main" id="{3E728297-A83A-4CEB-8BBD-A7E27B09C1EA}"/>
              </a:ext>
            </a:extLst>
          </p:cNvPr>
          <p:cNvGrpSpPr/>
          <p:nvPr/>
        </p:nvGrpSpPr>
        <p:grpSpPr>
          <a:xfrm>
            <a:off x="611560" y="692696"/>
            <a:ext cx="7780611" cy="4527732"/>
            <a:chOff x="234492" y="1091057"/>
            <a:chExt cx="9098992" cy="5294931"/>
          </a:xfrm>
        </p:grpSpPr>
        <p:sp>
          <p:nvSpPr>
            <p:cNvPr id="2" name="object 2"/>
            <p:cNvSpPr/>
            <p:nvPr/>
          </p:nvSpPr>
          <p:spPr>
            <a:xfrm>
              <a:off x="982980" y="5602859"/>
              <a:ext cx="8350250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202436" y="5222748"/>
              <a:ext cx="8130540" cy="0"/>
            </a:xfrm>
            <a:custGeom>
              <a:avLst/>
              <a:gdLst/>
              <a:ahLst/>
              <a:cxnLst/>
              <a:rect l="l" t="t" r="r" b="b"/>
              <a:pathLst>
                <a:path w="8130540">
                  <a:moveTo>
                    <a:pt x="0" y="0"/>
                  </a:moveTo>
                  <a:lnTo>
                    <a:pt x="813054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82980" y="522274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36564" y="4841748"/>
              <a:ext cx="3296920" cy="0"/>
            </a:xfrm>
            <a:custGeom>
              <a:avLst/>
              <a:gdLst/>
              <a:ahLst/>
              <a:cxnLst/>
              <a:rect l="l" t="t" r="r" b="b"/>
              <a:pathLst>
                <a:path w="3296920">
                  <a:moveTo>
                    <a:pt x="0" y="0"/>
                  </a:moveTo>
                  <a:lnTo>
                    <a:pt x="32964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58740" y="4841748"/>
              <a:ext cx="718185" cy="0"/>
            </a:xfrm>
            <a:custGeom>
              <a:avLst/>
              <a:gdLst/>
              <a:ahLst/>
              <a:cxnLst/>
              <a:rect l="l" t="t" r="r" b="b"/>
              <a:pathLst>
                <a:path w="718185">
                  <a:moveTo>
                    <a:pt x="0" y="0"/>
                  </a:moveTo>
                  <a:lnTo>
                    <a:pt x="7178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20695" y="4841748"/>
              <a:ext cx="2478405" cy="0"/>
            </a:xfrm>
            <a:custGeom>
              <a:avLst/>
              <a:gdLst/>
              <a:ahLst/>
              <a:cxnLst/>
              <a:rect l="l" t="t" r="r" b="b"/>
              <a:pathLst>
                <a:path w="2478404">
                  <a:moveTo>
                    <a:pt x="0" y="0"/>
                  </a:moveTo>
                  <a:lnTo>
                    <a:pt x="24780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02436" y="4841748"/>
              <a:ext cx="1158240" cy="0"/>
            </a:xfrm>
            <a:custGeom>
              <a:avLst/>
              <a:gdLst/>
              <a:ahLst/>
              <a:cxnLst/>
              <a:rect l="l" t="t" r="r" b="b"/>
              <a:pathLst>
                <a:path w="1158239">
                  <a:moveTo>
                    <a:pt x="0" y="0"/>
                  </a:moveTo>
                  <a:lnTo>
                    <a:pt x="11582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2980" y="4841748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273540" y="4462272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36564" y="4462272"/>
              <a:ext cx="3077210" cy="0"/>
            </a:xfrm>
            <a:custGeom>
              <a:avLst/>
              <a:gdLst/>
              <a:ahLst/>
              <a:cxnLst/>
              <a:rect l="l" t="t" r="r" b="b"/>
              <a:pathLst>
                <a:path w="3077209">
                  <a:moveTo>
                    <a:pt x="0" y="0"/>
                  </a:moveTo>
                  <a:lnTo>
                    <a:pt x="307695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58740" y="4462272"/>
              <a:ext cx="718185" cy="0"/>
            </a:xfrm>
            <a:custGeom>
              <a:avLst/>
              <a:gdLst/>
              <a:ahLst/>
              <a:cxnLst/>
              <a:rect l="l" t="t" r="r" b="b"/>
              <a:pathLst>
                <a:path w="718185">
                  <a:moveTo>
                    <a:pt x="0" y="0"/>
                  </a:moveTo>
                  <a:lnTo>
                    <a:pt x="7178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00044" y="4462272"/>
              <a:ext cx="1598930" cy="0"/>
            </a:xfrm>
            <a:custGeom>
              <a:avLst/>
              <a:gdLst/>
              <a:ahLst/>
              <a:cxnLst/>
              <a:rect l="l" t="t" r="r" b="b"/>
              <a:pathLst>
                <a:path w="1598929">
                  <a:moveTo>
                    <a:pt x="0" y="0"/>
                  </a:moveTo>
                  <a:lnTo>
                    <a:pt x="15986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20695" y="4462272"/>
              <a:ext cx="719455" cy="0"/>
            </a:xfrm>
            <a:custGeom>
              <a:avLst/>
              <a:gdLst/>
              <a:ahLst/>
              <a:cxnLst/>
              <a:rect l="l" t="t" r="r" b="b"/>
              <a:pathLst>
                <a:path w="719455">
                  <a:moveTo>
                    <a:pt x="0" y="0"/>
                  </a:moveTo>
                  <a:lnTo>
                    <a:pt x="71932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42872" y="4462272"/>
              <a:ext cx="718185" cy="0"/>
            </a:xfrm>
            <a:custGeom>
              <a:avLst/>
              <a:gdLst/>
              <a:ahLst/>
              <a:cxnLst/>
              <a:rect l="l" t="t" r="r" b="b"/>
              <a:pathLst>
                <a:path w="718185">
                  <a:moveTo>
                    <a:pt x="0" y="0"/>
                  </a:moveTo>
                  <a:lnTo>
                    <a:pt x="7178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2436" y="4462272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2980" y="4462272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73540" y="4081272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833104" y="4081272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95259" y="4081272"/>
              <a:ext cx="878205" cy="0"/>
            </a:xfrm>
            <a:custGeom>
              <a:avLst/>
              <a:gdLst/>
              <a:ahLst/>
              <a:cxnLst/>
              <a:rect l="l" t="t" r="r" b="b"/>
              <a:pathLst>
                <a:path w="878204">
                  <a:moveTo>
                    <a:pt x="0" y="0"/>
                  </a:moveTo>
                  <a:lnTo>
                    <a:pt x="877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635495" y="4081272"/>
              <a:ext cx="1000125" cy="0"/>
            </a:xfrm>
            <a:custGeom>
              <a:avLst/>
              <a:gdLst/>
              <a:ahLst/>
              <a:cxnLst/>
              <a:rect l="l" t="t" r="r" b="b"/>
              <a:pathLst>
                <a:path w="1000125">
                  <a:moveTo>
                    <a:pt x="0" y="0"/>
                  </a:moveTo>
                  <a:lnTo>
                    <a:pt x="99974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36564" y="4081272"/>
              <a:ext cx="440690" cy="0"/>
            </a:xfrm>
            <a:custGeom>
              <a:avLst/>
              <a:gdLst/>
              <a:ahLst/>
              <a:cxnLst/>
              <a:rect l="l" t="t" r="r" b="b"/>
              <a:pathLst>
                <a:path w="440689">
                  <a:moveTo>
                    <a:pt x="0" y="0"/>
                  </a:moveTo>
                  <a:lnTo>
                    <a:pt x="44043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58740" y="4081272"/>
              <a:ext cx="718185" cy="0"/>
            </a:xfrm>
            <a:custGeom>
              <a:avLst/>
              <a:gdLst/>
              <a:ahLst/>
              <a:cxnLst/>
              <a:rect l="l" t="t" r="r" b="b"/>
              <a:pathLst>
                <a:path w="718185">
                  <a:moveTo>
                    <a:pt x="0" y="0"/>
                  </a:moveTo>
                  <a:lnTo>
                    <a:pt x="71780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78323" y="4081272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39411" y="4081272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998976" y="4081272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70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60064" y="4081272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889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680716" y="4081272"/>
              <a:ext cx="559435" cy="0"/>
            </a:xfrm>
            <a:custGeom>
              <a:avLst/>
              <a:gdLst/>
              <a:ahLst/>
              <a:cxnLst/>
              <a:rect l="l" t="t" r="r" b="b"/>
              <a:pathLst>
                <a:path w="559435">
                  <a:moveTo>
                    <a:pt x="0" y="0"/>
                  </a:moveTo>
                  <a:lnTo>
                    <a:pt x="55930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241804" y="4081272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80">
                  <a:moveTo>
                    <a:pt x="0" y="0"/>
                  </a:moveTo>
                  <a:lnTo>
                    <a:pt x="1188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801367" y="4081272"/>
              <a:ext cx="280670" cy="0"/>
            </a:xfrm>
            <a:custGeom>
              <a:avLst/>
              <a:gdLst/>
              <a:ahLst/>
              <a:cxnLst/>
              <a:rect l="l" t="t" r="r" b="b"/>
              <a:pathLst>
                <a:path w="280669">
                  <a:moveTo>
                    <a:pt x="0" y="0"/>
                  </a:moveTo>
                  <a:lnTo>
                    <a:pt x="2804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62455" y="4081272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3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2980" y="4081272"/>
              <a:ext cx="59690" cy="0"/>
            </a:xfrm>
            <a:custGeom>
              <a:avLst/>
              <a:gdLst/>
              <a:ahLst/>
              <a:cxnLst/>
              <a:rect l="l" t="t" r="r" b="b"/>
              <a:pathLst>
                <a:path w="59690">
                  <a:moveTo>
                    <a:pt x="0" y="0"/>
                  </a:moveTo>
                  <a:lnTo>
                    <a:pt x="5943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234171" y="3320796"/>
              <a:ext cx="1099185" cy="0"/>
            </a:xfrm>
            <a:custGeom>
              <a:avLst/>
              <a:gdLst/>
              <a:ahLst/>
              <a:cxnLst/>
              <a:rect l="l" t="t" r="r" b="b"/>
              <a:pathLst>
                <a:path w="1099184">
                  <a:moveTo>
                    <a:pt x="0" y="0"/>
                  </a:moveTo>
                  <a:lnTo>
                    <a:pt x="109880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597652" y="3320796"/>
              <a:ext cx="2476500" cy="0"/>
            </a:xfrm>
            <a:custGeom>
              <a:avLst/>
              <a:gdLst/>
              <a:ahLst/>
              <a:cxnLst/>
              <a:rect l="l" t="t" r="r" b="b"/>
              <a:pathLst>
                <a:path w="2476500">
                  <a:moveTo>
                    <a:pt x="0" y="0"/>
                  </a:moveTo>
                  <a:lnTo>
                    <a:pt x="247650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081783" y="3320796"/>
              <a:ext cx="3355975" cy="0"/>
            </a:xfrm>
            <a:custGeom>
              <a:avLst/>
              <a:gdLst/>
              <a:ahLst/>
              <a:cxnLst/>
              <a:rect l="l" t="t" r="r" b="b"/>
              <a:pathLst>
                <a:path w="3355975">
                  <a:moveTo>
                    <a:pt x="0" y="0"/>
                  </a:moveTo>
                  <a:lnTo>
                    <a:pt x="33558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82980" y="3320796"/>
              <a:ext cx="939165" cy="0"/>
            </a:xfrm>
            <a:custGeom>
              <a:avLst/>
              <a:gdLst/>
              <a:ahLst/>
              <a:cxnLst/>
              <a:rect l="l" t="t" r="r" b="b"/>
              <a:pathLst>
                <a:path w="939164">
                  <a:moveTo>
                    <a:pt x="0" y="0"/>
                  </a:moveTo>
                  <a:lnTo>
                    <a:pt x="93878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97652" y="2941320"/>
              <a:ext cx="3735704" cy="0"/>
            </a:xfrm>
            <a:custGeom>
              <a:avLst/>
              <a:gdLst/>
              <a:ahLst/>
              <a:cxnLst/>
              <a:rect l="l" t="t" r="r" b="b"/>
              <a:pathLst>
                <a:path w="3735704">
                  <a:moveTo>
                    <a:pt x="0" y="0"/>
                  </a:moveTo>
                  <a:lnTo>
                    <a:pt x="37353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82980" y="2941320"/>
              <a:ext cx="4455160" cy="0"/>
            </a:xfrm>
            <a:custGeom>
              <a:avLst/>
              <a:gdLst/>
              <a:ahLst/>
              <a:cxnLst/>
              <a:rect l="l" t="t" r="r" b="b"/>
              <a:pathLst>
                <a:path w="4455160">
                  <a:moveTo>
                    <a:pt x="0" y="0"/>
                  </a:moveTo>
                  <a:lnTo>
                    <a:pt x="44546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597652" y="2560320"/>
              <a:ext cx="3735704" cy="0"/>
            </a:xfrm>
            <a:custGeom>
              <a:avLst/>
              <a:gdLst/>
              <a:ahLst/>
              <a:cxnLst/>
              <a:rect l="l" t="t" r="r" b="b"/>
              <a:pathLst>
                <a:path w="3735704">
                  <a:moveTo>
                    <a:pt x="0" y="0"/>
                  </a:moveTo>
                  <a:lnTo>
                    <a:pt x="37353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2980" y="2560320"/>
              <a:ext cx="4455160" cy="0"/>
            </a:xfrm>
            <a:custGeom>
              <a:avLst/>
              <a:gdLst/>
              <a:ahLst/>
              <a:cxnLst/>
              <a:rect l="l" t="t" r="r" b="b"/>
              <a:pathLst>
                <a:path w="4455160">
                  <a:moveTo>
                    <a:pt x="0" y="0"/>
                  </a:moveTo>
                  <a:lnTo>
                    <a:pt x="445465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82980" y="2180844"/>
              <a:ext cx="8350250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2980" y="1800479"/>
              <a:ext cx="8350250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82980" y="1800479"/>
              <a:ext cx="8350250" cy="3802379"/>
            </a:xfrm>
            <a:custGeom>
              <a:avLst/>
              <a:gdLst/>
              <a:ahLst/>
              <a:cxnLst/>
              <a:rect l="l" t="t" r="r" b="b"/>
              <a:pathLst>
                <a:path w="8350250" h="3802379">
                  <a:moveTo>
                    <a:pt x="0" y="3802379"/>
                  </a:moveTo>
                  <a:lnTo>
                    <a:pt x="8349996" y="3802379"/>
                  </a:lnTo>
                  <a:lnTo>
                    <a:pt x="8349996" y="0"/>
                  </a:lnTo>
                  <a:lnTo>
                    <a:pt x="0" y="0"/>
                  </a:lnTo>
                  <a:lnTo>
                    <a:pt x="0" y="380237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042416" y="3701796"/>
              <a:ext cx="160020" cy="1632585"/>
            </a:xfrm>
            <a:custGeom>
              <a:avLst/>
              <a:gdLst/>
              <a:ahLst/>
              <a:cxnLst/>
              <a:rect l="l" t="t" r="r" b="b"/>
              <a:pathLst>
                <a:path w="160019" h="1632585">
                  <a:moveTo>
                    <a:pt x="160020" y="0"/>
                  </a:moveTo>
                  <a:lnTo>
                    <a:pt x="0" y="0"/>
                  </a:lnTo>
                  <a:lnTo>
                    <a:pt x="0" y="1632204"/>
                  </a:lnTo>
                  <a:lnTo>
                    <a:pt x="160020" y="163220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482852" y="3701796"/>
              <a:ext cx="160020" cy="914400"/>
            </a:xfrm>
            <a:custGeom>
              <a:avLst/>
              <a:gdLst/>
              <a:ahLst/>
              <a:cxnLst/>
              <a:rect l="l" t="t" r="r" b="b"/>
              <a:pathLst>
                <a:path w="160019" h="914400">
                  <a:moveTo>
                    <a:pt x="16002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160020" y="91440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21764" y="3285744"/>
              <a:ext cx="160020" cy="416559"/>
            </a:xfrm>
            <a:custGeom>
              <a:avLst/>
              <a:gdLst/>
              <a:ahLst/>
              <a:cxnLst/>
              <a:rect l="l" t="t" r="r" b="b"/>
              <a:pathLst>
                <a:path w="160019" h="416560">
                  <a:moveTo>
                    <a:pt x="160019" y="0"/>
                  </a:moveTo>
                  <a:lnTo>
                    <a:pt x="0" y="0"/>
                  </a:lnTo>
                  <a:lnTo>
                    <a:pt x="0" y="416051"/>
                  </a:lnTo>
                  <a:lnTo>
                    <a:pt x="160019" y="416051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60676" y="3701796"/>
              <a:ext cx="160020" cy="1318260"/>
            </a:xfrm>
            <a:custGeom>
              <a:avLst/>
              <a:gdLst/>
              <a:ahLst/>
              <a:cxnLst/>
              <a:rect l="l" t="t" r="r" b="b"/>
              <a:pathLst>
                <a:path w="160019" h="1318260">
                  <a:moveTo>
                    <a:pt x="160019" y="0"/>
                  </a:moveTo>
                  <a:lnTo>
                    <a:pt x="0" y="0"/>
                  </a:lnTo>
                  <a:lnTo>
                    <a:pt x="0" y="1318260"/>
                  </a:lnTo>
                  <a:lnTo>
                    <a:pt x="160019" y="1318260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801111" y="3494532"/>
              <a:ext cx="160020" cy="207645"/>
            </a:xfrm>
            <a:custGeom>
              <a:avLst/>
              <a:gdLst/>
              <a:ahLst/>
              <a:cxnLst/>
              <a:rect l="l" t="t" r="r" b="b"/>
              <a:pathLst>
                <a:path w="160019" h="207645">
                  <a:moveTo>
                    <a:pt x="160019" y="0"/>
                  </a:moveTo>
                  <a:lnTo>
                    <a:pt x="0" y="0"/>
                  </a:lnTo>
                  <a:lnTo>
                    <a:pt x="0" y="207263"/>
                  </a:lnTo>
                  <a:lnTo>
                    <a:pt x="160019" y="207263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40023" y="3701796"/>
              <a:ext cx="160020" cy="779145"/>
            </a:xfrm>
            <a:custGeom>
              <a:avLst/>
              <a:gdLst/>
              <a:ahLst/>
              <a:cxnLst/>
              <a:rect l="l" t="t" r="r" b="b"/>
              <a:pathLst>
                <a:path w="160020" h="779145">
                  <a:moveTo>
                    <a:pt x="160020" y="0"/>
                  </a:moveTo>
                  <a:lnTo>
                    <a:pt x="0" y="0"/>
                  </a:lnTo>
                  <a:lnTo>
                    <a:pt x="0" y="778764"/>
                  </a:lnTo>
                  <a:lnTo>
                    <a:pt x="160020" y="77876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680459" y="3701796"/>
              <a:ext cx="158750" cy="226060"/>
            </a:xfrm>
            <a:custGeom>
              <a:avLst/>
              <a:gdLst/>
              <a:ahLst/>
              <a:cxnLst/>
              <a:rect l="l" t="t" r="r" b="b"/>
              <a:pathLst>
                <a:path w="158750" h="226060">
                  <a:moveTo>
                    <a:pt x="158495" y="0"/>
                  </a:moveTo>
                  <a:lnTo>
                    <a:pt x="0" y="0"/>
                  </a:lnTo>
                  <a:lnTo>
                    <a:pt x="0" y="225552"/>
                  </a:lnTo>
                  <a:lnTo>
                    <a:pt x="158495" y="225552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119371" y="3701796"/>
              <a:ext cx="160020" cy="111760"/>
            </a:xfrm>
            <a:custGeom>
              <a:avLst/>
              <a:gdLst/>
              <a:ahLst/>
              <a:cxnLst/>
              <a:rect l="l" t="t" r="r" b="b"/>
              <a:pathLst>
                <a:path w="160020" h="111760">
                  <a:moveTo>
                    <a:pt x="160019" y="0"/>
                  </a:moveTo>
                  <a:lnTo>
                    <a:pt x="0" y="0"/>
                  </a:lnTo>
                  <a:lnTo>
                    <a:pt x="0" y="111252"/>
                  </a:lnTo>
                  <a:lnTo>
                    <a:pt x="160019" y="111252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558284" y="3489960"/>
              <a:ext cx="160020" cy="212090"/>
            </a:xfrm>
            <a:custGeom>
              <a:avLst/>
              <a:gdLst/>
              <a:ahLst/>
              <a:cxnLst/>
              <a:rect l="l" t="t" r="r" b="b"/>
              <a:pathLst>
                <a:path w="160020" h="212089">
                  <a:moveTo>
                    <a:pt x="160019" y="0"/>
                  </a:moveTo>
                  <a:lnTo>
                    <a:pt x="0" y="0"/>
                  </a:lnTo>
                  <a:lnTo>
                    <a:pt x="0" y="211835"/>
                  </a:lnTo>
                  <a:lnTo>
                    <a:pt x="160019" y="21183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998720" y="3701796"/>
              <a:ext cx="160020" cy="1268095"/>
            </a:xfrm>
            <a:custGeom>
              <a:avLst/>
              <a:gdLst/>
              <a:ahLst/>
              <a:cxnLst/>
              <a:rect l="l" t="t" r="r" b="b"/>
              <a:pathLst>
                <a:path w="160020" h="1268095">
                  <a:moveTo>
                    <a:pt x="160019" y="0"/>
                  </a:moveTo>
                  <a:lnTo>
                    <a:pt x="0" y="0"/>
                  </a:lnTo>
                  <a:lnTo>
                    <a:pt x="0" y="1267968"/>
                  </a:lnTo>
                  <a:lnTo>
                    <a:pt x="160019" y="1267968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5437632" y="2247900"/>
              <a:ext cx="160020" cy="1454150"/>
            </a:xfrm>
            <a:custGeom>
              <a:avLst/>
              <a:gdLst/>
              <a:ahLst/>
              <a:cxnLst/>
              <a:rect l="l" t="t" r="r" b="b"/>
              <a:pathLst>
                <a:path w="160020" h="1454150">
                  <a:moveTo>
                    <a:pt x="160019" y="0"/>
                  </a:moveTo>
                  <a:lnTo>
                    <a:pt x="0" y="0"/>
                  </a:lnTo>
                  <a:lnTo>
                    <a:pt x="0" y="1453895"/>
                  </a:lnTo>
                  <a:lnTo>
                    <a:pt x="160019" y="1453895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876544" y="3701796"/>
              <a:ext cx="160020" cy="1160145"/>
            </a:xfrm>
            <a:custGeom>
              <a:avLst/>
              <a:gdLst/>
              <a:ahLst/>
              <a:cxnLst/>
              <a:rect l="l" t="t" r="r" b="b"/>
              <a:pathLst>
                <a:path w="160020" h="1160145">
                  <a:moveTo>
                    <a:pt x="160019" y="0"/>
                  </a:moveTo>
                  <a:lnTo>
                    <a:pt x="0" y="0"/>
                  </a:lnTo>
                  <a:lnTo>
                    <a:pt x="0" y="1159764"/>
                  </a:lnTo>
                  <a:lnTo>
                    <a:pt x="160019" y="115976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755892" y="3701796"/>
              <a:ext cx="160020" cy="356870"/>
            </a:xfrm>
            <a:custGeom>
              <a:avLst/>
              <a:gdLst/>
              <a:ahLst/>
              <a:cxnLst/>
              <a:rect l="l" t="t" r="r" b="b"/>
              <a:pathLst>
                <a:path w="160020" h="356870">
                  <a:moveTo>
                    <a:pt x="160019" y="0"/>
                  </a:moveTo>
                  <a:lnTo>
                    <a:pt x="0" y="0"/>
                  </a:lnTo>
                  <a:lnTo>
                    <a:pt x="0" y="356616"/>
                  </a:lnTo>
                  <a:lnTo>
                    <a:pt x="160019" y="35661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194804" y="3701796"/>
              <a:ext cx="160020" cy="120650"/>
            </a:xfrm>
            <a:custGeom>
              <a:avLst/>
              <a:gdLst/>
              <a:ahLst/>
              <a:cxnLst/>
              <a:rect l="l" t="t" r="r" b="b"/>
              <a:pathLst>
                <a:path w="160020" h="120650">
                  <a:moveTo>
                    <a:pt x="160020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160020" y="12039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7635240" y="3701796"/>
              <a:ext cx="160020" cy="650875"/>
            </a:xfrm>
            <a:custGeom>
              <a:avLst/>
              <a:gdLst/>
              <a:ahLst/>
              <a:cxnLst/>
              <a:rect l="l" t="t" r="r" b="b"/>
              <a:pathLst>
                <a:path w="160020" h="650875">
                  <a:moveTo>
                    <a:pt x="160019" y="0"/>
                  </a:moveTo>
                  <a:lnTo>
                    <a:pt x="0" y="0"/>
                  </a:lnTo>
                  <a:lnTo>
                    <a:pt x="0" y="650748"/>
                  </a:lnTo>
                  <a:lnTo>
                    <a:pt x="160019" y="650748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074152" y="3180588"/>
              <a:ext cx="160020" cy="521334"/>
            </a:xfrm>
            <a:custGeom>
              <a:avLst/>
              <a:gdLst/>
              <a:ahLst/>
              <a:cxnLst/>
              <a:rect l="l" t="t" r="r" b="b"/>
              <a:pathLst>
                <a:path w="160020" h="521335">
                  <a:moveTo>
                    <a:pt x="160020" y="0"/>
                  </a:moveTo>
                  <a:lnTo>
                    <a:pt x="0" y="0"/>
                  </a:lnTo>
                  <a:lnTo>
                    <a:pt x="0" y="521207"/>
                  </a:lnTo>
                  <a:lnTo>
                    <a:pt x="160020" y="521207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514588" y="3701796"/>
              <a:ext cx="158750" cy="134620"/>
            </a:xfrm>
            <a:custGeom>
              <a:avLst/>
              <a:gdLst/>
              <a:ahLst/>
              <a:cxnLst/>
              <a:rect l="l" t="t" r="r" b="b"/>
              <a:pathLst>
                <a:path w="158750" h="134620">
                  <a:moveTo>
                    <a:pt x="158495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158495" y="134112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953500" y="3701796"/>
              <a:ext cx="160020" cy="539750"/>
            </a:xfrm>
            <a:custGeom>
              <a:avLst/>
              <a:gdLst/>
              <a:ahLst/>
              <a:cxnLst/>
              <a:rect l="l" t="t" r="r" b="b"/>
              <a:pathLst>
                <a:path w="160020" h="539750">
                  <a:moveTo>
                    <a:pt x="160020" y="0"/>
                  </a:moveTo>
                  <a:lnTo>
                    <a:pt x="0" y="0"/>
                  </a:lnTo>
                  <a:lnTo>
                    <a:pt x="0" y="539496"/>
                  </a:lnTo>
                  <a:lnTo>
                    <a:pt x="160020" y="53949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042416" y="3701796"/>
              <a:ext cx="160020" cy="1632585"/>
            </a:xfrm>
            <a:custGeom>
              <a:avLst/>
              <a:gdLst/>
              <a:ahLst/>
              <a:cxnLst/>
              <a:rect l="l" t="t" r="r" b="b"/>
              <a:pathLst>
                <a:path w="160019" h="1632585">
                  <a:moveTo>
                    <a:pt x="0" y="1632204"/>
                  </a:moveTo>
                  <a:lnTo>
                    <a:pt x="160020" y="163220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632204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482852" y="3701796"/>
              <a:ext cx="160020" cy="914400"/>
            </a:xfrm>
            <a:custGeom>
              <a:avLst/>
              <a:gdLst/>
              <a:ahLst/>
              <a:cxnLst/>
              <a:rect l="l" t="t" r="r" b="b"/>
              <a:pathLst>
                <a:path w="160019" h="914400">
                  <a:moveTo>
                    <a:pt x="0" y="914400"/>
                  </a:moveTo>
                  <a:lnTo>
                    <a:pt x="160020" y="914400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921764" y="3285744"/>
              <a:ext cx="160020" cy="416559"/>
            </a:xfrm>
            <a:custGeom>
              <a:avLst/>
              <a:gdLst/>
              <a:ahLst/>
              <a:cxnLst/>
              <a:rect l="l" t="t" r="r" b="b"/>
              <a:pathLst>
                <a:path w="160019" h="416560">
                  <a:moveTo>
                    <a:pt x="0" y="0"/>
                  </a:moveTo>
                  <a:lnTo>
                    <a:pt x="160019" y="0"/>
                  </a:lnTo>
                  <a:lnTo>
                    <a:pt x="160019" y="416051"/>
                  </a:lnTo>
                  <a:lnTo>
                    <a:pt x="0" y="41605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360676" y="3701796"/>
              <a:ext cx="160020" cy="1318260"/>
            </a:xfrm>
            <a:custGeom>
              <a:avLst/>
              <a:gdLst/>
              <a:ahLst/>
              <a:cxnLst/>
              <a:rect l="l" t="t" r="r" b="b"/>
              <a:pathLst>
                <a:path w="160019" h="1318260">
                  <a:moveTo>
                    <a:pt x="0" y="1318260"/>
                  </a:moveTo>
                  <a:lnTo>
                    <a:pt x="160019" y="1318260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31826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801111" y="3494532"/>
              <a:ext cx="160020" cy="207645"/>
            </a:xfrm>
            <a:custGeom>
              <a:avLst/>
              <a:gdLst/>
              <a:ahLst/>
              <a:cxnLst/>
              <a:rect l="l" t="t" r="r" b="b"/>
              <a:pathLst>
                <a:path w="160019" h="207645">
                  <a:moveTo>
                    <a:pt x="0" y="0"/>
                  </a:moveTo>
                  <a:lnTo>
                    <a:pt x="160019" y="0"/>
                  </a:lnTo>
                  <a:lnTo>
                    <a:pt x="160019" y="207263"/>
                  </a:lnTo>
                  <a:lnTo>
                    <a:pt x="0" y="2072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240023" y="3701796"/>
              <a:ext cx="160020" cy="779145"/>
            </a:xfrm>
            <a:custGeom>
              <a:avLst/>
              <a:gdLst/>
              <a:ahLst/>
              <a:cxnLst/>
              <a:rect l="l" t="t" r="r" b="b"/>
              <a:pathLst>
                <a:path w="160020" h="779145">
                  <a:moveTo>
                    <a:pt x="0" y="778764"/>
                  </a:moveTo>
                  <a:lnTo>
                    <a:pt x="160020" y="77876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77876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680459" y="3701796"/>
              <a:ext cx="158750" cy="226060"/>
            </a:xfrm>
            <a:custGeom>
              <a:avLst/>
              <a:gdLst/>
              <a:ahLst/>
              <a:cxnLst/>
              <a:rect l="l" t="t" r="r" b="b"/>
              <a:pathLst>
                <a:path w="158750" h="226060">
                  <a:moveTo>
                    <a:pt x="0" y="225552"/>
                  </a:moveTo>
                  <a:lnTo>
                    <a:pt x="158495" y="225552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22555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119371" y="3701796"/>
              <a:ext cx="160020" cy="111760"/>
            </a:xfrm>
            <a:custGeom>
              <a:avLst/>
              <a:gdLst/>
              <a:ahLst/>
              <a:cxnLst/>
              <a:rect l="l" t="t" r="r" b="b"/>
              <a:pathLst>
                <a:path w="160020" h="111760">
                  <a:moveTo>
                    <a:pt x="0" y="111252"/>
                  </a:moveTo>
                  <a:lnTo>
                    <a:pt x="160019" y="111252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1125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558284" y="3489960"/>
              <a:ext cx="160020" cy="212090"/>
            </a:xfrm>
            <a:custGeom>
              <a:avLst/>
              <a:gdLst/>
              <a:ahLst/>
              <a:cxnLst/>
              <a:rect l="l" t="t" r="r" b="b"/>
              <a:pathLst>
                <a:path w="160020" h="212089">
                  <a:moveTo>
                    <a:pt x="0" y="0"/>
                  </a:moveTo>
                  <a:lnTo>
                    <a:pt x="160019" y="0"/>
                  </a:lnTo>
                  <a:lnTo>
                    <a:pt x="160019" y="211835"/>
                  </a:lnTo>
                  <a:lnTo>
                    <a:pt x="0" y="21183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998720" y="3701796"/>
              <a:ext cx="160020" cy="1268095"/>
            </a:xfrm>
            <a:custGeom>
              <a:avLst/>
              <a:gdLst/>
              <a:ahLst/>
              <a:cxnLst/>
              <a:rect l="l" t="t" r="r" b="b"/>
              <a:pathLst>
                <a:path w="160020" h="1268095">
                  <a:moveTo>
                    <a:pt x="0" y="1267968"/>
                  </a:moveTo>
                  <a:lnTo>
                    <a:pt x="160019" y="1267968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26796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37632" y="2247900"/>
              <a:ext cx="160020" cy="1454150"/>
            </a:xfrm>
            <a:custGeom>
              <a:avLst/>
              <a:gdLst/>
              <a:ahLst/>
              <a:cxnLst/>
              <a:rect l="l" t="t" r="r" b="b"/>
              <a:pathLst>
                <a:path w="160020" h="1454150">
                  <a:moveTo>
                    <a:pt x="0" y="0"/>
                  </a:moveTo>
                  <a:lnTo>
                    <a:pt x="160019" y="0"/>
                  </a:lnTo>
                  <a:lnTo>
                    <a:pt x="160019" y="1453895"/>
                  </a:lnTo>
                  <a:lnTo>
                    <a:pt x="0" y="145389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76544" y="3701796"/>
              <a:ext cx="160020" cy="1160145"/>
            </a:xfrm>
            <a:custGeom>
              <a:avLst/>
              <a:gdLst/>
              <a:ahLst/>
              <a:cxnLst/>
              <a:rect l="l" t="t" r="r" b="b"/>
              <a:pathLst>
                <a:path w="160020" h="1160145">
                  <a:moveTo>
                    <a:pt x="0" y="1159764"/>
                  </a:moveTo>
                  <a:lnTo>
                    <a:pt x="160019" y="1159764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115976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755892" y="3701796"/>
              <a:ext cx="160020" cy="356870"/>
            </a:xfrm>
            <a:custGeom>
              <a:avLst/>
              <a:gdLst/>
              <a:ahLst/>
              <a:cxnLst/>
              <a:rect l="l" t="t" r="r" b="b"/>
              <a:pathLst>
                <a:path w="160020" h="356870">
                  <a:moveTo>
                    <a:pt x="0" y="356616"/>
                  </a:moveTo>
                  <a:lnTo>
                    <a:pt x="160019" y="35661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194804" y="3701796"/>
              <a:ext cx="160020" cy="120650"/>
            </a:xfrm>
            <a:custGeom>
              <a:avLst/>
              <a:gdLst/>
              <a:ahLst/>
              <a:cxnLst/>
              <a:rect l="l" t="t" r="r" b="b"/>
              <a:pathLst>
                <a:path w="160020" h="120650">
                  <a:moveTo>
                    <a:pt x="0" y="120396"/>
                  </a:moveTo>
                  <a:lnTo>
                    <a:pt x="160020" y="12039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2039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635240" y="3701796"/>
              <a:ext cx="160020" cy="650875"/>
            </a:xfrm>
            <a:custGeom>
              <a:avLst/>
              <a:gdLst/>
              <a:ahLst/>
              <a:cxnLst/>
              <a:rect l="l" t="t" r="r" b="b"/>
              <a:pathLst>
                <a:path w="160020" h="650875">
                  <a:moveTo>
                    <a:pt x="0" y="650748"/>
                  </a:moveTo>
                  <a:lnTo>
                    <a:pt x="160019" y="650748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650748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8074152" y="3180588"/>
              <a:ext cx="160020" cy="521334"/>
            </a:xfrm>
            <a:custGeom>
              <a:avLst/>
              <a:gdLst/>
              <a:ahLst/>
              <a:cxnLst/>
              <a:rect l="l" t="t" r="r" b="b"/>
              <a:pathLst>
                <a:path w="160020" h="521335">
                  <a:moveTo>
                    <a:pt x="0" y="0"/>
                  </a:moveTo>
                  <a:lnTo>
                    <a:pt x="160020" y="0"/>
                  </a:lnTo>
                  <a:lnTo>
                    <a:pt x="160020" y="521207"/>
                  </a:lnTo>
                  <a:lnTo>
                    <a:pt x="0" y="5212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8514588" y="3701796"/>
              <a:ext cx="158750" cy="134620"/>
            </a:xfrm>
            <a:custGeom>
              <a:avLst/>
              <a:gdLst/>
              <a:ahLst/>
              <a:cxnLst/>
              <a:rect l="l" t="t" r="r" b="b"/>
              <a:pathLst>
                <a:path w="158750" h="134620">
                  <a:moveTo>
                    <a:pt x="0" y="134112"/>
                  </a:moveTo>
                  <a:lnTo>
                    <a:pt x="158495" y="134112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13411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953500" y="3701796"/>
              <a:ext cx="160020" cy="539750"/>
            </a:xfrm>
            <a:custGeom>
              <a:avLst/>
              <a:gdLst/>
              <a:ahLst/>
              <a:cxnLst/>
              <a:rect l="l" t="t" r="r" b="b"/>
              <a:pathLst>
                <a:path w="160020" h="539750">
                  <a:moveTo>
                    <a:pt x="0" y="539496"/>
                  </a:moveTo>
                  <a:lnTo>
                    <a:pt x="160020" y="53949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39496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202436" y="3701796"/>
              <a:ext cx="160020" cy="723900"/>
            </a:xfrm>
            <a:custGeom>
              <a:avLst/>
              <a:gdLst/>
              <a:ahLst/>
              <a:cxnLst/>
              <a:rect l="l" t="t" r="r" b="b"/>
              <a:pathLst>
                <a:path w="160019" h="723900">
                  <a:moveTo>
                    <a:pt x="160019" y="0"/>
                  </a:moveTo>
                  <a:lnTo>
                    <a:pt x="0" y="0"/>
                  </a:lnTo>
                  <a:lnTo>
                    <a:pt x="0" y="723900"/>
                  </a:lnTo>
                  <a:lnTo>
                    <a:pt x="160019" y="723900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42872" y="3701796"/>
              <a:ext cx="158750" cy="628015"/>
            </a:xfrm>
            <a:custGeom>
              <a:avLst/>
              <a:gdLst/>
              <a:ahLst/>
              <a:cxnLst/>
              <a:rect l="l" t="t" r="r" b="b"/>
              <a:pathLst>
                <a:path w="158750" h="628014">
                  <a:moveTo>
                    <a:pt x="158495" y="0"/>
                  </a:moveTo>
                  <a:lnTo>
                    <a:pt x="0" y="0"/>
                  </a:lnTo>
                  <a:lnTo>
                    <a:pt x="0" y="627888"/>
                  </a:lnTo>
                  <a:lnTo>
                    <a:pt x="158495" y="627888"/>
                  </a:lnTo>
                  <a:lnTo>
                    <a:pt x="158495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081783" y="3701796"/>
              <a:ext cx="160020" cy="553720"/>
            </a:xfrm>
            <a:custGeom>
              <a:avLst/>
              <a:gdLst/>
              <a:ahLst/>
              <a:cxnLst/>
              <a:rect l="l" t="t" r="r" b="b"/>
              <a:pathLst>
                <a:path w="160019" h="553720">
                  <a:moveTo>
                    <a:pt x="160020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160020" y="55321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20695" y="3701796"/>
              <a:ext cx="160020" cy="452755"/>
            </a:xfrm>
            <a:custGeom>
              <a:avLst/>
              <a:gdLst/>
              <a:ahLst/>
              <a:cxnLst/>
              <a:rect l="l" t="t" r="r" b="b"/>
              <a:pathLst>
                <a:path w="160019" h="452754">
                  <a:moveTo>
                    <a:pt x="160020" y="0"/>
                  </a:moveTo>
                  <a:lnTo>
                    <a:pt x="0" y="0"/>
                  </a:lnTo>
                  <a:lnTo>
                    <a:pt x="0" y="452628"/>
                  </a:lnTo>
                  <a:lnTo>
                    <a:pt x="160020" y="452628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961132" y="3701796"/>
              <a:ext cx="160020" cy="382905"/>
            </a:xfrm>
            <a:custGeom>
              <a:avLst/>
              <a:gdLst/>
              <a:ahLst/>
              <a:cxnLst/>
              <a:rect l="l" t="t" r="r" b="b"/>
              <a:pathLst>
                <a:path w="160019" h="382904">
                  <a:moveTo>
                    <a:pt x="160019" y="0"/>
                  </a:moveTo>
                  <a:lnTo>
                    <a:pt x="0" y="0"/>
                  </a:lnTo>
                  <a:lnTo>
                    <a:pt x="0" y="382524"/>
                  </a:lnTo>
                  <a:lnTo>
                    <a:pt x="160019" y="382524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00044" y="3701796"/>
              <a:ext cx="160020" cy="410209"/>
            </a:xfrm>
            <a:custGeom>
              <a:avLst/>
              <a:gdLst/>
              <a:ahLst/>
              <a:cxnLst/>
              <a:rect l="l" t="t" r="r" b="b"/>
              <a:pathLst>
                <a:path w="160020" h="410210">
                  <a:moveTo>
                    <a:pt x="160019" y="0"/>
                  </a:moveTo>
                  <a:lnTo>
                    <a:pt x="0" y="0"/>
                  </a:lnTo>
                  <a:lnTo>
                    <a:pt x="0" y="409956"/>
                  </a:lnTo>
                  <a:lnTo>
                    <a:pt x="160019" y="409956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838955" y="3701796"/>
              <a:ext cx="160020" cy="556260"/>
            </a:xfrm>
            <a:custGeom>
              <a:avLst/>
              <a:gdLst/>
              <a:ahLst/>
              <a:cxnLst/>
              <a:rect l="l" t="t" r="r" b="b"/>
              <a:pathLst>
                <a:path w="160020" h="556260">
                  <a:moveTo>
                    <a:pt x="160020" y="0"/>
                  </a:moveTo>
                  <a:lnTo>
                    <a:pt x="0" y="0"/>
                  </a:lnTo>
                  <a:lnTo>
                    <a:pt x="0" y="556260"/>
                  </a:lnTo>
                  <a:lnTo>
                    <a:pt x="160020" y="55626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279391" y="3701796"/>
              <a:ext cx="160020" cy="723900"/>
            </a:xfrm>
            <a:custGeom>
              <a:avLst/>
              <a:gdLst/>
              <a:ahLst/>
              <a:cxnLst/>
              <a:rect l="l" t="t" r="r" b="b"/>
              <a:pathLst>
                <a:path w="160020" h="723900">
                  <a:moveTo>
                    <a:pt x="160020" y="0"/>
                  </a:moveTo>
                  <a:lnTo>
                    <a:pt x="0" y="0"/>
                  </a:lnTo>
                  <a:lnTo>
                    <a:pt x="0" y="723900"/>
                  </a:lnTo>
                  <a:lnTo>
                    <a:pt x="160020" y="72390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718303" y="3701796"/>
              <a:ext cx="160020" cy="516890"/>
            </a:xfrm>
            <a:custGeom>
              <a:avLst/>
              <a:gdLst/>
              <a:ahLst/>
              <a:cxnLst/>
              <a:rect l="l" t="t" r="r" b="b"/>
              <a:pathLst>
                <a:path w="160020" h="516889">
                  <a:moveTo>
                    <a:pt x="160020" y="0"/>
                  </a:moveTo>
                  <a:lnTo>
                    <a:pt x="0" y="0"/>
                  </a:lnTo>
                  <a:lnTo>
                    <a:pt x="0" y="516636"/>
                  </a:lnTo>
                  <a:lnTo>
                    <a:pt x="160020" y="51663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5158740" y="3701796"/>
              <a:ext cx="158750" cy="279400"/>
            </a:xfrm>
            <a:custGeom>
              <a:avLst/>
              <a:gdLst/>
              <a:ahLst/>
              <a:cxnLst/>
              <a:rect l="l" t="t" r="r" b="b"/>
              <a:pathLst>
                <a:path w="158750" h="279400">
                  <a:moveTo>
                    <a:pt x="158496" y="0"/>
                  </a:moveTo>
                  <a:lnTo>
                    <a:pt x="0" y="0"/>
                  </a:lnTo>
                  <a:lnTo>
                    <a:pt x="0" y="278892"/>
                  </a:lnTo>
                  <a:lnTo>
                    <a:pt x="158496" y="278892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597652" y="3701796"/>
              <a:ext cx="160020" cy="227329"/>
            </a:xfrm>
            <a:custGeom>
              <a:avLst/>
              <a:gdLst/>
              <a:ahLst/>
              <a:cxnLst/>
              <a:rect l="l" t="t" r="r" b="b"/>
              <a:pathLst>
                <a:path w="160020" h="227329">
                  <a:moveTo>
                    <a:pt x="160020" y="0"/>
                  </a:moveTo>
                  <a:lnTo>
                    <a:pt x="0" y="0"/>
                  </a:lnTo>
                  <a:lnTo>
                    <a:pt x="0" y="227076"/>
                  </a:lnTo>
                  <a:lnTo>
                    <a:pt x="160020" y="22707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036564" y="3701796"/>
              <a:ext cx="160020" cy="241300"/>
            </a:xfrm>
            <a:custGeom>
              <a:avLst/>
              <a:gdLst/>
              <a:ahLst/>
              <a:cxnLst/>
              <a:rect l="l" t="t" r="r" b="b"/>
              <a:pathLst>
                <a:path w="160020" h="241300">
                  <a:moveTo>
                    <a:pt x="160020" y="0"/>
                  </a:moveTo>
                  <a:lnTo>
                    <a:pt x="0" y="0"/>
                  </a:lnTo>
                  <a:lnTo>
                    <a:pt x="0" y="240792"/>
                  </a:lnTo>
                  <a:lnTo>
                    <a:pt x="160020" y="24079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477000" y="3701796"/>
              <a:ext cx="158750" cy="394970"/>
            </a:xfrm>
            <a:custGeom>
              <a:avLst/>
              <a:gdLst/>
              <a:ahLst/>
              <a:cxnLst/>
              <a:rect l="l" t="t" r="r" b="b"/>
              <a:pathLst>
                <a:path w="158750" h="394970">
                  <a:moveTo>
                    <a:pt x="158496" y="0"/>
                  </a:moveTo>
                  <a:lnTo>
                    <a:pt x="0" y="0"/>
                  </a:lnTo>
                  <a:lnTo>
                    <a:pt x="0" y="394716"/>
                  </a:lnTo>
                  <a:lnTo>
                    <a:pt x="158496" y="394716"/>
                  </a:lnTo>
                  <a:lnTo>
                    <a:pt x="158496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915911" y="3701796"/>
              <a:ext cx="160020" cy="222885"/>
            </a:xfrm>
            <a:custGeom>
              <a:avLst/>
              <a:gdLst/>
              <a:ahLst/>
              <a:cxnLst/>
              <a:rect l="l" t="t" r="r" b="b"/>
              <a:pathLst>
                <a:path w="160020" h="222885">
                  <a:moveTo>
                    <a:pt x="160020" y="0"/>
                  </a:moveTo>
                  <a:lnTo>
                    <a:pt x="0" y="0"/>
                  </a:lnTo>
                  <a:lnTo>
                    <a:pt x="0" y="222504"/>
                  </a:lnTo>
                  <a:lnTo>
                    <a:pt x="160020" y="222504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354823" y="3701796"/>
              <a:ext cx="160020" cy="250190"/>
            </a:xfrm>
            <a:custGeom>
              <a:avLst/>
              <a:gdLst/>
              <a:ahLst/>
              <a:cxnLst/>
              <a:rect l="l" t="t" r="r" b="b"/>
              <a:pathLst>
                <a:path w="160020" h="250189">
                  <a:moveTo>
                    <a:pt x="160020" y="0"/>
                  </a:moveTo>
                  <a:lnTo>
                    <a:pt x="0" y="0"/>
                  </a:lnTo>
                  <a:lnTo>
                    <a:pt x="0" y="249936"/>
                  </a:lnTo>
                  <a:lnTo>
                    <a:pt x="160020" y="24993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795259" y="3701796"/>
              <a:ext cx="160020" cy="280670"/>
            </a:xfrm>
            <a:custGeom>
              <a:avLst/>
              <a:gdLst/>
              <a:ahLst/>
              <a:cxnLst/>
              <a:rect l="l" t="t" r="r" b="b"/>
              <a:pathLst>
                <a:path w="160020" h="280670">
                  <a:moveTo>
                    <a:pt x="160020" y="0"/>
                  </a:moveTo>
                  <a:lnTo>
                    <a:pt x="0" y="0"/>
                  </a:lnTo>
                  <a:lnTo>
                    <a:pt x="0" y="280416"/>
                  </a:lnTo>
                  <a:lnTo>
                    <a:pt x="160020" y="28041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234171" y="3701796"/>
              <a:ext cx="160020" cy="347980"/>
            </a:xfrm>
            <a:custGeom>
              <a:avLst/>
              <a:gdLst/>
              <a:ahLst/>
              <a:cxnLst/>
              <a:rect l="l" t="t" r="r" b="b"/>
              <a:pathLst>
                <a:path w="160020" h="347979">
                  <a:moveTo>
                    <a:pt x="160020" y="0"/>
                  </a:moveTo>
                  <a:lnTo>
                    <a:pt x="0" y="0"/>
                  </a:lnTo>
                  <a:lnTo>
                    <a:pt x="0" y="347472"/>
                  </a:lnTo>
                  <a:lnTo>
                    <a:pt x="160020" y="34747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673083" y="3701796"/>
              <a:ext cx="160020" cy="463550"/>
            </a:xfrm>
            <a:custGeom>
              <a:avLst/>
              <a:gdLst/>
              <a:ahLst/>
              <a:cxnLst/>
              <a:rect l="l" t="t" r="r" b="b"/>
              <a:pathLst>
                <a:path w="160020" h="463550">
                  <a:moveTo>
                    <a:pt x="160020" y="0"/>
                  </a:moveTo>
                  <a:lnTo>
                    <a:pt x="0" y="0"/>
                  </a:lnTo>
                  <a:lnTo>
                    <a:pt x="0" y="463296"/>
                  </a:lnTo>
                  <a:lnTo>
                    <a:pt x="160020" y="463296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113519" y="3701796"/>
              <a:ext cx="160020" cy="1033780"/>
            </a:xfrm>
            <a:custGeom>
              <a:avLst/>
              <a:gdLst/>
              <a:ahLst/>
              <a:cxnLst/>
              <a:rect l="l" t="t" r="r" b="b"/>
              <a:pathLst>
                <a:path w="160020" h="1033779">
                  <a:moveTo>
                    <a:pt x="160020" y="0"/>
                  </a:moveTo>
                  <a:lnTo>
                    <a:pt x="0" y="0"/>
                  </a:lnTo>
                  <a:lnTo>
                    <a:pt x="0" y="1033272"/>
                  </a:lnTo>
                  <a:lnTo>
                    <a:pt x="160020" y="1033272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202436" y="3701796"/>
              <a:ext cx="160020" cy="723900"/>
            </a:xfrm>
            <a:custGeom>
              <a:avLst/>
              <a:gdLst/>
              <a:ahLst/>
              <a:cxnLst/>
              <a:rect l="l" t="t" r="r" b="b"/>
              <a:pathLst>
                <a:path w="160019" h="723900">
                  <a:moveTo>
                    <a:pt x="0" y="723900"/>
                  </a:moveTo>
                  <a:lnTo>
                    <a:pt x="160019" y="723900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7239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642872" y="3701796"/>
              <a:ext cx="158750" cy="628015"/>
            </a:xfrm>
            <a:custGeom>
              <a:avLst/>
              <a:gdLst/>
              <a:ahLst/>
              <a:cxnLst/>
              <a:rect l="l" t="t" r="r" b="b"/>
              <a:pathLst>
                <a:path w="158750" h="628014">
                  <a:moveTo>
                    <a:pt x="0" y="627888"/>
                  </a:moveTo>
                  <a:lnTo>
                    <a:pt x="158495" y="627888"/>
                  </a:lnTo>
                  <a:lnTo>
                    <a:pt x="158495" y="0"/>
                  </a:lnTo>
                  <a:lnTo>
                    <a:pt x="0" y="0"/>
                  </a:lnTo>
                  <a:lnTo>
                    <a:pt x="0" y="62788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081783" y="3701796"/>
              <a:ext cx="160020" cy="553720"/>
            </a:xfrm>
            <a:custGeom>
              <a:avLst/>
              <a:gdLst/>
              <a:ahLst/>
              <a:cxnLst/>
              <a:rect l="l" t="t" r="r" b="b"/>
              <a:pathLst>
                <a:path w="160019" h="553720">
                  <a:moveTo>
                    <a:pt x="0" y="553212"/>
                  </a:moveTo>
                  <a:lnTo>
                    <a:pt x="160020" y="55321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20695" y="3701796"/>
              <a:ext cx="160020" cy="452755"/>
            </a:xfrm>
            <a:custGeom>
              <a:avLst/>
              <a:gdLst/>
              <a:ahLst/>
              <a:cxnLst/>
              <a:rect l="l" t="t" r="r" b="b"/>
              <a:pathLst>
                <a:path w="160019" h="452754">
                  <a:moveTo>
                    <a:pt x="0" y="452628"/>
                  </a:moveTo>
                  <a:lnTo>
                    <a:pt x="160020" y="452628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45262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961132" y="3701796"/>
              <a:ext cx="160020" cy="382905"/>
            </a:xfrm>
            <a:custGeom>
              <a:avLst/>
              <a:gdLst/>
              <a:ahLst/>
              <a:cxnLst/>
              <a:rect l="l" t="t" r="r" b="b"/>
              <a:pathLst>
                <a:path w="160019" h="382904">
                  <a:moveTo>
                    <a:pt x="0" y="382524"/>
                  </a:moveTo>
                  <a:lnTo>
                    <a:pt x="160019" y="382524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38252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400044" y="3701796"/>
              <a:ext cx="160020" cy="410209"/>
            </a:xfrm>
            <a:custGeom>
              <a:avLst/>
              <a:gdLst/>
              <a:ahLst/>
              <a:cxnLst/>
              <a:rect l="l" t="t" r="r" b="b"/>
              <a:pathLst>
                <a:path w="160020" h="410210">
                  <a:moveTo>
                    <a:pt x="0" y="409956"/>
                  </a:moveTo>
                  <a:lnTo>
                    <a:pt x="160019" y="409956"/>
                  </a:lnTo>
                  <a:lnTo>
                    <a:pt x="160019" y="0"/>
                  </a:lnTo>
                  <a:lnTo>
                    <a:pt x="0" y="0"/>
                  </a:lnTo>
                  <a:lnTo>
                    <a:pt x="0" y="40995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838955" y="3701796"/>
              <a:ext cx="160020" cy="556260"/>
            </a:xfrm>
            <a:custGeom>
              <a:avLst/>
              <a:gdLst/>
              <a:ahLst/>
              <a:cxnLst/>
              <a:rect l="l" t="t" r="r" b="b"/>
              <a:pathLst>
                <a:path w="160020" h="556260">
                  <a:moveTo>
                    <a:pt x="0" y="556260"/>
                  </a:moveTo>
                  <a:lnTo>
                    <a:pt x="160020" y="556260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5626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279391" y="3701796"/>
              <a:ext cx="160020" cy="723900"/>
            </a:xfrm>
            <a:custGeom>
              <a:avLst/>
              <a:gdLst/>
              <a:ahLst/>
              <a:cxnLst/>
              <a:rect l="l" t="t" r="r" b="b"/>
              <a:pathLst>
                <a:path w="160020" h="723900">
                  <a:moveTo>
                    <a:pt x="0" y="723900"/>
                  </a:moveTo>
                  <a:lnTo>
                    <a:pt x="160020" y="723900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7239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718303" y="3701796"/>
              <a:ext cx="160020" cy="516890"/>
            </a:xfrm>
            <a:custGeom>
              <a:avLst/>
              <a:gdLst/>
              <a:ahLst/>
              <a:cxnLst/>
              <a:rect l="l" t="t" r="r" b="b"/>
              <a:pathLst>
                <a:path w="160020" h="516889">
                  <a:moveTo>
                    <a:pt x="0" y="516636"/>
                  </a:moveTo>
                  <a:lnTo>
                    <a:pt x="160020" y="51663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51663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158740" y="3701796"/>
              <a:ext cx="158750" cy="279400"/>
            </a:xfrm>
            <a:custGeom>
              <a:avLst/>
              <a:gdLst/>
              <a:ahLst/>
              <a:cxnLst/>
              <a:rect l="l" t="t" r="r" b="b"/>
              <a:pathLst>
                <a:path w="158750" h="279400">
                  <a:moveTo>
                    <a:pt x="0" y="278892"/>
                  </a:moveTo>
                  <a:lnTo>
                    <a:pt x="158496" y="278892"/>
                  </a:lnTo>
                  <a:lnTo>
                    <a:pt x="158496" y="0"/>
                  </a:lnTo>
                  <a:lnTo>
                    <a:pt x="0" y="0"/>
                  </a:lnTo>
                  <a:lnTo>
                    <a:pt x="0" y="27889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597652" y="3701796"/>
              <a:ext cx="160020" cy="227329"/>
            </a:xfrm>
            <a:custGeom>
              <a:avLst/>
              <a:gdLst/>
              <a:ahLst/>
              <a:cxnLst/>
              <a:rect l="l" t="t" r="r" b="b"/>
              <a:pathLst>
                <a:path w="160020" h="227329">
                  <a:moveTo>
                    <a:pt x="0" y="227076"/>
                  </a:moveTo>
                  <a:lnTo>
                    <a:pt x="160020" y="22707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2707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036564" y="3701796"/>
              <a:ext cx="160020" cy="241300"/>
            </a:xfrm>
            <a:custGeom>
              <a:avLst/>
              <a:gdLst/>
              <a:ahLst/>
              <a:cxnLst/>
              <a:rect l="l" t="t" r="r" b="b"/>
              <a:pathLst>
                <a:path w="160020" h="241300">
                  <a:moveTo>
                    <a:pt x="0" y="240792"/>
                  </a:moveTo>
                  <a:lnTo>
                    <a:pt x="160020" y="24079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4079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477000" y="3701796"/>
              <a:ext cx="158750" cy="394970"/>
            </a:xfrm>
            <a:custGeom>
              <a:avLst/>
              <a:gdLst/>
              <a:ahLst/>
              <a:cxnLst/>
              <a:rect l="l" t="t" r="r" b="b"/>
              <a:pathLst>
                <a:path w="158750" h="394970">
                  <a:moveTo>
                    <a:pt x="0" y="394716"/>
                  </a:moveTo>
                  <a:lnTo>
                    <a:pt x="158496" y="394716"/>
                  </a:lnTo>
                  <a:lnTo>
                    <a:pt x="158496" y="0"/>
                  </a:lnTo>
                  <a:lnTo>
                    <a:pt x="0" y="0"/>
                  </a:lnTo>
                  <a:lnTo>
                    <a:pt x="0" y="39471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915911" y="3701796"/>
              <a:ext cx="160020" cy="222885"/>
            </a:xfrm>
            <a:custGeom>
              <a:avLst/>
              <a:gdLst/>
              <a:ahLst/>
              <a:cxnLst/>
              <a:rect l="l" t="t" r="r" b="b"/>
              <a:pathLst>
                <a:path w="160020" h="222885">
                  <a:moveTo>
                    <a:pt x="0" y="222504"/>
                  </a:moveTo>
                  <a:lnTo>
                    <a:pt x="160020" y="222504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22504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354823" y="3701796"/>
              <a:ext cx="160020" cy="250190"/>
            </a:xfrm>
            <a:custGeom>
              <a:avLst/>
              <a:gdLst/>
              <a:ahLst/>
              <a:cxnLst/>
              <a:rect l="l" t="t" r="r" b="b"/>
              <a:pathLst>
                <a:path w="160020" h="250189">
                  <a:moveTo>
                    <a:pt x="0" y="249936"/>
                  </a:moveTo>
                  <a:lnTo>
                    <a:pt x="160020" y="24993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4993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795259" y="3701796"/>
              <a:ext cx="160020" cy="280670"/>
            </a:xfrm>
            <a:custGeom>
              <a:avLst/>
              <a:gdLst/>
              <a:ahLst/>
              <a:cxnLst/>
              <a:rect l="l" t="t" r="r" b="b"/>
              <a:pathLst>
                <a:path w="160020" h="280670">
                  <a:moveTo>
                    <a:pt x="0" y="280416"/>
                  </a:moveTo>
                  <a:lnTo>
                    <a:pt x="160020" y="28041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28041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234171" y="3701796"/>
              <a:ext cx="160020" cy="347980"/>
            </a:xfrm>
            <a:custGeom>
              <a:avLst/>
              <a:gdLst/>
              <a:ahLst/>
              <a:cxnLst/>
              <a:rect l="l" t="t" r="r" b="b"/>
              <a:pathLst>
                <a:path w="160020" h="347979">
                  <a:moveTo>
                    <a:pt x="0" y="347472"/>
                  </a:moveTo>
                  <a:lnTo>
                    <a:pt x="160020" y="34747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34747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673083" y="3701796"/>
              <a:ext cx="160020" cy="463550"/>
            </a:xfrm>
            <a:custGeom>
              <a:avLst/>
              <a:gdLst/>
              <a:ahLst/>
              <a:cxnLst/>
              <a:rect l="l" t="t" r="r" b="b"/>
              <a:pathLst>
                <a:path w="160020" h="463550">
                  <a:moveTo>
                    <a:pt x="0" y="463296"/>
                  </a:moveTo>
                  <a:lnTo>
                    <a:pt x="160020" y="463296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463296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113519" y="3701796"/>
              <a:ext cx="160020" cy="1033780"/>
            </a:xfrm>
            <a:custGeom>
              <a:avLst/>
              <a:gdLst/>
              <a:ahLst/>
              <a:cxnLst/>
              <a:rect l="l" t="t" r="r" b="b"/>
              <a:pathLst>
                <a:path w="160020" h="1033779">
                  <a:moveTo>
                    <a:pt x="0" y="1033272"/>
                  </a:moveTo>
                  <a:lnTo>
                    <a:pt x="160020" y="1033272"/>
                  </a:lnTo>
                  <a:lnTo>
                    <a:pt x="160020" y="0"/>
                  </a:lnTo>
                  <a:lnTo>
                    <a:pt x="0" y="0"/>
                  </a:lnTo>
                  <a:lnTo>
                    <a:pt x="0" y="1033272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82980" y="3701669"/>
              <a:ext cx="8350250" cy="0"/>
            </a:xfrm>
            <a:custGeom>
              <a:avLst/>
              <a:gdLst/>
              <a:ahLst/>
              <a:cxnLst/>
              <a:rect l="l" t="t" r="r" b="b"/>
              <a:pathLst>
                <a:path w="8350250">
                  <a:moveTo>
                    <a:pt x="0" y="0"/>
                  </a:moveTo>
                  <a:lnTo>
                    <a:pt x="83499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 txBox="1"/>
            <p:nvPr/>
          </p:nvSpPr>
          <p:spPr>
            <a:xfrm>
              <a:off x="1409191" y="4666107"/>
              <a:ext cx="30607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20" name="object 120"/>
            <p:cNvSpPr txBox="1"/>
            <p:nvPr/>
          </p:nvSpPr>
          <p:spPr>
            <a:xfrm>
              <a:off x="1911223" y="3060446"/>
              <a:ext cx="220346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21" name="object 121"/>
            <p:cNvSpPr txBox="1"/>
            <p:nvPr/>
          </p:nvSpPr>
          <p:spPr>
            <a:xfrm>
              <a:off x="2288285" y="5069967"/>
              <a:ext cx="30607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6,9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22" name="object 122"/>
            <p:cNvSpPr txBox="1"/>
            <p:nvPr/>
          </p:nvSpPr>
          <p:spPr>
            <a:xfrm>
              <a:off x="2790189" y="3267964"/>
              <a:ext cx="220979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23" name="object 123"/>
            <p:cNvSpPr txBox="1"/>
            <p:nvPr/>
          </p:nvSpPr>
          <p:spPr>
            <a:xfrm>
              <a:off x="3167252" y="4529582"/>
              <a:ext cx="30607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4,1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24" name="object 124"/>
            <p:cNvSpPr txBox="1"/>
            <p:nvPr/>
          </p:nvSpPr>
          <p:spPr>
            <a:xfrm>
              <a:off x="3524758" y="3928110"/>
              <a:ext cx="30607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25" name="object 125"/>
            <p:cNvSpPr txBox="1"/>
            <p:nvPr/>
          </p:nvSpPr>
          <p:spPr>
            <a:xfrm>
              <a:off x="3978022" y="3838194"/>
              <a:ext cx="30607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26" name="object 126"/>
            <p:cNvSpPr txBox="1"/>
            <p:nvPr/>
          </p:nvSpPr>
          <p:spPr>
            <a:xfrm>
              <a:off x="4548378" y="3264661"/>
              <a:ext cx="220346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27" name="object 127"/>
            <p:cNvSpPr txBox="1"/>
            <p:nvPr/>
          </p:nvSpPr>
          <p:spPr>
            <a:xfrm>
              <a:off x="4925314" y="5018786"/>
              <a:ext cx="30607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6,7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28" name="object 128"/>
            <p:cNvSpPr txBox="1"/>
            <p:nvPr/>
          </p:nvSpPr>
          <p:spPr>
            <a:xfrm>
              <a:off x="5427346" y="2021077"/>
              <a:ext cx="220979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7,7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29" name="object 129"/>
            <p:cNvSpPr txBox="1"/>
            <p:nvPr/>
          </p:nvSpPr>
          <p:spPr>
            <a:xfrm>
              <a:off x="5804408" y="4910582"/>
              <a:ext cx="30607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6,1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30" name="object 130"/>
            <p:cNvSpPr txBox="1"/>
            <p:nvPr/>
          </p:nvSpPr>
          <p:spPr>
            <a:xfrm>
              <a:off x="7562850" y="4402073"/>
              <a:ext cx="30607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3,4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31" name="object 131"/>
            <p:cNvSpPr txBox="1"/>
            <p:nvPr/>
          </p:nvSpPr>
          <p:spPr>
            <a:xfrm>
              <a:off x="8064754" y="2954909"/>
              <a:ext cx="220346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32" name="object 132"/>
            <p:cNvSpPr txBox="1"/>
            <p:nvPr/>
          </p:nvSpPr>
          <p:spPr>
            <a:xfrm>
              <a:off x="8373236" y="3847973"/>
              <a:ext cx="30607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33" name="object 133"/>
            <p:cNvSpPr txBox="1"/>
            <p:nvPr/>
          </p:nvSpPr>
          <p:spPr>
            <a:xfrm>
              <a:off x="8771635" y="4290568"/>
              <a:ext cx="30607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2,8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34" name="object 134"/>
            <p:cNvSpPr txBox="1"/>
            <p:nvPr/>
          </p:nvSpPr>
          <p:spPr>
            <a:xfrm>
              <a:off x="1182725" y="4475480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35" name="object 135"/>
            <p:cNvSpPr txBox="1"/>
            <p:nvPr/>
          </p:nvSpPr>
          <p:spPr>
            <a:xfrm>
              <a:off x="1594866" y="4379848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36" name="object 136"/>
            <p:cNvSpPr txBox="1"/>
            <p:nvPr/>
          </p:nvSpPr>
          <p:spPr>
            <a:xfrm>
              <a:off x="2034284" y="4304792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37" name="object 137"/>
            <p:cNvSpPr txBox="1"/>
            <p:nvPr/>
          </p:nvSpPr>
          <p:spPr>
            <a:xfrm>
              <a:off x="2514980" y="4203700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38" name="object 138"/>
            <p:cNvSpPr txBox="1"/>
            <p:nvPr/>
          </p:nvSpPr>
          <p:spPr>
            <a:xfrm>
              <a:off x="2913379" y="4134484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0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39" name="object 139"/>
            <p:cNvSpPr txBox="1"/>
            <p:nvPr/>
          </p:nvSpPr>
          <p:spPr>
            <a:xfrm>
              <a:off x="3394075" y="4161917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40" name="object 140"/>
            <p:cNvSpPr txBox="1"/>
            <p:nvPr/>
          </p:nvSpPr>
          <p:spPr>
            <a:xfrm>
              <a:off x="3792728" y="4308476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9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41" name="object 141"/>
            <p:cNvSpPr txBox="1"/>
            <p:nvPr/>
          </p:nvSpPr>
          <p:spPr>
            <a:xfrm>
              <a:off x="4232275" y="4475480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42" name="object 142"/>
            <p:cNvSpPr txBox="1"/>
            <p:nvPr/>
          </p:nvSpPr>
          <p:spPr>
            <a:xfrm>
              <a:off x="4671821" y="4268598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7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43" name="object 143"/>
            <p:cNvSpPr txBox="1"/>
            <p:nvPr/>
          </p:nvSpPr>
          <p:spPr>
            <a:xfrm>
              <a:off x="5111241" y="4030218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44" name="object 144"/>
            <p:cNvSpPr txBox="1"/>
            <p:nvPr/>
          </p:nvSpPr>
          <p:spPr>
            <a:xfrm>
              <a:off x="5550789" y="3979036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45" name="object 145"/>
            <p:cNvSpPr txBox="1"/>
            <p:nvPr/>
          </p:nvSpPr>
          <p:spPr>
            <a:xfrm>
              <a:off x="6058661" y="3993007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46" name="object 146"/>
            <p:cNvSpPr txBox="1"/>
            <p:nvPr/>
          </p:nvSpPr>
          <p:spPr>
            <a:xfrm>
              <a:off x="6429883" y="4107434"/>
              <a:ext cx="55943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47" baseline="-13227" dirty="0">
                  <a:solidFill>
                    <a:srgbClr val="ED2C74"/>
                  </a:solidFill>
                  <a:latin typeface="Arial"/>
                  <a:cs typeface="Arial"/>
                </a:rPr>
                <a:t>-2,1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180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1,9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47" name="object 147"/>
            <p:cNvSpPr txBox="1"/>
            <p:nvPr/>
          </p:nvSpPr>
          <p:spPr>
            <a:xfrm>
              <a:off x="6923913" y="3798316"/>
              <a:ext cx="423545" cy="31493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10769">
                <a:lnSpc>
                  <a:spcPts val="1073"/>
                </a:lnSpc>
              </a:pP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0,6</a:t>
              </a:r>
              <a:endParaRPr sz="941">
                <a:latin typeface="Arial"/>
                <a:cs typeface="Arial"/>
              </a:endParaRPr>
            </a:p>
            <a:p>
              <a:pPr marL="10860">
                <a:lnSpc>
                  <a:spcPts val="1022"/>
                </a:lnSpc>
              </a:pP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-1,2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48" name="object 148"/>
            <p:cNvSpPr txBox="1"/>
            <p:nvPr/>
          </p:nvSpPr>
          <p:spPr>
            <a:xfrm>
              <a:off x="7308849" y="4001516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3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49" name="object 149"/>
            <p:cNvSpPr txBox="1"/>
            <p:nvPr/>
          </p:nvSpPr>
          <p:spPr>
            <a:xfrm>
              <a:off x="7816722" y="3994530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0" name="object 150"/>
            <p:cNvSpPr txBox="1"/>
            <p:nvPr/>
          </p:nvSpPr>
          <p:spPr>
            <a:xfrm>
              <a:off x="8187943" y="4099433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1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8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1" name="object 151"/>
            <p:cNvSpPr txBox="1"/>
            <p:nvPr/>
          </p:nvSpPr>
          <p:spPr>
            <a:xfrm>
              <a:off x="8627492" y="4189348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2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2" name="object 152"/>
            <p:cNvSpPr txBox="1"/>
            <p:nvPr/>
          </p:nvSpPr>
          <p:spPr>
            <a:xfrm>
              <a:off x="9067038" y="4784852"/>
              <a:ext cx="255904" cy="16159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-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5</a:t>
              </a:r>
              <a:r>
                <a:rPr sz="898" spc="-4" dirty="0">
                  <a:solidFill>
                    <a:srgbClr val="ED2C74"/>
                  </a:solidFill>
                  <a:latin typeface="Arial"/>
                  <a:cs typeface="Arial"/>
                </a:rPr>
                <a:t>,</a:t>
              </a:r>
              <a:r>
                <a:rPr sz="898" dirty="0">
                  <a:solidFill>
                    <a:srgbClr val="ED2C74"/>
                  </a:solidFill>
                  <a:latin typeface="Arial"/>
                  <a:cs typeface="Arial"/>
                </a:rPr>
                <a:t>4</a:t>
              </a:r>
              <a:endParaRPr sz="898">
                <a:latin typeface="Arial"/>
                <a:cs typeface="Arial"/>
              </a:endParaRPr>
            </a:p>
          </p:txBody>
        </p:sp>
        <p:sp>
          <p:nvSpPr>
            <p:cNvPr id="153" name="object 153"/>
            <p:cNvSpPr txBox="1"/>
            <p:nvPr/>
          </p:nvSpPr>
          <p:spPr>
            <a:xfrm>
              <a:off x="623112" y="5383531"/>
              <a:ext cx="652780" cy="2849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06789">
                <a:lnSpc>
                  <a:spcPts val="1073"/>
                </a:lnSpc>
              </a:pP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-</a:t>
              </a:r>
              <a:r>
                <a:rPr sz="941" spc="-86" dirty="0">
                  <a:solidFill>
                    <a:srgbClr val="2E5496"/>
                  </a:solidFill>
                  <a:latin typeface="Arial"/>
                  <a:cs typeface="Arial"/>
                </a:rPr>
                <a:t> </a:t>
              </a: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8,6</a:t>
              </a:r>
              <a:endParaRPr sz="941">
                <a:latin typeface="Arial"/>
                <a:cs typeface="Arial"/>
              </a:endParaRPr>
            </a:p>
            <a:p>
              <a:pPr marL="10860">
                <a:lnSpc>
                  <a:spcPts val="764"/>
                </a:lnSpc>
              </a:pPr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10,0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4" name="object 154"/>
            <p:cNvSpPr txBox="1"/>
            <p:nvPr/>
          </p:nvSpPr>
          <p:spPr>
            <a:xfrm>
              <a:off x="679805" y="5153786"/>
              <a:ext cx="228599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8,0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5" name="object 155"/>
            <p:cNvSpPr txBox="1"/>
            <p:nvPr/>
          </p:nvSpPr>
          <p:spPr>
            <a:xfrm>
              <a:off x="679805" y="4773422"/>
              <a:ext cx="228599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6,0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6" name="object 156"/>
            <p:cNvSpPr txBox="1"/>
            <p:nvPr/>
          </p:nvSpPr>
          <p:spPr>
            <a:xfrm>
              <a:off x="679805" y="4393311"/>
              <a:ext cx="228599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4,0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7" name="object 157"/>
            <p:cNvSpPr txBox="1"/>
            <p:nvPr/>
          </p:nvSpPr>
          <p:spPr>
            <a:xfrm>
              <a:off x="679805" y="4012946"/>
              <a:ext cx="228599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-</a:t>
              </a:r>
              <a:r>
                <a:rPr sz="684" spc="-81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2,0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8" name="object 158"/>
            <p:cNvSpPr txBox="1"/>
            <p:nvPr/>
          </p:nvSpPr>
          <p:spPr>
            <a:xfrm>
              <a:off x="742534" y="3475863"/>
              <a:ext cx="5784215" cy="28494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R="4344" algn="r">
                <a:lnSpc>
                  <a:spcPts val="1090"/>
                </a:lnSpc>
              </a:pPr>
              <a:r>
                <a:rPr sz="941" dirty="0">
                  <a:solidFill>
                    <a:srgbClr val="2E5496"/>
                  </a:solidFill>
                  <a:latin typeface="Arial"/>
                  <a:cs typeface="Arial"/>
                </a:rPr>
                <a:t>0,0</a:t>
              </a:r>
              <a:endParaRPr sz="941">
                <a:latin typeface="Arial"/>
                <a:cs typeface="Arial"/>
              </a:endParaRPr>
            </a:p>
            <a:p>
              <a:pPr marL="10860">
                <a:lnSpc>
                  <a:spcPts val="782"/>
                </a:lnSpc>
              </a:pPr>
              <a:r>
                <a:rPr sz="684" spc="-4" dirty="0">
                  <a:latin typeface="Arial"/>
                  <a:cs typeface="Arial"/>
                </a:rPr>
                <a:t>0,0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59" name="object 159"/>
            <p:cNvSpPr txBox="1"/>
            <p:nvPr/>
          </p:nvSpPr>
          <p:spPr>
            <a:xfrm>
              <a:off x="742534" y="3252088"/>
              <a:ext cx="1663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0" name="object 160"/>
            <p:cNvSpPr txBox="1"/>
            <p:nvPr/>
          </p:nvSpPr>
          <p:spPr>
            <a:xfrm>
              <a:off x="742534" y="2871978"/>
              <a:ext cx="1663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1" name="object 161"/>
            <p:cNvSpPr txBox="1"/>
            <p:nvPr/>
          </p:nvSpPr>
          <p:spPr>
            <a:xfrm>
              <a:off x="742534" y="2491613"/>
              <a:ext cx="1663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2" name="object 162"/>
            <p:cNvSpPr txBox="1"/>
            <p:nvPr/>
          </p:nvSpPr>
          <p:spPr>
            <a:xfrm>
              <a:off x="742534" y="2111248"/>
              <a:ext cx="1663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8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3" name="object 163"/>
            <p:cNvSpPr txBox="1"/>
            <p:nvPr/>
          </p:nvSpPr>
          <p:spPr>
            <a:xfrm>
              <a:off x="685843" y="1730883"/>
              <a:ext cx="222886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164" name="object 164"/>
            <p:cNvSpPr txBox="1"/>
            <p:nvPr/>
          </p:nvSpPr>
          <p:spPr>
            <a:xfrm>
              <a:off x="1020876" y="5682360"/>
              <a:ext cx="80391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2000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2001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5" name="object 165"/>
            <p:cNvSpPr txBox="1"/>
            <p:nvPr/>
          </p:nvSpPr>
          <p:spPr>
            <a:xfrm>
              <a:off x="1899920" y="5682360"/>
              <a:ext cx="212280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2002  2003  2004  2005  </a:t>
              </a:r>
              <a:r>
                <a:rPr sz="1026" spc="12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6" name="object 166"/>
            <p:cNvSpPr txBox="1"/>
            <p:nvPr/>
          </p:nvSpPr>
          <p:spPr>
            <a:xfrm>
              <a:off x="4097528" y="5682360"/>
              <a:ext cx="36449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</a:t>
              </a:r>
              <a:r>
                <a:rPr sz="1026" spc="-13" dirty="0">
                  <a:latin typeface="Arial"/>
                  <a:cs typeface="Arial"/>
                </a:rPr>
                <a:t>0</a:t>
              </a:r>
              <a:r>
                <a:rPr sz="1026" spc="-4" dirty="0">
                  <a:latin typeface="Arial"/>
                  <a:cs typeface="Arial"/>
                </a:rPr>
                <a:t>07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7" name="object 167"/>
            <p:cNvSpPr txBox="1"/>
            <p:nvPr/>
          </p:nvSpPr>
          <p:spPr>
            <a:xfrm>
              <a:off x="4537074" y="5682360"/>
              <a:ext cx="80391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2008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2009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8" name="object 168"/>
            <p:cNvSpPr txBox="1"/>
            <p:nvPr/>
          </p:nvSpPr>
          <p:spPr>
            <a:xfrm>
              <a:off x="5416041" y="5682360"/>
              <a:ext cx="168338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2010  2011  2012  </a:t>
              </a:r>
              <a:r>
                <a:rPr sz="1026" spc="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2013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69" name="object 169"/>
            <p:cNvSpPr txBox="1"/>
            <p:nvPr/>
          </p:nvSpPr>
          <p:spPr>
            <a:xfrm>
              <a:off x="7174230" y="5682360"/>
              <a:ext cx="124333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2014  2015 </a:t>
              </a:r>
              <a:r>
                <a:rPr sz="1026" spc="15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2016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0" name="object 170"/>
            <p:cNvSpPr txBox="1"/>
            <p:nvPr/>
          </p:nvSpPr>
          <p:spPr>
            <a:xfrm>
              <a:off x="8492997" y="5682360"/>
              <a:ext cx="803910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2017 </a:t>
              </a:r>
              <a:r>
                <a:rPr sz="1026" spc="38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2018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1" name="object 171"/>
            <p:cNvSpPr txBox="1"/>
            <p:nvPr/>
          </p:nvSpPr>
          <p:spPr>
            <a:xfrm>
              <a:off x="2457450" y="1091057"/>
              <a:ext cx="5088255" cy="4799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58285" marR="4344" indent="-1047968">
                <a:lnSpc>
                  <a:spcPts val="1573"/>
                </a:lnSpc>
              </a:pPr>
              <a:r>
                <a:rPr sz="1368" b="1" spc="-4" dirty="0">
                  <a:latin typeface="Arial"/>
                  <a:cs typeface="Arial"/>
                </a:rPr>
                <a:t>Nuorten </a:t>
              </a:r>
              <a:r>
                <a:rPr sz="1368" b="1" spc="-21" dirty="0">
                  <a:latin typeface="Arial"/>
                  <a:cs typeface="Arial"/>
                </a:rPr>
                <a:t>20-34-v. </a:t>
              </a:r>
              <a:r>
                <a:rPr sz="1368" b="1" spc="-4" dirty="0">
                  <a:latin typeface="Arial"/>
                  <a:cs typeface="Arial"/>
                </a:rPr>
                <a:t>kokonaisnettomuutto Enonkoskella  2000 - 2018, %</a:t>
              </a:r>
              <a:r>
                <a:rPr sz="1368" b="1" spc="-43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ikäryhmästä</a:t>
              </a:r>
              <a:endParaRPr sz="1368">
                <a:latin typeface="Arial"/>
                <a:cs typeface="Arial"/>
              </a:endParaRPr>
            </a:p>
          </p:txBody>
        </p:sp>
        <p:sp>
          <p:nvSpPr>
            <p:cNvPr id="172" name="object 172"/>
            <p:cNvSpPr/>
            <p:nvPr/>
          </p:nvSpPr>
          <p:spPr>
            <a:xfrm>
              <a:off x="1540636" y="1917103"/>
              <a:ext cx="3292475" cy="237490"/>
            </a:xfrm>
            <a:custGeom>
              <a:avLst/>
              <a:gdLst/>
              <a:ahLst/>
              <a:cxnLst/>
              <a:rect l="l" t="t" r="r" b="b"/>
              <a:pathLst>
                <a:path w="3292475" h="237489">
                  <a:moveTo>
                    <a:pt x="0" y="236943"/>
                  </a:moveTo>
                  <a:lnTo>
                    <a:pt x="3292094" y="236943"/>
                  </a:lnTo>
                  <a:lnTo>
                    <a:pt x="3292094" y="0"/>
                  </a:lnTo>
                  <a:lnTo>
                    <a:pt x="0" y="0"/>
                  </a:lnTo>
                  <a:lnTo>
                    <a:pt x="0" y="2369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835276" y="199714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835276" y="199714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 txBox="1"/>
            <p:nvPr/>
          </p:nvSpPr>
          <p:spPr>
            <a:xfrm>
              <a:off x="1933194" y="1932432"/>
              <a:ext cx="728345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Enonkoski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6" name="object 176"/>
            <p:cNvSpPr/>
            <p:nvPr/>
          </p:nvSpPr>
          <p:spPr>
            <a:xfrm>
              <a:off x="2938526" y="199714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938526" y="1997144"/>
              <a:ext cx="76835" cy="76835"/>
            </a:xfrm>
            <a:custGeom>
              <a:avLst/>
              <a:gdLst/>
              <a:ahLst/>
              <a:cxnLst/>
              <a:rect l="l" t="t" r="r" b="b"/>
              <a:pathLst>
                <a:path w="76835" h="76835">
                  <a:moveTo>
                    <a:pt x="0" y="76638"/>
                  </a:moveTo>
                  <a:lnTo>
                    <a:pt x="76638" y="76638"/>
                  </a:lnTo>
                  <a:lnTo>
                    <a:pt x="76638" y="0"/>
                  </a:lnTo>
                  <a:lnTo>
                    <a:pt x="0" y="0"/>
                  </a:lnTo>
                  <a:lnTo>
                    <a:pt x="0" y="76638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3036570" y="1932432"/>
              <a:ext cx="1566544" cy="18461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Etelä-Savon</a:t>
              </a:r>
              <a:r>
                <a:rPr sz="1026" spc="-3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maakunta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234492" y="6216672"/>
              <a:ext cx="417512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Ryhmä 355">
            <a:extLst>
              <a:ext uri="{FF2B5EF4-FFF2-40B4-BE49-F238E27FC236}">
                <a16:creationId xmlns:a16="http://schemas.microsoft.com/office/drawing/2014/main" id="{50AD2FBA-AB7A-4F7A-87C5-3CF8ACED27B9}"/>
              </a:ext>
            </a:extLst>
          </p:cNvPr>
          <p:cNvGrpSpPr/>
          <p:nvPr/>
        </p:nvGrpSpPr>
        <p:grpSpPr>
          <a:xfrm>
            <a:off x="395536" y="692696"/>
            <a:ext cx="7913719" cy="4583768"/>
            <a:chOff x="234492" y="1025525"/>
            <a:chExt cx="9254655" cy="5360463"/>
          </a:xfrm>
        </p:grpSpPr>
        <p:sp>
          <p:nvSpPr>
            <p:cNvPr id="2" name="object 2"/>
            <p:cNvSpPr/>
            <p:nvPr/>
          </p:nvSpPr>
          <p:spPr>
            <a:xfrm>
              <a:off x="9430511" y="4911852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9005316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81643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56447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731252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06056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82383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57188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31991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06796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183123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757928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32732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07535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83864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58667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33472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08276" y="4911852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84604" y="4911852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7319" y="4911852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430511" y="446532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05316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81643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156447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731252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306056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882383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457188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31991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06796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83123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757928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32732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907535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83864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058667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33472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08276" y="4465320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73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84604" y="446532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417319" y="446532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430511" y="4018788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005316" y="40187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581643" y="40187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56447" y="40187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731252" y="40187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306056" y="40187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882383" y="40187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457188" y="40187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31991" y="40187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606796" y="40187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83123" y="40187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757928" y="40187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32732" y="40187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907535" y="40187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483864" y="40187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058667" y="40187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633472" y="401878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5">
                  <a:moveTo>
                    <a:pt x="0" y="0"/>
                  </a:moveTo>
                  <a:lnTo>
                    <a:pt x="11582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054351" y="4018788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80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29155" y="4018788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80">
                  <a:moveTo>
                    <a:pt x="0" y="0"/>
                  </a:moveTo>
                  <a:lnTo>
                    <a:pt x="27127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417319" y="4018788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19">
                  <a:moveTo>
                    <a:pt x="0" y="0"/>
                  </a:moveTo>
                  <a:lnTo>
                    <a:pt x="5791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430511" y="3573780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005316" y="357378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581643" y="357378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156447" y="357378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731252" y="357378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306056" y="357378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882383" y="3573780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303264" y="3573780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878067" y="3573780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5452871" y="3573780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027676" y="3573780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604003" y="3573780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178808" y="3573780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753611" y="3573780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328415" y="3573780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904744" y="3573780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417319" y="3573780"/>
              <a:ext cx="1332230" cy="0"/>
            </a:xfrm>
            <a:custGeom>
              <a:avLst/>
              <a:gdLst/>
              <a:ahLst/>
              <a:cxnLst/>
              <a:rect l="l" t="t" r="r" b="b"/>
              <a:pathLst>
                <a:path w="1332230">
                  <a:moveTo>
                    <a:pt x="0" y="0"/>
                  </a:moveTo>
                  <a:lnTo>
                    <a:pt x="133197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430511" y="3127248"/>
              <a:ext cx="58419" cy="0"/>
            </a:xfrm>
            <a:custGeom>
              <a:avLst/>
              <a:gdLst/>
              <a:ahLst/>
              <a:cxnLst/>
              <a:rect l="l" t="t" r="r" b="b"/>
              <a:pathLst>
                <a:path w="58420">
                  <a:moveTo>
                    <a:pt x="0" y="0"/>
                  </a:moveTo>
                  <a:lnTo>
                    <a:pt x="5803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005316" y="3127248"/>
              <a:ext cx="116205" cy="0"/>
            </a:xfrm>
            <a:custGeom>
              <a:avLst/>
              <a:gdLst/>
              <a:ahLst/>
              <a:cxnLst/>
              <a:rect l="l" t="t" r="r" b="b"/>
              <a:pathLst>
                <a:path w="116204">
                  <a:moveTo>
                    <a:pt x="0" y="0"/>
                  </a:moveTo>
                  <a:lnTo>
                    <a:pt x="11582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8426195" y="3127248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8001000" y="3127248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577328" y="3127248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152131" y="3127248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726935" y="3127248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303264" y="3127248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7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417319" y="3127248"/>
              <a:ext cx="4730750" cy="0"/>
            </a:xfrm>
            <a:custGeom>
              <a:avLst/>
              <a:gdLst/>
              <a:ahLst/>
              <a:cxnLst/>
              <a:rect l="l" t="t" r="r" b="b"/>
              <a:pathLst>
                <a:path w="4730750">
                  <a:moveTo>
                    <a:pt x="0" y="0"/>
                  </a:moveTo>
                  <a:lnTo>
                    <a:pt x="4730496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276588" y="2682240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9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851392" y="2682240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426195" y="2682240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001000" y="2682240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79">
                  <a:moveTo>
                    <a:pt x="0" y="0"/>
                  </a:moveTo>
                  <a:lnTo>
                    <a:pt x="27127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577328" y="2682240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417319" y="2682240"/>
              <a:ext cx="6004560" cy="0"/>
            </a:xfrm>
            <a:custGeom>
              <a:avLst/>
              <a:gdLst/>
              <a:ahLst/>
              <a:cxnLst/>
              <a:rect l="l" t="t" r="r" b="b"/>
              <a:pathLst>
                <a:path w="6004559">
                  <a:moveTo>
                    <a:pt x="0" y="0"/>
                  </a:moveTo>
                  <a:lnTo>
                    <a:pt x="6004559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276588" y="2235708"/>
              <a:ext cx="212090" cy="0"/>
            </a:xfrm>
            <a:custGeom>
              <a:avLst/>
              <a:gdLst/>
              <a:ahLst/>
              <a:cxnLst/>
              <a:rect l="l" t="t" r="r" b="b"/>
              <a:pathLst>
                <a:path w="212090">
                  <a:moveTo>
                    <a:pt x="0" y="0"/>
                  </a:moveTo>
                  <a:lnTo>
                    <a:pt x="211962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851392" y="2235708"/>
              <a:ext cx="269875" cy="0"/>
            </a:xfrm>
            <a:custGeom>
              <a:avLst/>
              <a:gdLst/>
              <a:ahLst/>
              <a:cxnLst/>
              <a:rect l="l" t="t" r="r" b="b"/>
              <a:pathLst>
                <a:path w="269875">
                  <a:moveTo>
                    <a:pt x="0" y="0"/>
                  </a:moveTo>
                  <a:lnTo>
                    <a:pt x="2697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417319" y="2235708"/>
              <a:ext cx="7280275" cy="0"/>
            </a:xfrm>
            <a:custGeom>
              <a:avLst/>
              <a:gdLst/>
              <a:ahLst/>
              <a:cxnLst/>
              <a:rect l="l" t="t" r="r" b="b"/>
              <a:pathLst>
                <a:path w="7280275">
                  <a:moveTo>
                    <a:pt x="0" y="0"/>
                  </a:moveTo>
                  <a:lnTo>
                    <a:pt x="7280148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417319" y="1789938"/>
              <a:ext cx="8071484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417319" y="1789938"/>
              <a:ext cx="8071484" cy="3567429"/>
            </a:xfrm>
            <a:custGeom>
              <a:avLst/>
              <a:gdLst/>
              <a:ahLst/>
              <a:cxnLst/>
              <a:rect l="l" t="t" r="r" b="b"/>
              <a:pathLst>
                <a:path w="8071484" h="3567429">
                  <a:moveTo>
                    <a:pt x="0" y="3567176"/>
                  </a:moveTo>
                  <a:lnTo>
                    <a:pt x="8071104" y="3567176"/>
                  </a:lnTo>
                  <a:lnTo>
                    <a:pt x="8071104" y="0"/>
                  </a:lnTo>
                  <a:lnTo>
                    <a:pt x="0" y="0"/>
                  </a:lnTo>
                  <a:lnTo>
                    <a:pt x="0" y="3567176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475232" y="3671316"/>
              <a:ext cx="154305" cy="1685925"/>
            </a:xfrm>
            <a:custGeom>
              <a:avLst/>
              <a:gdLst/>
              <a:ahLst/>
              <a:cxnLst/>
              <a:rect l="l" t="t" r="r" b="b"/>
              <a:pathLst>
                <a:path w="154305" h="1685925">
                  <a:moveTo>
                    <a:pt x="153924" y="0"/>
                  </a:moveTo>
                  <a:lnTo>
                    <a:pt x="0" y="0"/>
                  </a:lnTo>
                  <a:lnTo>
                    <a:pt x="0" y="1685798"/>
                  </a:lnTo>
                  <a:lnTo>
                    <a:pt x="153924" y="168579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900427" y="3640836"/>
              <a:ext cx="154305" cy="1716405"/>
            </a:xfrm>
            <a:custGeom>
              <a:avLst/>
              <a:gdLst/>
              <a:ahLst/>
              <a:cxnLst/>
              <a:rect l="l" t="t" r="r" b="b"/>
              <a:pathLst>
                <a:path w="154305" h="1716404">
                  <a:moveTo>
                    <a:pt x="153924" y="0"/>
                  </a:moveTo>
                  <a:lnTo>
                    <a:pt x="0" y="0"/>
                  </a:lnTo>
                  <a:lnTo>
                    <a:pt x="0" y="1716277"/>
                  </a:lnTo>
                  <a:lnTo>
                    <a:pt x="153924" y="171627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25623" y="3576828"/>
              <a:ext cx="154305" cy="1780539"/>
            </a:xfrm>
            <a:custGeom>
              <a:avLst/>
              <a:gdLst/>
              <a:ahLst/>
              <a:cxnLst/>
              <a:rect l="l" t="t" r="r" b="b"/>
              <a:pathLst>
                <a:path w="154305" h="1780539">
                  <a:moveTo>
                    <a:pt x="153924" y="0"/>
                  </a:moveTo>
                  <a:lnTo>
                    <a:pt x="0" y="0"/>
                  </a:lnTo>
                  <a:lnTo>
                    <a:pt x="0" y="1780286"/>
                  </a:lnTo>
                  <a:lnTo>
                    <a:pt x="153924" y="178028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749295" y="3477768"/>
              <a:ext cx="155575" cy="1879600"/>
            </a:xfrm>
            <a:custGeom>
              <a:avLst/>
              <a:gdLst/>
              <a:ahLst/>
              <a:cxnLst/>
              <a:rect l="l" t="t" r="r" b="b"/>
              <a:pathLst>
                <a:path w="155575" h="1879600">
                  <a:moveTo>
                    <a:pt x="155448" y="0"/>
                  </a:moveTo>
                  <a:lnTo>
                    <a:pt x="0" y="0"/>
                  </a:lnTo>
                  <a:lnTo>
                    <a:pt x="0" y="1879346"/>
                  </a:lnTo>
                  <a:lnTo>
                    <a:pt x="155448" y="1879346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174492" y="3474720"/>
              <a:ext cx="154305" cy="1882775"/>
            </a:xfrm>
            <a:custGeom>
              <a:avLst/>
              <a:gdLst/>
              <a:ahLst/>
              <a:cxnLst/>
              <a:rect l="l" t="t" r="r" b="b"/>
              <a:pathLst>
                <a:path w="154304" h="1882775">
                  <a:moveTo>
                    <a:pt x="153923" y="0"/>
                  </a:moveTo>
                  <a:lnTo>
                    <a:pt x="0" y="0"/>
                  </a:lnTo>
                  <a:lnTo>
                    <a:pt x="0" y="1882394"/>
                  </a:lnTo>
                  <a:lnTo>
                    <a:pt x="153923" y="1882394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599688" y="3456432"/>
              <a:ext cx="154305" cy="1901189"/>
            </a:xfrm>
            <a:custGeom>
              <a:avLst/>
              <a:gdLst/>
              <a:ahLst/>
              <a:cxnLst/>
              <a:rect l="l" t="t" r="r" b="b"/>
              <a:pathLst>
                <a:path w="154304" h="1901189">
                  <a:moveTo>
                    <a:pt x="153924" y="0"/>
                  </a:moveTo>
                  <a:lnTo>
                    <a:pt x="0" y="0"/>
                  </a:lnTo>
                  <a:lnTo>
                    <a:pt x="0" y="1900682"/>
                  </a:lnTo>
                  <a:lnTo>
                    <a:pt x="153924" y="190068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023359" y="3433572"/>
              <a:ext cx="155575" cy="1924050"/>
            </a:xfrm>
            <a:custGeom>
              <a:avLst/>
              <a:gdLst/>
              <a:ahLst/>
              <a:cxnLst/>
              <a:rect l="l" t="t" r="r" b="b"/>
              <a:pathLst>
                <a:path w="155575" h="1924050">
                  <a:moveTo>
                    <a:pt x="155448" y="0"/>
                  </a:moveTo>
                  <a:lnTo>
                    <a:pt x="0" y="0"/>
                  </a:lnTo>
                  <a:lnTo>
                    <a:pt x="0" y="1923541"/>
                  </a:lnTo>
                  <a:lnTo>
                    <a:pt x="155448" y="192354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448555" y="3438144"/>
              <a:ext cx="155575" cy="1918970"/>
            </a:xfrm>
            <a:custGeom>
              <a:avLst/>
              <a:gdLst/>
              <a:ahLst/>
              <a:cxnLst/>
              <a:rect l="l" t="t" r="r" b="b"/>
              <a:pathLst>
                <a:path w="155575" h="1918970">
                  <a:moveTo>
                    <a:pt x="155448" y="0"/>
                  </a:moveTo>
                  <a:lnTo>
                    <a:pt x="0" y="0"/>
                  </a:lnTo>
                  <a:lnTo>
                    <a:pt x="0" y="1918970"/>
                  </a:lnTo>
                  <a:lnTo>
                    <a:pt x="155448" y="1918970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873752" y="3425952"/>
              <a:ext cx="154305" cy="1931670"/>
            </a:xfrm>
            <a:custGeom>
              <a:avLst/>
              <a:gdLst/>
              <a:ahLst/>
              <a:cxnLst/>
              <a:rect l="l" t="t" r="r" b="b"/>
              <a:pathLst>
                <a:path w="154304" h="1931670">
                  <a:moveTo>
                    <a:pt x="153924" y="0"/>
                  </a:moveTo>
                  <a:lnTo>
                    <a:pt x="0" y="0"/>
                  </a:lnTo>
                  <a:lnTo>
                    <a:pt x="0" y="1931162"/>
                  </a:lnTo>
                  <a:lnTo>
                    <a:pt x="153924" y="193116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298947" y="3322320"/>
              <a:ext cx="154305" cy="2035175"/>
            </a:xfrm>
            <a:custGeom>
              <a:avLst/>
              <a:gdLst/>
              <a:ahLst/>
              <a:cxnLst/>
              <a:rect l="l" t="t" r="r" b="b"/>
              <a:pathLst>
                <a:path w="154304" h="2035175">
                  <a:moveTo>
                    <a:pt x="153924" y="0"/>
                  </a:moveTo>
                  <a:lnTo>
                    <a:pt x="0" y="0"/>
                  </a:lnTo>
                  <a:lnTo>
                    <a:pt x="0" y="2034794"/>
                  </a:lnTo>
                  <a:lnTo>
                    <a:pt x="153924" y="2034794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722620" y="3223260"/>
              <a:ext cx="155575" cy="2134235"/>
            </a:xfrm>
            <a:custGeom>
              <a:avLst/>
              <a:gdLst/>
              <a:ahLst/>
              <a:cxnLst/>
              <a:rect l="l" t="t" r="r" b="b"/>
              <a:pathLst>
                <a:path w="155575" h="2134235">
                  <a:moveTo>
                    <a:pt x="155447" y="0"/>
                  </a:moveTo>
                  <a:lnTo>
                    <a:pt x="0" y="0"/>
                  </a:lnTo>
                  <a:lnTo>
                    <a:pt x="0" y="2133854"/>
                  </a:lnTo>
                  <a:lnTo>
                    <a:pt x="155447" y="2133854"/>
                  </a:lnTo>
                  <a:lnTo>
                    <a:pt x="155447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147815" y="3032760"/>
              <a:ext cx="155575" cy="2324735"/>
            </a:xfrm>
            <a:custGeom>
              <a:avLst/>
              <a:gdLst/>
              <a:ahLst/>
              <a:cxnLst/>
              <a:rect l="l" t="t" r="r" b="b"/>
              <a:pathLst>
                <a:path w="155575" h="2324735">
                  <a:moveTo>
                    <a:pt x="155448" y="0"/>
                  </a:moveTo>
                  <a:lnTo>
                    <a:pt x="0" y="0"/>
                  </a:lnTo>
                  <a:lnTo>
                    <a:pt x="0" y="2324354"/>
                  </a:lnTo>
                  <a:lnTo>
                    <a:pt x="155448" y="232435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573011" y="2909316"/>
              <a:ext cx="154305" cy="2447925"/>
            </a:xfrm>
            <a:custGeom>
              <a:avLst/>
              <a:gdLst/>
              <a:ahLst/>
              <a:cxnLst/>
              <a:rect l="l" t="t" r="r" b="b"/>
              <a:pathLst>
                <a:path w="154304" h="2447925">
                  <a:moveTo>
                    <a:pt x="153924" y="0"/>
                  </a:moveTo>
                  <a:lnTo>
                    <a:pt x="0" y="0"/>
                  </a:lnTo>
                  <a:lnTo>
                    <a:pt x="0" y="2447798"/>
                  </a:lnTo>
                  <a:lnTo>
                    <a:pt x="153924" y="244779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998207" y="2892552"/>
              <a:ext cx="154305" cy="2465070"/>
            </a:xfrm>
            <a:custGeom>
              <a:avLst/>
              <a:gdLst/>
              <a:ahLst/>
              <a:cxnLst/>
              <a:rect l="l" t="t" r="r" b="b"/>
              <a:pathLst>
                <a:path w="154304" h="2465070">
                  <a:moveTo>
                    <a:pt x="153924" y="0"/>
                  </a:moveTo>
                  <a:lnTo>
                    <a:pt x="0" y="0"/>
                  </a:lnTo>
                  <a:lnTo>
                    <a:pt x="0" y="2464562"/>
                  </a:lnTo>
                  <a:lnTo>
                    <a:pt x="153924" y="246456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421880" y="2604516"/>
              <a:ext cx="155575" cy="2752725"/>
            </a:xfrm>
            <a:custGeom>
              <a:avLst/>
              <a:gdLst/>
              <a:ahLst/>
              <a:cxnLst/>
              <a:rect l="l" t="t" r="r" b="b"/>
              <a:pathLst>
                <a:path w="155575" h="2752725">
                  <a:moveTo>
                    <a:pt x="155448" y="0"/>
                  </a:moveTo>
                  <a:lnTo>
                    <a:pt x="0" y="0"/>
                  </a:lnTo>
                  <a:lnTo>
                    <a:pt x="0" y="2752598"/>
                  </a:lnTo>
                  <a:lnTo>
                    <a:pt x="155448" y="275259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847076" y="2368296"/>
              <a:ext cx="154305" cy="2988945"/>
            </a:xfrm>
            <a:custGeom>
              <a:avLst/>
              <a:gdLst/>
              <a:ahLst/>
              <a:cxnLst/>
              <a:rect l="l" t="t" r="r" b="b"/>
              <a:pathLst>
                <a:path w="154304" h="2988945">
                  <a:moveTo>
                    <a:pt x="153924" y="0"/>
                  </a:moveTo>
                  <a:lnTo>
                    <a:pt x="0" y="0"/>
                  </a:lnTo>
                  <a:lnTo>
                    <a:pt x="0" y="2988818"/>
                  </a:lnTo>
                  <a:lnTo>
                    <a:pt x="153924" y="298881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8272271" y="2321052"/>
              <a:ext cx="154305" cy="3036570"/>
            </a:xfrm>
            <a:custGeom>
              <a:avLst/>
              <a:gdLst/>
              <a:ahLst/>
              <a:cxnLst/>
              <a:rect l="l" t="t" r="r" b="b"/>
              <a:pathLst>
                <a:path w="154304" h="3036570">
                  <a:moveTo>
                    <a:pt x="153924" y="0"/>
                  </a:moveTo>
                  <a:lnTo>
                    <a:pt x="0" y="0"/>
                  </a:lnTo>
                  <a:lnTo>
                    <a:pt x="0" y="3036062"/>
                  </a:lnTo>
                  <a:lnTo>
                    <a:pt x="153924" y="303606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8697468" y="2069592"/>
              <a:ext cx="154305" cy="3288029"/>
            </a:xfrm>
            <a:custGeom>
              <a:avLst/>
              <a:gdLst/>
              <a:ahLst/>
              <a:cxnLst/>
              <a:rect l="l" t="t" r="r" b="b"/>
              <a:pathLst>
                <a:path w="154304" h="3288029">
                  <a:moveTo>
                    <a:pt x="153924" y="0"/>
                  </a:moveTo>
                  <a:lnTo>
                    <a:pt x="0" y="0"/>
                  </a:lnTo>
                  <a:lnTo>
                    <a:pt x="0" y="3287522"/>
                  </a:lnTo>
                  <a:lnTo>
                    <a:pt x="153924" y="328752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121140" y="1996440"/>
              <a:ext cx="155575" cy="3361054"/>
            </a:xfrm>
            <a:custGeom>
              <a:avLst/>
              <a:gdLst/>
              <a:ahLst/>
              <a:cxnLst/>
              <a:rect l="l" t="t" r="r" b="b"/>
              <a:pathLst>
                <a:path w="155575" h="3361054">
                  <a:moveTo>
                    <a:pt x="155448" y="0"/>
                  </a:moveTo>
                  <a:lnTo>
                    <a:pt x="0" y="0"/>
                  </a:lnTo>
                  <a:lnTo>
                    <a:pt x="0" y="3360674"/>
                  </a:lnTo>
                  <a:lnTo>
                    <a:pt x="155448" y="336067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475232" y="3671316"/>
              <a:ext cx="154305" cy="1685925"/>
            </a:xfrm>
            <a:custGeom>
              <a:avLst/>
              <a:gdLst/>
              <a:ahLst/>
              <a:cxnLst/>
              <a:rect l="l" t="t" r="r" b="b"/>
              <a:pathLst>
                <a:path w="154305" h="1685925">
                  <a:moveTo>
                    <a:pt x="0" y="0"/>
                  </a:moveTo>
                  <a:lnTo>
                    <a:pt x="153924" y="0"/>
                  </a:lnTo>
                  <a:lnTo>
                    <a:pt x="153924" y="1685798"/>
                  </a:lnTo>
                  <a:lnTo>
                    <a:pt x="0" y="16857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900427" y="3640836"/>
              <a:ext cx="154305" cy="1716405"/>
            </a:xfrm>
            <a:custGeom>
              <a:avLst/>
              <a:gdLst/>
              <a:ahLst/>
              <a:cxnLst/>
              <a:rect l="l" t="t" r="r" b="b"/>
              <a:pathLst>
                <a:path w="154305" h="1716404">
                  <a:moveTo>
                    <a:pt x="0" y="0"/>
                  </a:moveTo>
                  <a:lnTo>
                    <a:pt x="153924" y="0"/>
                  </a:lnTo>
                  <a:lnTo>
                    <a:pt x="153924" y="1716277"/>
                  </a:lnTo>
                  <a:lnTo>
                    <a:pt x="0" y="17162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325623" y="3576828"/>
              <a:ext cx="154305" cy="1780539"/>
            </a:xfrm>
            <a:custGeom>
              <a:avLst/>
              <a:gdLst/>
              <a:ahLst/>
              <a:cxnLst/>
              <a:rect l="l" t="t" r="r" b="b"/>
              <a:pathLst>
                <a:path w="154305" h="1780539">
                  <a:moveTo>
                    <a:pt x="0" y="0"/>
                  </a:moveTo>
                  <a:lnTo>
                    <a:pt x="153924" y="0"/>
                  </a:lnTo>
                  <a:lnTo>
                    <a:pt x="153924" y="1780286"/>
                  </a:lnTo>
                  <a:lnTo>
                    <a:pt x="0" y="17802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749295" y="3477768"/>
              <a:ext cx="155575" cy="1879600"/>
            </a:xfrm>
            <a:custGeom>
              <a:avLst/>
              <a:gdLst/>
              <a:ahLst/>
              <a:cxnLst/>
              <a:rect l="l" t="t" r="r" b="b"/>
              <a:pathLst>
                <a:path w="155575" h="1879600">
                  <a:moveTo>
                    <a:pt x="0" y="0"/>
                  </a:moveTo>
                  <a:lnTo>
                    <a:pt x="155448" y="0"/>
                  </a:lnTo>
                  <a:lnTo>
                    <a:pt x="155448" y="1879346"/>
                  </a:lnTo>
                  <a:lnTo>
                    <a:pt x="0" y="18793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174492" y="3474720"/>
              <a:ext cx="154305" cy="1882775"/>
            </a:xfrm>
            <a:custGeom>
              <a:avLst/>
              <a:gdLst/>
              <a:ahLst/>
              <a:cxnLst/>
              <a:rect l="l" t="t" r="r" b="b"/>
              <a:pathLst>
                <a:path w="154304" h="1882775">
                  <a:moveTo>
                    <a:pt x="0" y="0"/>
                  </a:moveTo>
                  <a:lnTo>
                    <a:pt x="153923" y="0"/>
                  </a:lnTo>
                  <a:lnTo>
                    <a:pt x="153923" y="1882394"/>
                  </a:lnTo>
                  <a:lnTo>
                    <a:pt x="0" y="18823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599688" y="3456432"/>
              <a:ext cx="154305" cy="1901189"/>
            </a:xfrm>
            <a:custGeom>
              <a:avLst/>
              <a:gdLst/>
              <a:ahLst/>
              <a:cxnLst/>
              <a:rect l="l" t="t" r="r" b="b"/>
              <a:pathLst>
                <a:path w="154304" h="1901189">
                  <a:moveTo>
                    <a:pt x="0" y="0"/>
                  </a:moveTo>
                  <a:lnTo>
                    <a:pt x="153924" y="0"/>
                  </a:lnTo>
                  <a:lnTo>
                    <a:pt x="153924" y="1900682"/>
                  </a:lnTo>
                  <a:lnTo>
                    <a:pt x="0" y="190068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023359" y="3433572"/>
              <a:ext cx="155575" cy="1924050"/>
            </a:xfrm>
            <a:custGeom>
              <a:avLst/>
              <a:gdLst/>
              <a:ahLst/>
              <a:cxnLst/>
              <a:rect l="l" t="t" r="r" b="b"/>
              <a:pathLst>
                <a:path w="155575" h="1924050">
                  <a:moveTo>
                    <a:pt x="0" y="0"/>
                  </a:moveTo>
                  <a:lnTo>
                    <a:pt x="155448" y="0"/>
                  </a:lnTo>
                  <a:lnTo>
                    <a:pt x="155448" y="1923541"/>
                  </a:lnTo>
                  <a:lnTo>
                    <a:pt x="0" y="19235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448555" y="3438144"/>
              <a:ext cx="155575" cy="1918970"/>
            </a:xfrm>
            <a:custGeom>
              <a:avLst/>
              <a:gdLst/>
              <a:ahLst/>
              <a:cxnLst/>
              <a:rect l="l" t="t" r="r" b="b"/>
              <a:pathLst>
                <a:path w="155575" h="1918970">
                  <a:moveTo>
                    <a:pt x="0" y="0"/>
                  </a:moveTo>
                  <a:lnTo>
                    <a:pt x="155448" y="0"/>
                  </a:lnTo>
                  <a:lnTo>
                    <a:pt x="155448" y="1918970"/>
                  </a:lnTo>
                  <a:lnTo>
                    <a:pt x="0" y="19189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4873752" y="3425952"/>
              <a:ext cx="154305" cy="1931670"/>
            </a:xfrm>
            <a:custGeom>
              <a:avLst/>
              <a:gdLst/>
              <a:ahLst/>
              <a:cxnLst/>
              <a:rect l="l" t="t" r="r" b="b"/>
              <a:pathLst>
                <a:path w="154304" h="1931670">
                  <a:moveTo>
                    <a:pt x="0" y="0"/>
                  </a:moveTo>
                  <a:lnTo>
                    <a:pt x="153924" y="0"/>
                  </a:lnTo>
                  <a:lnTo>
                    <a:pt x="153924" y="1931162"/>
                  </a:lnTo>
                  <a:lnTo>
                    <a:pt x="0" y="19311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5298947" y="3322320"/>
              <a:ext cx="154305" cy="2035175"/>
            </a:xfrm>
            <a:custGeom>
              <a:avLst/>
              <a:gdLst/>
              <a:ahLst/>
              <a:cxnLst/>
              <a:rect l="l" t="t" r="r" b="b"/>
              <a:pathLst>
                <a:path w="154304" h="2035175">
                  <a:moveTo>
                    <a:pt x="0" y="0"/>
                  </a:moveTo>
                  <a:lnTo>
                    <a:pt x="153924" y="0"/>
                  </a:lnTo>
                  <a:lnTo>
                    <a:pt x="153924" y="2034794"/>
                  </a:lnTo>
                  <a:lnTo>
                    <a:pt x="0" y="203479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5722620" y="3223260"/>
              <a:ext cx="155575" cy="2134235"/>
            </a:xfrm>
            <a:custGeom>
              <a:avLst/>
              <a:gdLst/>
              <a:ahLst/>
              <a:cxnLst/>
              <a:rect l="l" t="t" r="r" b="b"/>
              <a:pathLst>
                <a:path w="155575" h="2134235">
                  <a:moveTo>
                    <a:pt x="0" y="0"/>
                  </a:moveTo>
                  <a:lnTo>
                    <a:pt x="155447" y="0"/>
                  </a:lnTo>
                  <a:lnTo>
                    <a:pt x="155447" y="2133854"/>
                  </a:lnTo>
                  <a:lnTo>
                    <a:pt x="0" y="21338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6147815" y="3032760"/>
              <a:ext cx="155575" cy="2324735"/>
            </a:xfrm>
            <a:custGeom>
              <a:avLst/>
              <a:gdLst/>
              <a:ahLst/>
              <a:cxnLst/>
              <a:rect l="l" t="t" r="r" b="b"/>
              <a:pathLst>
                <a:path w="155575" h="2324735">
                  <a:moveTo>
                    <a:pt x="0" y="0"/>
                  </a:moveTo>
                  <a:lnTo>
                    <a:pt x="155448" y="0"/>
                  </a:lnTo>
                  <a:lnTo>
                    <a:pt x="155448" y="2324354"/>
                  </a:lnTo>
                  <a:lnTo>
                    <a:pt x="0" y="232435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573011" y="2909316"/>
              <a:ext cx="154305" cy="2447925"/>
            </a:xfrm>
            <a:custGeom>
              <a:avLst/>
              <a:gdLst/>
              <a:ahLst/>
              <a:cxnLst/>
              <a:rect l="l" t="t" r="r" b="b"/>
              <a:pathLst>
                <a:path w="154304" h="2447925">
                  <a:moveTo>
                    <a:pt x="0" y="0"/>
                  </a:moveTo>
                  <a:lnTo>
                    <a:pt x="153924" y="0"/>
                  </a:lnTo>
                  <a:lnTo>
                    <a:pt x="153924" y="2447798"/>
                  </a:lnTo>
                  <a:lnTo>
                    <a:pt x="0" y="24477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6998207" y="2892552"/>
              <a:ext cx="154305" cy="2465070"/>
            </a:xfrm>
            <a:custGeom>
              <a:avLst/>
              <a:gdLst/>
              <a:ahLst/>
              <a:cxnLst/>
              <a:rect l="l" t="t" r="r" b="b"/>
              <a:pathLst>
                <a:path w="154304" h="2465070">
                  <a:moveTo>
                    <a:pt x="0" y="0"/>
                  </a:moveTo>
                  <a:lnTo>
                    <a:pt x="153924" y="0"/>
                  </a:lnTo>
                  <a:lnTo>
                    <a:pt x="153924" y="2464562"/>
                  </a:lnTo>
                  <a:lnTo>
                    <a:pt x="0" y="24645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421880" y="2604516"/>
              <a:ext cx="155575" cy="2752725"/>
            </a:xfrm>
            <a:custGeom>
              <a:avLst/>
              <a:gdLst/>
              <a:ahLst/>
              <a:cxnLst/>
              <a:rect l="l" t="t" r="r" b="b"/>
              <a:pathLst>
                <a:path w="155575" h="2752725">
                  <a:moveTo>
                    <a:pt x="0" y="0"/>
                  </a:moveTo>
                  <a:lnTo>
                    <a:pt x="155448" y="0"/>
                  </a:lnTo>
                  <a:lnTo>
                    <a:pt x="155448" y="2752598"/>
                  </a:lnTo>
                  <a:lnTo>
                    <a:pt x="0" y="27525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847076" y="2368296"/>
              <a:ext cx="154305" cy="2988945"/>
            </a:xfrm>
            <a:custGeom>
              <a:avLst/>
              <a:gdLst/>
              <a:ahLst/>
              <a:cxnLst/>
              <a:rect l="l" t="t" r="r" b="b"/>
              <a:pathLst>
                <a:path w="154304" h="2988945">
                  <a:moveTo>
                    <a:pt x="0" y="0"/>
                  </a:moveTo>
                  <a:lnTo>
                    <a:pt x="153924" y="0"/>
                  </a:lnTo>
                  <a:lnTo>
                    <a:pt x="153924" y="2988818"/>
                  </a:lnTo>
                  <a:lnTo>
                    <a:pt x="0" y="298881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272271" y="2321052"/>
              <a:ext cx="154305" cy="3036570"/>
            </a:xfrm>
            <a:custGeom>
              <a:avLst/>
              <a:gdLst/>
              <a:ahLst/>
              <a:cxnLst/>
              <a:rect l="l" t="t" r="r" b="b"/>
              <a:pathLst>
                <a:path w="154304" h="3036570">
                  <a:moveTo>
                    <a:pt x="0" y="0"/>
                  </a:moveTo>
                  <a:lnTo>
                    <a:pt x="153924" y="0"/>
                  </a:lnTo>
                  <a:lnTo>
                    <a:pt x="153924" y="3036062"/>
                  </a:lnTo>
                  <a:lnTo>
                    <a:pt x="0" y="30360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697468" y="2069592"/>
              <a:ext cx="154305" cy="3288029"/>
            </a:xfrm>
            <a:custGeom>
              <a:avLst/>
              <a:gdLst/>
              <a:ahLst/>
              <a:cxnLst/>
              <a:rect l="l" t="t" r="r" b="b"/>
              <a:pathLst>
                <a:path w="154304" h="3288029">
                  <a:moveTo>
                    <a:pt x="0" y="0"/>
                  </a:moveTo>
                  <a:lnTo>
                    <a:pt x="153924" y="0"/>
                  </a:lnTo>
                  <a:lnTo>
                    <a:pt x="153924" y="3287522"/>
                  </a:lnTo>
                  <a:lnTo>
                    <a:pt x="0" y="32875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121140" y="1996440"/>
              <a:ext cx="155575" cy="3361054"/>
            </a:xfrm>
            <a:custGeom>
              <a:avLst/>
              <a:gdLst/>
              <a:ahLst/>
              <a:cxnLst/>
              <a:rect l="l" t="t" r="r" b="b"/>
              <a:pathLst>
                <a:path w="155575" h="3361054">
                  <a:moveTo>
                    <a:pt x="0" y="0"/>
                  </a:moveTo>
                  <a:lnTo>
                    <a:pt x="155448" y="0"/>
                  </a:lnTo>
                  <a:lnTo>
                    <a:pt x="155448" y="3360674"/>
                  </a:lnTo>
                  <a:lnTo>
                    <a:pt x="0" y="33606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629155" y="4038600"/>
              <a:ext cx="155575" cy="1318895"/>
            </a:xfrm>
            <a:custGeom>
              <a:avLst/>
              <a:gdLst/>
              <a:ahLst/>
              <a:cxnLst/>
              <a:rect l="l" t="t" r="r" b="b"/>
              <a:pathLst>
                <a:path w="155575" h="1318895">
                  <a:moveTo>
                    <a:pt x="155448" y="0"/>
                  </a:moveTo>
                  <a:lnTo>
                    <a:pt x="0" y="0"/>
                  </a:lnTo>
                  <a:lnTo>
                    <a:pt x="0" y="1318514"/>
                  </a:lnTo>
                  <a:lnTo>
                    <a:pt x="155448" y="1318514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054351" y="4012692"/>
              <a:ext cx="154305" cy="1344930"/>
            </a:xfrm>
            <a:custGeom>
              <a:avLst/>
              <a:gdLst/>
              <a:ahLst/>
              <a:cxnLst/>
              <a:rect l="l" t="t" r="r" b="b"/>
              <a:pathLst>
                <a:path w="154305" h="1344929">
                  <a:moveTo>
                    <a:pt x="153924" y="0"/>
                  </a:moveTo>
                  <a:lnTo>
                    <a:pt x="0" y="0"/>
                  </a:lnTo>
                  <a:lnTo>
                    <a:pt x="0" y="1344422"/>
                  </a:lnTo>
                  <a:lnTo>
                    <a:pt x="153924" y="1344422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479548" y="3979164"/>
              <a:ext cx="154305" cy="1377950"/>
            </a:xfrm>
            <a:custGeom>
              <a:avLst/>
              <a:gdLst/>
              <a:ahLst/>
              <a:cxnLst/>
              <a:rect l="l" t="t" r="r" b="b"/>
              <a:pathLst>
                <a:path w="154305" h="1377950">
                  <a:moveTo>
                    <a:pt x="153924" y="0"/>
                  </a:moveTo>
                  <a:lnTo>
                    <a:pt x="0" y="0"/>
                  </a:lnTo>
                  <a:lnTo>
                    <a:pt x="0" y="1377950"/>
                  </a:lnTo>
                  <a:lnTo>
                    <a:pt x="153924" y="1377950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904744" y="3939540"/>
              <a:ext cx="154305" cy="1417955"/>
            </a:xfrm>
            <a:custGeom>
              <a:avLst/>
              <a:gdLst/>
              <a:ahLst/>
              <a:cxnLst/>
              <a:rect l="l" t="t" r="r" b="b"/>
              <a:pathLst>
                <a:path w="154305" h="1417954">
                  <a:moveTo>
                    <a:pt x="153924" y="0"/>
                  </a:moveTo>
                  <a:lnTo>
                    <a:pt x="0" y="0"/>
                  </a:lnTo>
                  <a:lnTo>
                    <a:pt x="0" y="1417574"/>
                  </a:lnTo>
                  <a:lnTo>
                    <a:pt x="153924" y="1417574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328415" y="3899916"/>
              <a:ext cx="155575" cy="1457325"/>
            </a:xfrm>
            <a:custGeom>
              <a:avLst/>
              <a:gdLst/>
              <a:ahLst/>
              <a:cxnLst/>
              <a:rect l="l" t="t" r="r" b="b"/>
              <a:pathLst>
                <a:path w="155575" h="1457325">
                  <a:moveTo>
                    <a:pt x="155448" y="0"/>
                  </a:moveTo>
                  <a:lnTo>
                    <a:pt x="0" y="0"/>
                  </a:lnTo>
                  <a:lnTo>
                    <a:pt x="0" y="1457198"/>
                  </a:lnTo>
                  <a:lnTo>
                    <a:pt x="155448" y="1457198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753611" y="3886200"/>
              <a:ext cx="154305" cy="1471295"/>
            </a:xfrm>
            <a:custGeom>
              <a:avLst/>
              <a:gdLst/>
              <a:ahLst/>
              <a:cxnLst/>
              <a:rect l="l" t="t" r="r" b="b"/>
              <a:pathLst>
                <a:path w="154304" h="1471295">
                  <a:moveTo>
                    <a:pt x="153924" y="0"/>
                  </a:moveTo>
                  <a:lnTo>
                    <a:pt x="0" y="0"/>
                  </a:lnTo>
                  <a:lnTo>
                    <a:pt x="0" y="1470914"/>
                  </a:lnTo>
                  <a:lnTo>
                    <a:pt x="153924" y="1470914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178808" y="3832860"/>
              <a:ext cx="154305" cy="1524635"/>
            </a:xfrm>
            <a:custGeom>
              <a:avLst/>
              <a:gdLst/>
              <a:ahLst/>
              <a:cxnLst/>
              <a:rect l="l" t="t" r="r" b="b"/>
              <a:pathLst>
                <a:path w="154304" h="1524635">
                  <a:moveTo>
                    <a:pt x="153924" y="0"/>
                  </a:moveTo>
                  <a:lnTo>
                    <a:pt x="0" y="0"/>
                  </a:lnTo>
                  <a:lnTo>
                    <a:pt x="0" y="1524253"/>
                  </a:lnTo>
                  <a:lnTo>
                    <a:pt x="153924" y="1524253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604003" y="3817620"/>
              <a:ext cx="154305" cy="1539875"/>
            </a:xfrm>
            <a:custGeom>
              <a:avLst/>
              <a:gdLst/>
              <a:ahLst/>
              <a:cxnLst/>
              <a:rect l="l" t="t" r="r" b="b"/>
              <a:pathLst>
                <a:path w="154304" h="1539875">
                  <a:moveTo>
                    <a:pt x="153924" y="0"/>
                  </a:moveTo>
                  <a:lnTo>
                    <a:pt x="0" y="0"/>
                  </a:lnTo>
                  <a:lnTo>
                    <a:pt x="0" y="1539494"/>
                  </a:lnTo>
                  <a:lnTo>
                    <a:pt x="153924" y="1539494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027676" y="3782568"/>
              <a:ext cx="155575" cy="1574800"/>
            </a:xfrm>
            <a:custGeom>
              <a:avLst/>
              <a:gdLst/>
              <a:ahLst/>
              <a:cxnLst/>
              <a:rect l="l" t="t" r="r" b="b"/>
              <a:pathLst>
                <a:path w="155575" h="1574800">
                  <a:moveTo>
                    <a:pt x="155448" y="0"/>
                  </a:moveTo>
                  <a:lnTo>
                    <a:pt x="0" y="0"/>
                  </a:lnTo>
                  <a:lnTo>
                    <a:pt x="0" y="1574546"/>
                  </a:lnTo>
                  <a:lnTo>
                    <a:pt x="155448" y="1574546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5452871" y="3749040"/>
              <a:ext cx="154305" cy="1608455"/>
            </a:xfrm>
            <a:custGeom>
              <a:avLst/>
              <a:gdLst/>
              <a:ahLst/>
              <a:cxnLst/>
              <a:rect l="l" t="t" r="r" b="b"/>
              <a:pathLst>
                <a:path w="154304" h="1608454">
                  <a:moveTo>
                    <a:pt x="153924" y="0"/>
                  </a:moveTo>
                  <a:lnTo>
                    <a:pt x="0" y="0"/>
                  </a:lnTo>
                  <a:lnTo>
                    <a:pt x="0" y="1608074"/>
                  </a:lnTo>
                  <a:lnTo>
                    <a:pt x="153924" y="1608074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5878067" y="3694176"/>
              <a:ext cx="154305" cy="1663064"/>
            </a:xfrm>
            <a:custGeom>
              <a:avLst/>
              <a:gdLst/>
              <a:ahLst/>
              <a:cxnLst/>
              <a:rect l="l" t="t" r="r" b="b"/>
              <a:pathLst>
                <a:path w="154304" h="1663064">
                  <a:moveTo>
                    <a:pt x="153924" y="0"/>
                  </a:moveTo>
                  <a:lnTo>
                    <a:pt x="0" y="0"/>
                  </a:lnTo>
                  <a:lnTo>
                    <a:pt x="0" y="1662938"/>
                  </a:lnTo>
                  <a:lnTo>
                    <a:pt x="153924" y="166293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303264" y="3617976"/>
              <a:ext cx="154305" cy="1739264"/>
            </a:xfrm>
            <a:custGeom>
              <a:avLst/>
              <a:gdLst/>
              <a:ahLst/>
              <a:cxnLst/>
              <a:rect l="l" t="t" r="r" b="b"/>
              <a:pathLst>
                <a:path w="154304" h="1739264">
                  <a:moveTo>
                    <a:pt x="153924" y="0"/>
                  </a:moveTo>
                  <a:lnTo>
                    <a:pt x="0" y="0"/>
                  </a:lnTo>
                  <a:lnTo>
                    <a:pt x="0" y="1739138"/>
                  </a:lnTo>
                  <a:lnTo>
                    <a:pt x="153924" y="1739138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6726935" y="3528060"/>
              <a:ext cx="155575" cy="1829435"/>
            </a:xfrm>
            <a:custGeom>
              <a:avLst/>
              <a:gdLst/>
              <a:ahLst/>
              <a:cxnLst/>
              <a:rect l="l" t="t" r="r" b="b"/>
              <a:pathLst>
                <a:path w="155575" h="1829435">
                  <a:moveTo>
                    <a:pt x="155448" y="0"/>
                  </a:moveTo>
                  <a:lnTo>
                    <a:pt x="0" y="0"/>
                  </a:lnTo>
                  <a:lnTo>
                    <a:pt x="0" y="1829053"/>
                  </a:lnTo>
                  <a:lnTo>
                    <a:pt x="155448" y="1829053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152131" y="3444240"/>
              <a:ext cx="154305" cy="1913255"/>
            </a:xfrm>
            <a:custGeom>
              <a:avLst/>
              <a:gdLst/>
              <a:ahLst/>
              <a:cxnLst/>
              <a:rect l="l" t="t" r="r" b="b"/>
              <a:pathLst>
                <a:path w="154304" h="1913254">
                  <a:moveTo>
                    <a:pt x="153924" y="0"/>
                  </a:moveTo>
                  <a:lnTo>
                    <a:pt x="0" y="0"/>
                  </a:lnTo>
                  <a:lnTo>
                    <a:pt x="0" y="1912874"/>
                  </a:lnTo>
                  <a:lnTo>
                    <a:pt x="153924" y="1912874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577328" y="3363468"/>
              <a:ext cx="154305" cy="1993900"/>
            </a:xfrm>
            <a:custGeom>
              <a:avLst/>
              <a:gdLst/>
              <a:ahLst/>
              <a:cxnLst/>
              <a:rect l="l" t="t" r="r" b="b"/>
              <a:pathLst>
                <a:path w="154304" h="1993900">
                  <a:moveTo>
                    <a:pt x="153924" y="0"/>
                  </a:moveTo>
                  <a:lnTo>
                    <a:pt x="0" y="0"/>
                  </a:lnTo>
                  <a:lnTo>
                    <a:pt x="0" y="1993646"/>
                  </a:lnTo>
                  <a:lnTo>
                    <a:pt x="153924" y="1993646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001000" y="3279648"/>
              <a:ext cx="155575" cy="2077720"/>
            </a:xfrm>
            <a:custGeom>
              <a:avLst/>
              <a:gdLst/>
              <a:ahLst/>
              <a:cxnLst/>
              <a:rect l="l" t="t" r="r" b="b"/>
              <a:pathLst>
                <a:path w="155575" h="2077720">
                  <a:moveTo>
                    <a:pt x="155448" y="0"/>
                  </a:moveTo>
                  <a:lnTo>
                    <a:pt x="0" y="0"/>
                  </a:lnTo>
                  <a:lnTo>
                    <a:pt x="0" y="2077465"/>
                  </a:lnTo>
                  <a:lnTo>
                    <a:pt x="155448" y="2077465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426195" y="3204972"/>
              <a:ext cx="155575" cy="2152650"/>
            </a:xfrm>
            <a:custGeom>
              <a:avLst/>
              <a:gdLst/>
              <a:ahLst/>
              <a:cxnLst/>
              <a:rect l="l" t="t" r="r" b="b"/>
              <a:pathLst>
                <a:path w="155575" h="2152650">
                  <a:moveTo>
                    <a:pt x="155448" y="0"/>
                  </a:moveTo>
                  <a:lnTo>
                    <a:pt x="0" y="0"/>
                  </a:lnTo>
                  <a:lnTo>
                    <a:pt x="0" y="2152141"/>
                  </a:lnTo>
                  <a:lnTo>
                    <a:pt x="155448" y="2152141"/>
                  </a:lnTo>
                  <a:lnTo>
                    <a:pt x="155448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851392" y="3110484"/>
              <a:ext cx="154305" cy="2246630"/>
            </a:xfrm>
            <a:custGeom>
              <a:avLst/>
              <a:gdLst/>
              <a:ahLst/>
              <a:cxnLst/>
              <a:rect l="l" t="t" r="r" b="b"/>
              <a:pathLst>
                <a:path w="154304" h="2246629">
                  <a:moveTo>
                    <a:pt x="153924" y="0"/>
                  </a:moveTo>
                  <a:lnTo>
                    <a:pt x="0" y="0"/>
                  </a:lnTo>
                  <a:lnTo>
                    <a:pt x="0" y="2246629"/>
                  </a:lnTo>
                  <a:lnTo>
                    <a:pt x="153924" y="2246629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276588" y="3009900"/>
              <a:ext cx="154305" cy="2347595"/>
            </a:xfrm>
            <a:custGeom>
              <a:avLst/>
              <a:gdLst/>
              <a:ahLst/>
              <a:cxnLst/>
              <a:rect l="l" t="t" r="r" b="b"/>
              <a:pathLst>
                <a:path w="154304" h="2347595">
                  <a:moveTo>
                    <a:pt x="153923" y="0"/>
                  </a:moveTo>
                  <a:lnTo>
                    <a:pt x="0" y="0"/>
                  </a:lnTo>
                  <a:lnTo>
                    <a:pt x="0" y="2347214"/>
                  </a:lnTo>
                  <a:lnTo>
                    <a:pt x="153923" y="2347214"/>
                  </a:lnTo>
                  <a:lnTo>
                    <a:pt x="153923" y="0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629155" y="4038600"/>
              <a:ext cx="155575" cy="1318895"/>
            </a:xfrm>
            <a:custGeom>
              <a:avLst/>
              <a:gdLst/>
              <a:ahLst/>
              <a:cxnLst/>
              <a:rect l="l" t="t" r="r" b="b"/>
              <a:pathLst>
                <a:path w="155575" h="1318895">
                  <a:moveTo>
                    <a:pt x="0" y="0"/>
                  </a:moveTo>
                  <a:lnTo>
                    <a:pt x="155448" y="0"/>
                  </a:lnTo>
                  <a:lnTo>
                    <a:pt x="155448" y="1318514"/>
                  </a:lnTo>
                  <a:lnTo>
                    <a:pt x="0" y="13185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054351" y="4012692"/>
              <a:ext cx="154305" cy="1344930"/>
            </a:xfrm>
            <a:custGeom>
              <a:avLst/>
              <a:gdLst/>
              <a:ahLst/>
              <a:cxnLst/>
              <a:rect l="l" t="t" r="r" b="b"/>
              <a:pathLst>
                <a:path w="154305" h="1344929">
                  <a:moveTo>
                    <a:pt x="0" y="0"/>
                  </a:moveTo>
                  <a:lnTo>
                    <a:pt x="153924" y="0"/>
                  </a:lnTo>
                  <a:lnTo>
                    <a:pt x="153924" y="1344422"/>
                  </a:lnTo>
                  <a:lnTo>
                    <a:pt x="0" y="13444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479548" y="3979164"/>
              <a:ext cx="154305" cy="1377950"/>
            </a:xfrm>
            <a:custGeom>
              <a:avLst/>
              <a:gdLst/>
              <a:ahLst/>
              <a:cxnLst/>
              <a:rect l="l" t="t" r="r" b="b"/>
              <a:pathLst>
                <a:path w="154305" h="1377950">
                  <a:moveTo>
                    <a:pt x="0" y="0"/>
                  </a:moveTo>
                  <a:lnTo>
                    <a:pt x="153924" y="0"/>
                  </a:lnTo>
                  <a:lnTo>
                    <a:pt x="153924" y="1377950"/>
                  </a:lnTo>
                  <a:lnTo>
                    <a:pt x="0" y="13779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904744" y="3939540"/>
              <a:ext cx="154305" cy="1417955"/>
            </a:xfrm>
            <a:custGeom>
              <a:avLst/>
              <a:gdLst/>
              <a:ahLst/>
              <a:cxnLst/>
              <a:rect l="l" t="t" r="r" b="b"/>
              <a:pathLst>
                <a:path w="154305" h="1417954">
                  <a:moveTo>
                    <a:pt x="0" y="0"/>
                  </a:moveTo>
                  <a:lnTo>
                    <a:pt x="153924" y="0"/>
                  </a:lnTo>
                  <a:lnTo>
                    <a:pt x="153924" y="1417574"/>
                  </a:lnTo>
                  <a:lnTo>
                    <a:pt x="0" y="14175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3328415" y="3899916"/>
              <a:ext cx="155575" cy="1457325"/>
            </a:xfrm>
            <a:custGeom>
              <a:avLst/>
              <a:gdLst/>
              <a:ahLst/>
              <a:cxnLst/>
              <a:rect l="l" t="t" r="r" b="b"/>
              <a:pathLst>
                <a:path w="155575" h="1457325">
                  <a:moveTo>
                    <a:pt x="0" y="0"/>
                  </a:moveTo>
                  <a:lnTo>
                    <a:pt x="155448" y="0"/>
                  </a:lnTo>
                  <a:lnTo>
                    <a:pt x="155448" y="1457198"/>
                  </a:lnTo>
                  <a:lnTo>
                    <a:pt x="0" y="14571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753611" y="3886200"/>
              <a:ext cx="154305" cy="1471295"/>
            </a:xfrm>
            <a:custGeom>
              <a:avLst/>
              <a:gdLst/>
              <a:ahLst/>
              <a:cxnLst/>
              <a:rect l="l" t="t" r="r" b="b"/>
              <a:pathLst>
                <a:path w="154304" h="1471295">
                  <a:moveTo>
                    <a:pt x="0" y="0"/>
                  </a:moveTo>
                  <a:lnTo>
                    <a:pt x="153924" y="0"/>
                  </a:lnTo>
                  <a:lnTo>
                    <a:pt x="153924" y="1470914"/>
                  </a:lnTo>
                  <a:lnTo>
                    <a:pt x="0" y="14709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4178808" y="3832860"/>
              <a:ext cx="154305" cy="1524635"/>
            </a:xfrm>
            <a:custGeom>
              <a:avLst/>
              <a:gdLst/>
              <a:ahLst/>
              <a:cxnLst/>
              <a:rect l="l" t="t" r="r" b="b"/>
              <a:pathLst>
                <a:path w="154304" h="1524635">
                  <a:moveTo>
                    <a:pt x="0" y="0"/>
                  </a:moveTo>
                  <a:lnTo>
                    <a:pt x="153924" y="0"/>
                  </a:lnTo>
                  <a:lnTo>
                    <a:pt x="153924" y="1524253"/>
                  </a:lnTo>
                  <a:lnTo>
                    <a:pt x="0" y="15242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604003" y="3817620"/>
              <a:ext cx="154305" cy="1539875"/>
            </a:xfrm>
            <a:custGeom>
              <a:avLst/>
              <a:gdLst/>
              <a:ahLst/>
              <a:cxnLst/>
              <a:rect l="l" t="t" r="r" b="b"/>
              <a:pathLst>
                <a:path w="154304" h="1539875">
                  <a:moveTo>
                    <a:pt x="0" y="0"/>
                  </a:moveTo>
                  <a:lnTo>
                    <a:pt x="153924" y="0"/>
                  </a:lnTo>
                  <a:lnTo>
                    <a:pt x="153924" y="1539494"/>
                  </a:lnTo>
                  <a:lnTo>
                    <a:pt x="0" y="15394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5027676" y="3782568"/>
              <a:ext cx="155575" cy="1574800"/>
            </a:xfrm>
            <a:custGeom>
              <a:avLst/>
              <a:gdLst/>
              <a:ahLst/>
              <a:cxnLst/>
              <a:rect l="l" t="t" r="r" b="b"/>
              <a:pathLst>
                <a:path w="155575" h="1574800">
                  <a:moveTo>
                    <a:pt x="0" y="0"/>
                  </a:moveTo>
                  <a:lnTo>
                    <a:pt x="155448" y="0"/>
                  </a:lnTo>
                  <a:lnTo>
                    <a:pt x="155448" y="1574546"/>
                  </a:lnTo>
                  <a:lnTo>
                    <a:pt x="0" y="15745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5452871" y="3749040"/>
              <a:ext cx="154305" cy="1608455"/>
            </a:xfrm>
            <a:custGeom>
              <a:avLst/>
              <a:gdLst/>
              <a:ahLst/>
              <a:cxnLst/>
              <a:rect l="l" t="t" r="r" b="b"/>
              <a:pathLst>
                <a:path w="154304" h="1608454">
                  <a:moveTo>
                    <a:pt x="0" y="0"/>
                  </a:moveTo>
                  <a:lnTo>
                    <a:pt x="153924" y="0"/>
                  </a:lnTo>
                  <a:lnTo>
                    <a:pt x="153924" y="1608074"/>
                  </a:lnTo>
                  <a:lnTo>
                    <a:pt x="0" y="16080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878067" y="3694176"/>
              <a:ext cx="154305" cy="1663064"/>
            </a:xfrm>
            <a:custGeom>
              <a:avLst/>
              <a:gdLst/>
              <a:ahLst/>
              <a:cxnLst/>
              <a:rect l="l" t="t" r="r" b="b"/>
              <a:pathLst>
                <a:path w="154304" h="1663064">
                  <a:moveTo>
                    <a:pt x="0" y="0"/>
                  </a:moveTo>
                  <a:lnTo>
                    <a:pt x="153924" y="0"/>
                  </a:lnTo>
                  <a:lnTo>
                    <a:pt x="153924" y="1662938"/>
                  </a:lnTo>
                  <a:lnTo>
                    <a:pt x="0" y="166293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6303264" y="3617976"/>
              <a:ext cx="154305" cy="1739264"/>
            </a:xfrm>
            <a:custGeom>
              <a:avLst/>
              <a:gdLst/>
              <a:ahLst/>
              <a:cxnLst/>
              <a:rect l="l" t="t" r="r" b="b"/>
              <a:pathLst>
                <a:path w="154304" h="1739264">
                  <a:moveTo>
                    <a:pt x="0" y="0"/>
                  </a:moveTo>
                  <a:lnTo>
                    <a:pt x="153924" y="0"/>
                  </a:lnTo>
                  <a:lnTo>
                    <a:pt x="153924" y="1739138"/>
                  </a:lnTo>
                  <a:lnTo>
                    <a:pt x="0" y="17391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726935" y="3528060"/>
              <a:ext cx="155575" cy="1829435"/>
            </a:xfrm>
            <a:custGeom>
              <a:avLst/>
              <a:gdLst/>
              <a:ahLst/>
              <a:cxnLst/>
              <a:rect l="l" t="t" r="r" b="b"/>
              <a:pathLst>
                <a:path w="155575" h="1829435">
                  <a:moveTo>
                    <a:pt x="0" y="0"/>
                  </a:moveTo>
                  <a:lnTo>
                    <a:pt x="155448" y="0"/>
                  </a:lnTo>
                  <a:lnTo>
                    <a:pt x="155448" y="1829053"/>
                  </a:lnTo>
                  <a:lnTo>
                    <a:pt x="0" y="18290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152131" y="3444240"/>
              <a:ext cx="154305" cy="1913255"/>
            </a:xfrm>
            <a:custGeom>
              <a:avLst/>
              <a:gdLst/>
              <a:ahLst/>
              <a:cxnLst/>
              <a:rect l="l" t="t" r="r" b="b"/>
              <a:pathLst>
                <a:path w="154304" h="1913254">
                  <a:moveTo>
                    <a:pt x="0" y="0"/>
                  </a:moveTo>
                  <a:lnTo>
                    <a:pt x="153924" y="0"/>
                  </a:lnTo>
                  <a:lnTo>
                    <a:pt x="153924" y="1912874"/>
                  </a:lnTo>
                  <a:lnTo>
                    <a:pt x="0" y="19128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577328" y="3363468"/>
              <a:ext cx="154305" cy="1993900"/>
            </a:xfrm>
            <a:custGeom>
              <a:avLst/>
              <a:gdLst/>
              <a:ahLst/>
              <a:cxnLst/>
              <a:rect l="l" t="t" r="r" b="b"/>
              <a:pathLst>
                <a:path w="154304" h="1993900">
                  <a:moveTo>
                    <a:pt x="0" y="0"/>
                  </a:moveTo>
                  <a:lnTo>
                    <a:pt x="153924" y="0"/>
                  </a:lnTo>
                  <a:lnTo>
                    <a:pt x="153924" y="1993646"/>
                  </a:lnTo>
                  <a:lnTo>
                    <a:pt x="0" y="19936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001000" y="3279648"/>
              <a:ext cx="155575" cy="2077720"/>
            </a:xfrm>
            <a:custGeom>
              <a:avLst/>
              <a:gdLst/>
              <a:ahLst/>
              <a:cxnLst/>
              <a:rect l="l" t="t" r="r" b="b"/>
              <a:pathLst>
                <a:path w="155575" h="2077720">
                  <a:moveTo>
                    <a:pt x="0" y="0"/>
                  </a:moveTo>
                  <a:lnTo>
                    <a:pt x="155448" y="0"/>
                  </a:lnTo>
                  <a:lnTo>
                    <a:pt x="155448" y="2077465"/>
                  </a:lnTo>
                  <a:lnTo>
                    <a:pt x="0" y="20774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26195" y="3204972"/>
              <a:ext cx="155575" cy="2152650"/>
            </a:xfrm>
            <a:custGeom>
              <a:avLst/>
              <a:gdLst/>
              <a:ahLst/>
              <a:cxnLst/>
              <a:rect l="l" t="t" r="r" b="b"/>
              <a:pathLst>
                <a:path w="155575" h="2152650">
                  <a:moveTo>
                    <a:pt x="0" y="0"/>
                  </a:moveTo>
                  <a:lnTo>
                    <a:pt x="155448" y="0"/>
                  </a:lnTo>
                  <a:lnTo>
                    <a:pt x="155448" y="2152141"/>
                  </a:lnTo>
                  <a:lnTo>
                    <a:pt x="0" y="21521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851392" y="3110484"/>
              <a:ext cx="154305" cy="2246630"/>
            </a:xfrm>
            <a:custGeom>
              <a:avLst/>
              <a:gdLst/>
              <a:ahLst/>
              <a:cxnLst/>
              <a:rect l="l" t="t" r="r" b="b"/>
              <a:pathLst>
                <a:path w="154304" h="2246629">
                  <a:moveTo>
                    <a:pt x="0" y="0"/>
                  </a:moveTo>
                  <a:lnTo>
                    <a:pt x="153924" y="0"/>
                  </a:lnTo>
                  <a:lnTo>
                    <a:pt x="153924" y="2246629"/>
                  </a:lnTo>
                  <a:lnTo>
                    <a:pt x="0" y="224662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276588" y="3009900"/>
              <a:ext cx="154305" cy="2347595"/>
            </a:xfrm>
            <a:custGeom>
              <a:avLst/>
              <a:gdLst/>
              <a:ahLst/>
              <a:cxnLst/>
              <a:rect l="l" t="t" r="r" b="b"/>
              <a:pathLst>
                <a:path w="154304" h="2347595">
                  <a:moveTo>
                    <a:pt x="0" y="0"/>
                  </a:moveTo>
                  <a:lnTo>
                    <a:pt x="153923" y="0"/>
                  </a:lnTo>
                  <a:lnTo>
                    <a:pt x="153923" y="2347214"/>
                  </a:lnTo>
                  <a:lnTo>
                    <a:pt x="0" y="23472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417319" y="5357114"/>
              <a:ext cx="8071484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417319" y="5357114"/>
              <a:ext cx="8071484" cy="0"/>
            </a:xfrm>
            <a:custGeom>
              <a:avLst/>
              <a:gdLst/>
              <a:ahLst/>
              <a:cxnLst/>
              <a:rect l="l" t="t" r="r" b="b"/>
              <a:pathLst>
                <a:path w="8071484">
                  <a:moveTo>
                    <a:pt x="0" y="0"/>
                  </a:moveTo>
                  <a:lnTo>
                    <a:pt x="8071231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417319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2516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267711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691383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3116579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3541776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3965447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4390644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4815840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5241035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5664708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6089903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6515100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6940295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363968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789164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214359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639556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063228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488551" y="5357114"/>
              <a:ext cx="0" cy="194945"/>
            </a:xfrm>
            <a:custGeom>
              <a:avLst/>
              <a:gdLst/>
              <a:ahLst/>
              <a:cxnLst/>
              <a:rect l="l" t="t" r="r" b="b"/>
              <a:pathLst>
                <a:path h="194945">
                  <a:moveTo>
                    <a:pt x="0" y="0"/>
                  </a:moveTo>
                  <a:lnTo>
                    <a:pt x="0" y="194437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 txBox="1"/>
            <p:nvPr/>
          </p:nvSpPr>
          <p:spPr>
            <a:xfrm>
              <a:off x="1461896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8" name="object 198"/>
            <p:cNvSpPr txBox="1"/>
            <p:nvPr/>
          </p:nvSpPr>
          <p:spPr>
            <a:xfrm>
              <a:off x="1886839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199" name="object 199"/>
            <p:cNvSpPr txBox="1"/>
            <p:nvPr/>
          </p:nvSpPr>
          <p:spPr>
            <a:xfrm>
              <a:off x="2311653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0" name="object 200"/>
            <p:cNvSpPr txBox="1"/>
            <p:nvPr/>
          </p:nvSpPr>
          <p:spPr>
            <a:xfrm>
              <a:off x="2736594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 txBox="1"/>
            <p:nvPr/>
          </p:nvSpPr>
          <p:spPr>
            <a:xfrm>
              <a:off x="3161538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2" name="object 202"/>
            <p:cNvSpPr txBox="1"/>
            <p:nvPr/>
          </p:nvSpPr>
          <p:spPr>
            <a:xfrm>
              <a:off x="3586353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3" name="object 203"/>
            <p:cNvSpPr txBox="1"/>
            <p:nvPr/>
          </p:nvSpPr>
          <p:spPr>
            <a:xfrm>
              <a:off x="4011295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4" name="object 204"/>
            <p:cNvSpPr txBox="1"/>
            <p:nvPr/>
          </p:nvSpPr>
          <p:spPr>
            <a:xfrm>
              <a:off x="4435855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5" name="object 205"/>
            <p:cNvSpPr txBox="1"/>
            <p:nvPr/>
          </p:nvSpPr>
          <p:spPr>
            <a:xfrm>
              <a:off x="4860797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6" name="object 206"/>
            <p:cNvSpPr txBox="1"/>
            <p:nvPr/>
          </p:nvSpPr>
          <p:spPr>
            <a:xfrm>
              <a:off x="5285613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2009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7" name="object 207"/>
            <p:cNvSpPr txBox="1"/>
            <p:nvPr/>
          </p:nvSpPr>
          <p:spPr>
            <a:xfrm>
              <a:off x="5710554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8" name="object 208"/>
            <p:cNvSpPr txBox="1"/>
            <p:nvPr/>
          </p:nvSpPr>
          <p:spPr>
            <a:xfrm>
              <a:off x="6135370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09" name="object 209"/>
            <p:cNvSpPr txBox="1"/>
            <p:nvPr/>
          </p:nvSpPr>
          <p:spPr>
            <a:xfrm>
              <a:off x="6560311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0" name="object 210"/>
            <p:cNvSpPr txBox="1"/>
            <p:nvPr/>
          </p:nvSpPr>
          <p:spPr>
            <a:xfrm>
              <a:off x="6985254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1" name="object 211"/>
            <p:cNvSpPr txBox="1"/>
            <p:nvPr/>
          </p:nvSpPr>
          <p:spPr>
            <a:xfrm>
              <a:off x="7410068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2" name="object 212"/>
            <p:cNvSpPr txBox="1"/>
            <p:nvPr/>
          </p:nvSpPr>
          <p:spPr>
            <a:xfrm>
              <a:off x="7835010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3" name="object 213"/>
            <p:cNvSpPr txBox="1"/>
            <p:nvPr/>
          </p:nvSpPr>
          <p:spPr>
            <a:xfrm>
              <a:off x="8259571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4" name="object 214"/>
            <p:cNvSpPr txBox="1"/>
            <p:nvPr/>
          </p:nvSpPr>
          <p:spPr>
            <a:xfrm>
              <a:off x="8684514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5" name="object 215"/>
            <p:cNvSpPr txBox="1"/>
            <p:nvPr/>
          </p:nvSpPr>
          <p:spPr>
            <a:xfrm>
              <a:off x="9109329" y="5360161"/>
              <a:ext cx="33655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2018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16" name="object 216"/>
            <p:cNvSpPr/>
            <p:nvPr/>
          </p:nvSpPr>
          <p:spPr>
            <a:xfrm>
              <a:off x="555332" y="5551551"/>
              <a:ext cx="8933815" cy="0"/>
            </a:xfrm>
            <a:custGeom>
              <a:avLst/>
              <a:gdLst/>
              <a:ahLst/>
              <a:cxnLst/>
              <a:rect l="l" t="t" r="r" b="b"/>
              <a:pathLst>
                <a:path w="8933815">
                  <a:moveTo>
                    <a:pt x="0" y="0"/>
                  </a:moveTo>
                  <a:lnTo>
                    <a:pt x="893321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555332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417319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417319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842516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42516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267711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267711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691383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691383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3116579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3116579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3541776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3541776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3965447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3965447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4390644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4390644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4815840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4815840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5241035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5241035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5664708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5664708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6089903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6089903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6515100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6515100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6940295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6940295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7363968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7363968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7789164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7789164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214359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214359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639556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639556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9063228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9063228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9488551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9488551" y="5551551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8881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599973" y="5612758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926E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599973" y="5612758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 txBox="1"/>
            <p:nvPr/>
          </p:nvSpPr>
          <p:spPr>
            <a:xfrm>
              <a:off x="688035" y="5553710"/>
              <a:ext cx="671194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E</a:t>
              </a:r>
              <a:r>
                <a:rPr sz="941" dirty="0">
                  <a:latin typeface="Arial"/>
                  <a:cs typeface="Arial"/>
                </a:rPr>
                <a:t>n</a:t>
              </a:r>
              <a:r>
                <a:rPr sz="941" spc="-4" dirty="0">
                  <a:latin typeface="Arial"/>
                  <a:cs typeface="Arial"/>
                </a:rPr>
                <a:t>o</a:t>
              </a:r>
              <a:r>
                <a:rPr sz="941" dirty="0">
                  <a:latin typeface="Arial"/>
                  <a:cs typeface="Arial"/>
                </a:rPr>
                <a:t>nk</a:t>
              </a:r>
              <a:r>
                <a:rPr sz="941" spc="-4" dirty="0">
                  <a:latin typeface="Arial"/>
                  <a:cs typeface="Arial"/>
                </a:rPr>
                <a:t>o</a:t>
              </a:r>
              <a:r>
                <a:rPr sz="941" dirty="0">
                  <a:latin typeface="Arial"/>
                  <a:cs typeface="Arial"/>
                </a:rPr>
                <a:t>ski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1" name="object 261"/>
            <p:cNvSpPr txBox="1"/>
            <p:nvPr/>
          </p:nvSpPr>
          <p:spPr>
            <a:xfrm>
              <a:off x="1481455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2" name="object 262"/>
            <p:cNvSpPr txBox="1"/>
            <p:nvPr/>
          </p:nvSpPr>
          <p:spPr>
            <a:xfrm>
              <a:off x="1906270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3" name="object 263"/>
            <p:cNvSpPr txBox="1"/>
            <p:nvPr/>
          </p:nvSpPr>
          <p:spPr>
            <a:xfrm>
              <a:off x="2331211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4" name="object 264"/>
            <p:cNvSpPr txBox="1"/>
            <p:nvPr/>
          </p:nvSpPr>
          <p:spPr>
            <a:xfrm>
              <a:off x="2756153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5" name="object 265"/>
            <p:cNvSpPr txBox="1"/>
            <p:nvPr/>
          </p:nvSpPr>
          <p:spPr>
            <a:xfrm>
              <a:off x="3180969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6" name="object 266"/>
            <p:cNvSpPr txBox="1"/>
            <p:nvPr/>
          </p:nvSpPr>
          <p:spPr>
            <a:xfrm>
              <a:off x="3605529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7" name="object 267"/>
            <p:cNvSpPr txBox="1"/>
            <p:nvPr/>
          </p:nvSpPr>
          <p:spPr>
            <a:xfrm>
              <a:off x="4030471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8" name="object 268"/>
            <p:cNvSpPr txBox="1"/>
            <p:nvPr/>
          </p:nvSpPr>
          <p:spPr>
            <a:xfrm>
              <a:off x="4455414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69" name="object 269"/>
            <p:cNvSpPr txBox="1"/>
            <p:nvPr/>
          </p:nvSpPr>
          <p:spPr>
            <a:xfrm>
              <a:off x="4880228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70" name="object 270"/>
            <p:cNvSpPr txBox="1"/>
            <p:nvPr/>
          </p:nvSpPr>
          <p:spPr>
            <a:xfrm>
              <a:off x="5305171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71" name="object 271"/>
            <p:cNvSpPr txBox="1"/>
            <p:nvPr/>
          </p:nvSpPr>
          <p:spPr>
            <a:xfrm>
              <a:off x="5729985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72" name="object 272"/>
            <p:cNvSpPr txBox="1"/>
            <p:nvPr/>
          </p:nvSpPr>
          <p:spPr>
            <a:xfrm>
              <a:off x="6154927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73" name="object 273"/>
            <p:cNvSpPr txBox="1"/>
            <p:nvPr/>
          </p:nvSpPr>
          <p:spPr>
            <a:xfrm>
              <a:off x="6579869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74" name="object 274"/>
            <p:cNvSpPr txBox="1"/>
            <p:nvPr/>
          </p:nvSpPr>
          <p:spPr>
            <a:xfrm>
              <a:off x="7004684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75" name="object 275"/>
            <p:cNvSpPr txBox="1"/>
            <p:nvPr/>
          </p:nvSpPr>
          <p:spPr>
            <a:xfrm>
              <a:off x="7429627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6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76" name="object 276"/>
            <p:cNvSpPr txBox="1"/>
            <p:nvPr/>
          </p:nvSpPr>
          <p:spPr>
            <a:xfrm>
              <a:off x="7854188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6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77" name="object 277"/>
            <p:cNvSpPr txBox="1"/>
            <p:nvPr/>
          </p:nvSpPr>
          <p:spPr>
            <a:xfrm>
              <a:off x="8279130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6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78" name="object 278"/>
            <p:cNvSpPr txBox="1"/>
            <p:nvPr/>
          </p:nvSpPr>
          <p:spPr>
            <a:xfrm>
              <a:off x="8703945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7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79" name="object 279"/>
            <p:cNvSpPr txBox="1"/>
            <p:nvPr/>
          </p:nvSpPr>
          <p:spPr>
            <a:xfrm>
              <a:off x="9128886" y="5556758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7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280" name="object 280"/>
            <p:cNvSpPr/>
            <p:nvPr/>
          </p:nvSpPr>
          <p:spPr>
            <a:xfrm>
              <a:off x="555332" y="5750433"/>
              <a:ext cx="8933815" cy="0"/>
            </a:xfrm>
            <a:custGeom>
              <a:avLst/>
              <a:gdLst/>
              <a:ahLst/>
              <a:cxnLst/>
              <a:rect l="l" t="t" r="r" b="b"/>
              <a:pathLst>
                <a:path w="8933815">
                  <a:moveTo>
                    <a:pt x="0" y="0"/>
                  </a:moveTo>
                  <a:lnTo>
                    <a:pt x="893321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555332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555332" y="5949442"/>
              <a:ext cx="8933815" cy="0"/>
            </a:xfrm>
            <a:custGeom>
              <a:avLst/>
              <a:gdLst/>
              <a:ahLst/>
              <a:cxnLst/>
              <a:rect l="l" t="t" r="r" b="b"/>
              <a:pathLst>
                <a:path w="8933815">
                  <a:moveTo>
                    <a:pt x="0" y="0"/>
                  </a:moveTo>
                  <a:lnTo>
                    <a:pt x="8933218" y="0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1417319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1417319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1842516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1842516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267711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267711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691383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691383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3116579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3116579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3541776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3541776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3965447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3965447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4390644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4390644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4815840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4815840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5241035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5241035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5664708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5664708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6089903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6089903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6515100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6515100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6940295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6940295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7363968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7363968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7789164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7789164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8214359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8214359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8639556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8639556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9063228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9063228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9488551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9488551" y="5750433"/>
              <a:ext cx="0" cy="199390"/>
            </a:xfrm>
            <a:custGeom>
              <a:avLst/>
              <a:gdLst/>
              <a:ahLst/>
              <a:cxnLst/>
              <a:rect l="l" t="t" r="r" b="b"/>
              <a:pathLst>
                <a:path h="199389">
                  <a:moveTo>
                    <a:pt x="0" y="0"/>
                  </a:moveTo>
                  <a:lnTo>
                    <a:pt x="0" y="199008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599973" y="5811640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solidFill>
              <a:srgbClr val="ED2C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599973" y="5811640"/>
              <a:ext cx="70485" cy="70485"/>
            </a:xfrm>
            <a:custGeom>
              <a:avLst/>
              <a:gdLst/>
              <a:ahLst/>
              <a:cxnLst/>
              <a:rect l="l" t="t" r="r" b="b"/>
              <a:pathLst>
                <a:path w="70484" h="70485">
                  <a:moveTo>
                    <a:pt x="0" y="70237"/>
                  </a:moveTo>
                  <a:lnTo>
                    <a:pt x="70237" y="70237"/>
                  </a:lnTo>
                  <a:lnTo>
                    <a:pt x="70237" y="0"/>
                  </a:lnTo>
                  <a:lnTo>
                    <a:pt x="0" y="0"/>
                  </a:lnTo>
                  <a:lnTo>
                    <a:pt x="0" y="70237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 txBox="1"/>
            <p:nvPr/>
          </p:nvSpPr>
          <p:spPr>
            <a:xfrm>
              <a:off x="688035" y="5752719"/>
              <a:ext cx="70866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spc="-4" dirty="0">
                  <a:latin typeface="Arial"/>
                  <a:cs typeface="Arial"/>
                </a:rPr>
                <a:t>Etelä-Savo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55" name="object 355"/>
            <p:cNvSpPr txBox="1"/>
            <p:nvPr/>
          </p:nvSpPr>
          <p:spPr>
            <a:xfrm>
              <a:off x="234492" y="6216672"/>
              <a:ext cx="417512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</a:t>
              </a:r>
              <a:r>
                <a:rPr sz="941" spc="81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Statfin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6" name="object 326"/>
            <p:cNvSpPr txBox="1"/>
            <p:nvPr/>
          </p:nvSpPr>
          <p:spPr>
            <a:xfrm>
              <a:off x="1481455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2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7" name="object 327"/>
            <p:cNvSpPr txBox="1"/>
            <p:nvPr/>
          </p:nvSpPr>
          <p:spPr>
            <a:xfrm>
              <a:off x="1906270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8" name="object 328"/>
            <p:cNvSpPr txBox="1"/>
            <p:nvPr/>
          </p:nvSpPr>
          <p:spPr>
            <a:xfrm>
              <a:off x="2331211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29" name="object 329"/>
            <p:cNvSpPr txBox="1"/>
            <p:nvPr/>
          </p:nvSpPr>
          <p:spPr>
            <a:xfrm>
              <a:off x="2756153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8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30" name="object 330"/>
            <p:cNvSpPr txBox="1"/>
            <p:nvPr/>
          </p:nvSpPr>
          <p:spPr>
            <a:xfrm>
              <a:off x="3180969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31" name="object 331"/>
            <p:cNvSpPr txBox="1"/>
            <p:nvPr/>
          </p:nvSpPr>
          <p:spPr>
            <a:xfrm>
              <a:off x="3605529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3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32" name="object 332"/>
            <p:cNvSpPr txBox="1"/>
            <p:nvPr/>
          </p:nvSpPr>
          <p:spPr>
            <a:xfrm>
              <a:off x="4030471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2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33" name="object 333"/>
            <p:cNvSpPr txBox="1"/>
            <p:nvPr/>
          </p:nvSpPr>
          <p:spPr>
            <a:xfrm>
              <a:off x="4455414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5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34" name="object 334"/>
            <p:cNvSpPr txBox="1"/>
            <p:nvPr/>
          </p:nvSpPr>
          <p:spPr>
            <a:xfrm>
              <a:off x="4880228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5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35" name="object 335"/>
            <p:cNvSpPr txBox="1"/>
            <p:nvPr/>
          </p:nvSpPr>
          <p:spPr>
            <a:xfrm>
              <a:off x="5305171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1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36" name="object 336"/>
            <p:cNvSpPr txBox="1"/>
            <p:nvPr/>
          </p:nvSpPr>
          <p:spPr>
            <a:xfrm>
              <a:off x="5729985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7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37" name="object 337"/>
            <p:cNvSpPr txBox="1"/>
            <p:nvPr/>
          </p:nvSpPr>
          <p:spPr>
            <a:xfrm>
              <a:off x="6154927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3</a:t>
              </a:r>
              <a:r>
                <a:rPr sz="941" spc="-4" dirty="0">
                  <a:latin typeface="Arial"/>
                  <a:cs typeface="Arial"/>
                </a:rPr>
                <a:t>9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38" name="object 338"/>
            <p:cNvSpPr txBox="1"/>
            <p:nvPr/>
          </p:nvSpPr>
          <p:spPr>
            <a:xfrm>
              <a:off x="6579869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1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0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39" name="object 339"/>
            <p:cNvSpPr txBox="1"/>
            <p:nvPr/>
          </p:nvSpPr>
          <p:spPr>
            <a:xfrm>
              <a:off x="7004684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9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40" name="object 340"/>
            <p:cNvSpPr txBox="1"/>
            <p:nvPr/>
          </p:nvSpPr>
          <p:spPr>
            <a:xfrm>
              <a:off x="7429627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4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41" name="object 341"/>
            <p:cNvSpPr txBox="1"/>
            <p:nvPr/>
          </p:nvSpPr>
          <p:spPr>
            <a:xfrm>
              <a:off x="7854188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6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6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42" name="object 342"/>
            <p:cNvSpPr txBox="1"/>
            <p:nvPr/>
          </p:nvSpPr>
          <p:spPr>
            <a:xfrm>
              <a:off x="8279130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4</a:t>
              </a:r>
              <a:r>
                <a:rPr sz="941" spc="-4" dirty="0">
                  <a:latin typeface="Arial"/>
                  <a:cs typeface="Arial"/>
                </a:rPr>
                <a:t>8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3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43" name="object 343"/>
            <p:cNvSpPr txBox="1"/>
            <p:nvPr/>
          </p:nvSpPr>
          <p:spPr>
            <a:xfrm>
              <a:off x="8703945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0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4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44" name="object 344"/>
            <p:cNvSpPr txBox="1"/>
            <p:nvPr/>
          </p:nvSpPr>
          <p:spPr>
            <a:xfrm>
              <a:off x="9128886" y="5755767"/>
              <a:ext cx="297180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5</a:t>
              </a:r>
              <a:r>
                <a:rPr sz="941" spc="-4" dirty="0">
                  <a:latin typeface="Arial"/>
                  <a:cs typeface="Arial"/>
                </a:rPr>
                <a:t>2</a:t>
              </a:r>
              <a:r>
                <a:rPr sz="941" spc="-9" dirty="0">
                  <a:latin typeface="Arial"/>
                  <a:cs typeface="Arial"/>
                </a:rPr>
                <a:t>,</a:t>
              </a:r>
              <a:r>
                <a:rPr sz="941" dirty="0">
                  <a:latin typeface="Arial"/>
                  <a:cs typeface="Arial"/>
                </a:rPr>
                <a:t>7</a:t>
              </a:r>
              <a:endParaRPr sz="941">
                <a:latin typeface="Arial"/>
                <a:cs typeface="Arial"/>
              </a:endParaRPr>
            </a:p>
          </p:txBody>
        </p:sp>
        <p:sp>
          <p:nvSpPr>
            <p:cNvPr id="345" name="object 345"/>
            <p:cNvSpPr txBox="1"/>
            <p:nvPr/>
          </p:nvSpPr>
          <p:spPr>
            <a:xfrm>
              <a:off x="1176858" y="5288153"/>
              <a:ext cx="1663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46" name="object 346"/>
            <p:cNvSpPr txBox="1"/>
            <p:nvPr/>
          </p:nvSpPr>
          <p:spPr>
            <a:xfrm>
              <a:off x="1120487" y="4842256"/>
              <a:ext cx="222884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10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47" name="object 347"/>
            <p:cNvSpPr txBox="1"/>
            <p:nvPr/>
          </p:nvSpPr>
          <p:spPr>
            <a:xfrm>
              <a:off x="1120487" y="4396359"/>
              <a:ext cx="222884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48" name="object 348"/>
            <p:cNvSpPr txBox="1"/>
            <p:nvPr/>
          </p:nvSpPr>
          <p:spPr>
            <a:xfrm>
              <a:off x="1120487" y="3950460"/>
              <a:ext cx="222884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30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49" name="object 349"/>
            <p:cNvSpPr txBox="1"/>
            <p:nvPr/>
          </p:nvSpPr>
          <p:spPr>
            <a:xfrm>
              <a:off x="1120487" y="3504184"/>
              <a:ext cx="222884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50" name="object 350"/>
            <p:cNvSpPr txBox="1"/>
            <p:nvPr/>
          </p:nvSpPr>
          <p:spPr>
            <a:xfrm>
              <a:off x="1120487" y="3058286"/>
              <a:ext cx="222884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50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51" name="object 351"/>
            <p:cNvSpPr txBox="1"/>
            <p:nvPr/>
          </p:nvSpPr>
          <p:spPr>
            <a:xfrm>
              <a:off x="1120487" y="2612390"/>
              <a:ext cx="222884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52" name="object 352"/>
            <p:cNvSpPr txBox="1"/>
            <p:nvPr/>
          </p:nvSpPr>
          <p:spPr>
            <a:xfrm>
              <a:off x="1120487" y="2166366"/>
              <a:ext cx="222884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70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53" name="object 353"/>
            <p:cNvSpPr txBox="1"/>
            <p:nvPr/>
          </p:nvSpPr>
          <p:spPr>
            <a:xfrm>
              <a:off x="1120487" y="1720215"/>
              <a:ext cx="222884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80</a:t>
              </a:r>
              <a:r>
                <a:rPr sz="684" spc="-9" dirty="0">
                  <a:latin typeface="Arial"/>
                  <a:cs typeface="Arial"/>
                </a:rPr>
                <a:t>,</a:t>
              </a:r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354" name="object 354"/>
            <p:cNvSpPr txBox="1"/>
            <p:nvPr/>
          </p:nvSpPr>
          <p:spPr>
            <a:xfrm>
              <a:off x="2476245" y="1025525"/>
              <a:ext cx="4968240" cy="47990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536657" marR="4344" indent="-1526341">
                <a:lnSpc>
                  <a:spcPts val="1573"/>
                </a:lnSpc>
              </a:pPr>
              <a:r>
                <a:rPr sz="1368" b="1" spc="-9" dirty="0">
                  <a:latin typeface="Arial"/>
                  <a:cs typeface="Arial"/>
                </a:rPr>
                <a:t>Vanhushuoltosuhde </a:t>
              </a:r>
              <a:r>
                <a:rPr sz="1368" b="1" spc="-13" dirty="0">
                  <a:latin typeface="Arial"/>
                  <a:cs typeface="Arial"/>
                </a:rPr>
                <a:t>(yli </a:t>
              </a:r>
              <a:r>
                <a:rPr sz="1368" b="1" spc="-4" dirty="0">
                  <a:latin typeface="Arial"/>
                  <a:cs typeface="Arial"/>
                </a:rPr>
                <a:t>65-v/15-64-v) Enonkoskella  2000 - 2018,</a:t>
              </a:r>
              <a:r>
                <a:rPr sz="1368" b="1" spc="-38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%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Ryhmä 211">
            <a:extLst>
              <a:ext uri="{FF2B5EF4-FFF2-40B4-BE49-F238E27FC236}">
                <a16:creationId xmlns:a16="http://schemas.microsoft.com/office/drawing/2014/main" id="{9EC2A27C-B670-4491-82D9-C242DBA7B66D}"/>
              </a:ext>
            </a:extLst>
          </p:cNvPr>
          <p:cNvGrpSpPr/>
          <p:nvPr/>
        </p:nvGrpSpPr>
        <p:grpSpPr>
          <a:xfrm>
            <a:off x="539552" y="764704"/>
            <a:ext cx="7907247" cy="4549451"/>
            <a:chOff x="234492" y="1065657"/>
            <a:chExt cx="9247086" cy="5320331"/>
          </a:xfrm>
        </p:grpSpPr>
        <p:sp>
          <p:nvSpPr>
            <p:cNvPr id="2" name="object 2"/>
            <p:cNvSpPr/>
            <p:nvPr/>
          </p:nvSpPr>
          <p:spPr>
            <a:xfrm>
              <a:off x="9396983" y="5044440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9002268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607552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12835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818119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23404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28688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633971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239255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44540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49823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55108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60391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65676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70959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6244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81527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86811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92095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97379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02663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7947" y="504444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98588" y="5044440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96983" y="4553711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02268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607552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212835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818119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423404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028688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633971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39255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44540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49823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55108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60391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265676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70959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76244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81527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686811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92095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897379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02663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107947" y="4553711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98588" y="4553711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396983" y="4061460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002268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607552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212835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818119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423404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028688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633971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239255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44540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449823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055108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660391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265676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870959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76244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081527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686811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92095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897379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02663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107947" y="406146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798588" y="4061460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396983" y="3570732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002268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607552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212835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818119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423404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28688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633971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239255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844540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449823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055108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660391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265676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870959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476244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081527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686811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292095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97379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502663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107947" y="357073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98588" y="3570732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396983" y="3078480"/>
              <a:ext cx="84455" cy="0"/>
            </a:xfrm>
            <a:custGeom>
              <a:avLst/>
              <a:gdLst/>
              <a:ahLst/>
              <a:cxnLst/>
              <a:rect l="l" t="t" r="r" b="b"/>
              <a:pathLst>
                <a:path w="84454">
                  <a:moveTo>
                    <a:pt x="0" y="0"/>
                  </a:moveTo>
                  <a:lnTo>
                    <a:pt x="8445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002268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607552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212835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818119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423404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028688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633971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239255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844540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5449823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5055108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660391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265676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3870959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476244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081527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686811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292095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97379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502663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107947" y="3078480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98588" y="3078480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5449823" y="2587752"/>
              <a:ext cx="4031615" cy="0"/>
            </a:xfrm>
            <a:custGeom>
              <a:avLst/>
              <a:gdLst/>
              <a:ahLst/>
              <a:cxnLst/>
              <a:rect l="l" t="t" r="r" b="b"/>
              <a:pathLst>
                <a:path w="4031615">
                  <a:moveTo>
                    <a:pt x="0" y="0"/>
                  </a:moveTo>
                  <a:lnTo>
                    <a:pt x="4031615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5055108" y="258775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660391" y="258775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4265676" y="258775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870959" y="258775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476244" y="258775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5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081527" y="258775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686811" y="258775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292095" y="258775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97379" y="258775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502663" y="258775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3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107947" y="2587752"/>
              <a:ext cx="169545" cy="0"/>
            </a:xfrm>
            <a:custGeom>
              <a:avLst/>
              <a:gdLst/>
              <a:ahLst/>
              <a:cxnLst/>
              <a:rect l="l" t="t" r="r" b="b"/>
              <a:pathLst>
                <a:path w="169544">
                  <a:moveTo>
                    <a:pt x="0" y="0"/>
                  </a:moveTo>
                  <a:lnTo>
                    <a:pt x="169164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98588" y="2587752"/>
              <a:ext cx="85725" cy="0"/>
            </a:xfrm>
            <a:custGeom>
              <a:avLst/>
              <a:gdLst/>
              <a:ahLst/>
              <a:cxnLst/>
              <a:rect l="l" t="t" r="r" b="b"/>
              <a:pathLst>
                <a:path w="85725">
                  <a:moveTo>
                    <a:pt x="0" y="0"/>
                  </a:moveTo>
                  <a:lnTo>
                    <a:pt x="85331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98588" y="2095500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98588" y="1604518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98588" y="1604518"/>
              <a:ext cx="8682990" cy="3931920"/>
            </a:xfrm>
            <a:custGeom>
              <a:avLst/>
              <a:gdLst/>
              <a:ahLst/>
              <a:cxnLst/>
              <a:rect l="l" t="t" r="r" b="b"/>
              <a:pathLst>
                <a:path w="8682990" h="3931920">
                  <a:moveTo>
                    <a:pt x="0" y="3931920"/>
                  </a:moveTo>
                  <a:lnTo>
                    <a:pt x="8682863" y="3931920"/>
                  </a:lnTo>
                  <a:lnTo>
                    <a:pt x="8682863" y="0"/>
                  </a:lnTo>
                  <a:lnTo>
                    <a:pt x="0" y="0"/>
                  </a:lnTo>
                  <a:lnTo>
                    <a:pt x="0" y="393192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83919" y="2130552"/>
              <a:ext cx="224154" cy="3406140"/>
            </a:xfrm>
            <a:custGeom>
              <a:avLst/>
              <a:gdLst/>
              <a:ahLst/>
              <a:cxnLst/>
              <a:rect l="l" t="t" r="r" b="b"/>
              <a:pathLst>
                <a:path w="224155" h="3406140">
                  <a:moveTo>
                    <a:pt x="224028" y="0"/>
                  </a:moveTo>
                  <a:lnTo>
                    <a:pt x="0" y="0"/>
                  </a:lnTo>
                  <a:lnTo>
                    <a:pt x="0" y="3405886"/>
                  </a:lnTo>
                  <a:lnTo>
                    <a:pt x="224028" y="3405886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277111" y="2171700"/>
              <a:ext cx="226060" cy="3364865"/>
            </a:xfrm>
            <a:custGeom>
              <a:avLst/>
              <a:gdLst/>
              <a:ahLst/>
              <a:cxnLst/>
              <a:rect l="l" t="t" r="r" b="b"/>
              <a:pathLst>
                <a:path w="226059" h="3364865">
                  <a:moveTo>
                    <a:pt x="225551" y="0"/>
                  </a:moveTo>
                  <a:lnTo>
                    <a:pt x="0" y="0"/>
                  </a:lnTo>
                  <a:lnTo>
                    <a:pt x="0" y="3364738"/>
                  </a:lnTo>
                  <a:lnTo>
                    <a:pt x="225551" y="336473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671827" y="2214372"/>
              <a:ext cx="226060" cy="3322320"/>
            </a:xfrm>
            <a:custGeom>
              <a:avLst/>
              <a:gdLst/>
              <a:ahLst/>
              <a:cxnLst/>
              <a:rect l="l" t="t" r="r" b="b"/>
              <a:pathLst>
                <a:path w="226060" h="3322320">
                  <a:moveTo>
                    <a:pt x="225552" y="0"/>
                  </a:moveTo>
                  <a:lnTo>
                    <a:pt x="0" y="0"/>
                  </a:lnTo>
                  <a:lnTo>
                    <a:pt x="0" y="3322066"/>
                  </a:lnTo>
                  <a:lnTo>
                    <a:pt x="225552" y="3322066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066544" y="2260092"/>
              <a:ext cx="226060" cy="3276600"/>
            </a:xfrm>
            <a:custGeom>
              <a:avLst/>
              <a:gdLst/>
              <a:ahLst/>
              <a:cxnLst/>
              <a:rect l="l" t="t" r="r" b="b"/>
              <a:pathLst>
                <a:path w="226060" h="3276600">
                  <a:moveTo>
                    <a:pt x="225551" y="0"/>
                  </a:moveTo>
                  <a:lnTo>
                    <a:pt x="0" y="0"/>
                  </a:lnTo>
                  <a:lnTo>
                    <a:pt x="0" y="3276346"/>
                  </a:lnTo>
                  <a:lnTo>
                    <a:pt x="225551" y="327634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461260" y="2302764"/>
              <a:ext cx="226060" cy="3234055"/>
            </a:xfrm>
            <a:custGeom>
              <a:avLst/>
              <a:gdLst/>
              <a:ahLst/>
              <a:cxnLst/>
              <a:rect l="l" t="t" r="r" b="b"/>
              <a:pathLst>
                <a:path w="226060" h="3234054">
                  <a:moveTo>
                    <a:pt x="225551" y="0"/>
                  </a:moveTo>
                  <a:lnTo>
                    <a:pt x="0" y="0"/>
                  </a:lnTo>
                  <a:lnTo>
                    <a:pt x="0" y="3233674"/>
                  </a:lnTo>
                  <a:lnTo>
                    <a:pt x="225551" y="323367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855976" y="2342388"/>
              <a:ext cx="226060" cy="3194050"/>
            </a:xfrm>
            <a:custGeom>
              <a:avLst/>
              <a:gdLst/>
              <a:ahLst/>
              <a:cxnLst/>
              <a:rect l="l" t="t" r="r" b="b"/>
              <a:pathLst>
                <a:path w="226060" h="3194050">
                  <a:moveTo>
                    <a:pt x="225551" y="0"/>
                  </a:moveTo>
                  <a:lnTo>
                    <a:pt x="0" y="0"/>
                  </a:lnTo>
                  <a:lnTo>
                    <a:pt x="0" y="3194050"/>
                  </a:lnTo>
                  <a:lnTo>
                    <a:pt x="225551" y="319405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50692" y="2383536"/>
              <a:ext cx="226060" cy="3153410"/>
            </a:xfrm>
            <a:custGeom>
              <a:avLst/>
              <a:gdLst/>
              <a:ahLst/>
              <a:cxnLst/>
              <a:rect l="l" t="t" r="r" b="b"/>
              <a:pathLst>
                <a:path w="226060" h="3153410">
                  <a:moveTo>
                    <a:pt x="225552" y="0"/>
                  </a:moveTo>
                  <a:lnTo>
                    <a:pt x="0" y="0"/>
                  </a:lnTo>
                  <a:lnTo>
                    <a:pt x="0" y="3152902"/>
                  </a:lnTo>
                  <a:lnTo>
                    <a:pt x="225552" y="3152902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645408" y="2418588"/>
              <a:ext cx="226060" cy="3117850"/>
            </a:xfrm>
            <a:custGeom>
              <a:avLst/>
              <a:gdLst/>
              <a:ahLst/>
              <a:cxnLst/>
              <a:rect l="l" t="t" r="r" b="b"/>
              <a:pathLst>
                <a:path w="226060" h="3117850">
                  <a:moveTo>
                    <a:pt x="225551" y="0"/>
                  </a:moveTo>
                  <a:lnTo>
                    <a:pt x="0" y="0"/>
                  </a:lnTo>
                  <a:lnTo>
                    <a:pt x="0" y="3117850"/>
                  </a:lnTo>
                  <a:lnTo>
                    <a:pt x="225551" y="311785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040123" y="2455164"/>
              <a:ext cx="226060" cy="3081655"/>
            </a:xfrm>
            <a:custGeom>
              <a:avLst/>
              <a:gdLst/>
              <a:ahLst/>
              <a:cxnLst/>
              <a:rect l="l" t="t" r="r" b="b"/>
              <a:pathLst>
                <a:path w="226060" h="3081654">
                  <a:moveTo>
                    <a:pt x="225551" y="0"/>
                  </a:moveTo>
                  <a:lnTo>
                    <a:pt x="0" y="0"/>
                  </a:lnTo>
                  <a:lnTo>
                    <a:pt x="0" y="3081274"/>
                  </a:lnTo>
                  <a:lnTo>
                    <a:pt x="225551" y="308127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4434840" y="2491740"/>
              <a:ext cx="226060" cy="3044825"/>
            </a:xfrm>
            <a:custGeom>
              <a:avLst/>
              <a:gdLst/>
              <a:ahLst/>
              <a:cxnLst/>
              <a:rect l="l" t="t" r="r" b="b"/>
              <a:pathLst>
                <a:path w="226060" h="3044825">
                  <a:moveTo>
                    <a:pt x="225551" y="0"/>
                  </a:moveTo>
                  <a:lnTo>
                    <a:pt x="0" y="0"/>
                  </a:lnTo>
                  <a:lnTo>
                    <a:pt x="0" y="3044698"/>
                  </a:lnTo>
                  <a:lnTo>
                    <a:pt x="225551" y="304469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829555" y="2528316"/>
              <a:ext cx="226060" cy="3008630"/>
            </a:xfrm>
            <a:custGeom>
              <a:avLst/>
              <a:gdLst/>
              <a:ahLst/>
              <a:cxnLst/>
              <a:rect l="l" t="t" r="r" b="b"/>
              <a:pathLst>
                <a:path w="226060" h="3008629">
                  <a:moveTo>
                    <a:pt x="225552" y="0"/>
                  </a:moveTo>
                  <a:lnTo>
                    <a:pt x="0" y="0"/>
                  </a:lnTo>
                  <a:lnTo>
                    <a:pt x="0" y="3008122"/>
                  </a:lnTo>
                  <a:lnTo>
                    <a:pt x="225552" y="3008122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5224271" y="2570988"/>
              <a:ext cx="226060" cy="2965450"/>
            </a:xfrm>
            <a:custGeom>
              <a:avLst/>
              <a:gdLst/>
              <a:ahLst/>
              <a:cxnLst/>
              <a:rect l="l" t="t" r="r" b="b"/>
              <a:pathLst>
                <a:path w="226060" h="2965450">
                  <a:moveTo>
                    <a:pt x="225551" y="0"/>
                  </a:moveTo>
                  <a:lnTo>
                    <a:pt x="0" y="0"/>
                  </a:lnTo>
                  <a:lnTo>
                    <a:pt x="0" y="2965450"/>
                  </a:lnTo>
                  <a:lnTo>
                    <a:pt x="225551" y="296545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5618988" y="2609088"/>
              <a:ext cx="226060" cy="2927350"/>
            </a:xfrm>
            <a:custGeom>
              <a:avLst/>
              <a:gdLst/>
              <a:ahLst/>
              <a:cxnLst/>
              <a:rect l="l" t="t" r="r" b="b"/>
              <a:pathLst>
                <a:path w="226060" h="2927350">
                  <a:moveTo>
                    <a:pt x="225551" y="0"/>
                  </a:moveTo>
                  <a:lnTo>
                    <a:pt x="0" y="0"/>
                  </a:lnTo>
                  <a:lnTo>
                    <a:pt x="0" y="2927350"/>
                  </a:lnTo>
                  <a:lnTo>
                    <a:pt x="225551" y="292735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6013703" y="2648712"/>
              <a:ext cx="226060" cy="2887980"/>
            </a:xfrm>
            <a:custGeom>
              <a:avLst/>
              <a:gdLst/>
              <a:ahLst/>
              <a:cxnLst/>
              <a:rect l="l" t="t" r="r" b="b"/>
              <a:pathLst>
                <a:path w="226060" h="2887979">
                  <a:moveTo>
                    <a:pt x="225551" y="0"/>
                  </a:moveTo>
                  <a:lnTo>
                    <a:pt x="0" y="0"/>
                  </a:lnTo>
                  <a:lnTo>
                    <a:pt x="0" y="2887726"/>
                  </a:lnTo>
                  <a:lnTo>
                    <a:pt x="225551" y="288772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6408420" y="2683764"/>
              <a:ext cx="226060" cy="2853055"/>
            </a:xfrm>
            <a:custGeom>
              <a:avLst/>
              <a:gdLst/>
              <a:ahLst/>
              <a:cxnLst/>
              <a:rect l="l" t="t" r="r" b="b"/>
              <a:pathLst>
                <a:path w="226059" h="2853054">
                  <a:moveTo>
                    <a:pt x="225551" y="0"/>
                  </a:moveTo>
                  <a:lnTo>
                    <a:pt x="0" y="0"/>
                  </a:lnTo>
                  <a:lnTo>
                    <a:pt x="0" y="2852674"/>
                  </a:lnTo>
                  <a:lnTo>
                    <a:pt x="225551" y="285267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6803135" y="2715768"/>
              <a:ext cx="226060" cy="2820670"/>
            </a:xfrm>
            <a:custGeom>
              <a:avLst/>
              <a:gdLst/>
              <a:ahLst/>
              <a:cxnLst/>
              <a:rect l="l" t="t" r="r" b="b"/>
              <a:pathLst>
                <a:path w="226059" h="2820670">
                  <a:moveTo>
                    <a:pt x="225552" y="0"/>
                  </a:moveTo>
                  <a:lnTo>
                    <a:pt x="0" y="0"/>
                  </a:lnTo>
                  <a:lnTo>
                    <a:pt x="0" y="2820670"/>
                  </a:lnTo>
                  <a:lnTo>
                    <a:pt x="225552" y="2820670"/>
                  </a:lnTo>
                  <a:lnTo>
                    <a:pt x="225552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197852" y="2749296"/>
              <a:ext cx="226060" cy="2787650"/>
            </a:xfrm>
            <a:custGeom>
              <a:avLst/>
              <a:gdLst/>
              <a:ahLst/>
              <a:cxnLst/>
              <a:rect l="l" t="t" r="r" b="b"/>
              <a:pathLst>
                <a:path w="226059" h="2787650">
                  <a:moveTo>
                    <a:pt x="225551" y="0"/>
                  </a:moveTo>
                  <a:lnTo>
                    <a:pt x="0" y="0"/>
                  </a:lnTo>
                  <a:lnTo>
                    <a:pt x="0" y="2787142"/>
                  </a:lnTo>
                  <a:lnTo>
                    <a:pt x="225551" y="2787142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592568" y="2781300"/>
              <a:ext cx="226060" cy="2755265"/>
            </a:xfrm>
            <a:custGeom>
              <a:avLst/>
              <a:gdLst/>
              <a:ahLst/>
              <a:cxnLst/>
              <a:rect l="l" t="t" r="r" b="b"/>
              <a:pathLst>
                <a:path w="226059" h="2755265">
                  <a:moveTo>
                    <a:pt x="225551" y="0"/>
                  </a:moveTo>
                  <a:lnTo>
                    <a:pt x="0" y="0"/>
                  </a:lnTo>
                  <a:lnTo>
                    <a:pt x="0" y="2755138"/>
                  </a:lnTo>
                  <a:lnTo>
                    <a:pt x="225551" y="2755138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987283" y="2808732"/>
              <a:ext cx="226060" cy="2727960"/>
            </a:xfrm>
            <a:custGeom>
              <a:avLst/>
              <a:gdLst/>
              <a:ahLst/>
              <a:cxnLst/>
              <a:rect l="l" t="t" r="r" b="b"/>
              <a:pathLst>
                <a:path w="226059" h="2727960">
                  <a:moveTo>
                    <a:pt x="225551" y="0"/>
                  </a:moveTo>
                  <a:lnTo>
                    <a:pt x="0" y="0"/>
                  </a:lnTo>
                  <a:lnTo>
                    <a:pt x="0" y="2727706"/>
                  </a:lnTo>
                  <a:lnTo>
                    <a:pt x="225551" y="2727706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8382000" y="2837688"/>
              <a:ext cx="226060" cy="2698750"/>
            </a:xfrm>
            <a:custGeom>
              <a:avLst/>
              <a:gdLst/>
              <a:ahLst/>
              <a:cxnLst/>
              <a:rect l="l" t="t" r="r" b="b"/>
              <a:pathLst>
                <a:path w="226059" h="2698750">
                  <a:moveTo>
                    <a:pt x="225551" y="0"/>
                  </a:moveTo>
                  <a:lnTo>
                    <a:pt x="0" y="0"/>
                  </a:lnTo>
                  <a:lnTo>
                    <a:pt x="0" y="2698750"/>
                  </a:lnTo>
                  <a:lnTo>
                    <a:pt x="225551" y="269875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776716" y="2868168"/>
              <a:ext cx="226060" cy="2668270"/>
            </a:xfrm>
            <a:custGeom>
              <a:avLst/>
              <a:gdLst/>
              <a:ahLst/>
              <a:cxnLst/>
              <a:rect l="l" t="t" r="r" b="b"/>
              <a:pathLst>
                <a:path w="226059" h="2668270">
                  <a:moveTo>
                    <a:pt x="225551" y="0"/>
                  </a:moveTo>
                  <a:lnTo>
                    <a:pt x="0" y="0"/>
                  </a:lnTo>
                  <a:lnTo>
                    <a:pt x="0" y="2668270"/>
                  </a:lnTo>
                  <a:lnTo>
                    <a:pt x="225551" y="2668270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171431" y="2889504"/>
              <a:ext cx="226060" cy="2647315"/>
            </a:xfrm>
            <a:custGeom>
              <a:avLst/>
              <a:gdLst/>
              <a:ahLst/>
              <a:cxnLst/>
              <a:rect l="l" t="t" r="r" b="b"/>
              <a:pathLst>
                <a:path w="226059" h="2647315">
                  <a:moveTo>
                    <a:pt x="225551" y="0"/>
                  </a:moveTo>
                  <a:lnTo>
                    <a:pt x="0" y="0"/>
                  </a:lnTo>
                  <a:lnTo>
                    <a:pt x="0" y="2646934"/>
                  </a:lnTo>
                  <a:lnTo>
                    <a:pt x="225551" y="2646934"/>
                  </a:lnTo>
                  <a:lnTo>
                    <a:pt x="225551" y="0"/>
                  </a:lnTo>
                  <a:close/>
                </a:path>
              </a:pathLst>
            </a:custGeom>
            <a:solidFill>
              <a:srgbClr val="C6A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83919" y="2130552"/>
              <a:ext cx="224154" cy="3406140"/>
            </a:xfrm>
            <a:custGeom>
              <a:avLst/>
              <a:gdLst/>
              <a:ahLst/>
              <a:cxnLst/>
              <a:rect l="l" t="t" r="r" b="b"/>
              <a:pathLst>
                <a:path w="224155" h="3406140">
                  <a:moveTo>
                    <a:pt x="0" y="0"/>
                  </a:moveTo>
                  <a:lnTo>
                    <a:pt x="224028" y="0"/>
                  </a:lnTo>
                  <a:lnTo>
                    <a:pt x="224028" y="3405886"/>
                  </a:lnTo>
                  <a:lnTo>
                    <a:pt x="0" y="340588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277111" y="2171700"/>
              <a:ext cx="226060" cy="3364865"/>
            </a:xfrm>
            <a:custGeom>
              <a:avLst/>
              <a:gdLst/>
              <a:ahLst/>
              <a:cxnLst/>
              <a:rect l="l" t="t" r="r" b="b"/>
              <a:pathLst>
                <a:path w="226059" h="3364865">
                  <a:moveTo>
                    <a:pt x="0" y="0"/>
                  </a:moveTo>
                  <a:lnTo>
                    <a:pt x="225551" y="0"/>
                  </a:lnTo>
                  <a:lnTo>
                    <a:pt x="225551" y="3364738"/>
                  </a:lnTo>
                  <a:lnTo>
                    <a:pt x="0" y="336473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671827" y="2214372"/>
              <a:ext cx="226060" cy="3322320"/>
            </a:xfrm>
            <a:custGeom>
              <a:avLst/>
              <a:gdLst/>
              <a:ahLst/>
              <a:cxnLst/>
              <a:rect l="l" t="t" r="r" b="b"/>
              <a:pathLst>
                <a:path w="226060" h="3322320">
                  <a:moveTo>
                    <a:pt x="0" y="0"/>
                  </a:moveTo>
                  <a:lnTo>
                    <a:pt x="225552" y="0"/>
                  </a:lnTo>
                  <a:lnTo>
                    <a:pt x="225552" y="3322066"/>
                  </a:lnTo>
                  <a:lnTo>
                    <a:pt x="0" y="332206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066544" y="2260092"/>
              <a:ext cx="226060" cy="3276600"/>
            </a:xfrm>
            <a:custGeom>
              <a:avLst/>
              <a:gdLst/>
              <a:ahLst/>
              <a:cxnLst/>
              <a:rect l="l" t="t" r="r" b="b"/>
              <a:pathLst>
                <a:path w="226060" h="3276600">
                  <a:moveTo>
                    <a:pt x="0" y="0"/>
                  </a:moveTo>
                  <a:lnTo>
                    <a:pt x="225551" y="0"/>
                  </a:lnTo>
                  <a:lnTo>
                    <a:pt x="225551" y="3276346"/>
                  </a:lnTo>
                  <a:lnTo>
                    <a:pt x="0" y="327634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461260" y="2302764"/>
              <a:ext cx="226060" cy="3234055"/>
            </a:xfrm>
            <a:custGeom>
              <a:avLst/>
              <a:gdLst/>
              <a:ahLst/>
              <a:cxnLst/>
              <a:rect l="l" t="t" r="r" b="b"/>
              <a:pathLst>
                <a:path w="226060" h="3234054">
                  <a:moveTo>
                    <a:pt x="0" y="0"/>
                  </a:moveTo>
                  <a:lnTo>
                    <a:pt x="225551" y="0"/>
                  </a:lnTo>
                  <a:lnTo>
                    <a:pt x="225551" y="3233674"/>
                  </a:lnTo>
                  <a:lnTo>
                    <a:pt x="0" y="32336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855976" y="2342388"/>
              <a:ext cx="226060" cy="3194050"/>
            </a:xfrm>
            <a:custGeom>
              <a:avLst/>
              <a:gdLst/>
              <a:ahLst/>
              <a:cxnLst/>
              <a:rect l="l" t="t" r="r" b="b"/>
              <a:pathLst>
                <a:path w="226060" h="3194050">
                  <a:moveTo>
                    <a:pt x="0" y="0"/>
                  </a:moveTo>
                  <a:lnTo>
                    <a:pt x="225551" y="0"/>
                  </a:lnTo>
                  <a:lnTo>
                    <a:pt x="225551" y="3194050"/>
                  </a:lnTo>
                  <a:lnTo>
                    <a:pt x="0" y="31940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3250692" y="2383536"/>
              <a:ext cx="226060" cy="3153410"/>
            </a:xfrm>
            <a:custGeom>
              <a:avLst/>
              <a:gdLst/>
              <a:ahLst/>
              <a:cxnLst/>
              <a:rect l="l" t="t" r="r" b="b"/>
              <a:pathLst>
                <a:path w="226060" h="3153410">
                  <a:moveTo>
                    <a:pt x="0" y="0"/>
                  </a:moveTo>
                  <a:lnTo>
                    <a:pt x="225552" y="0"/>
                  </a:lnTo>
                  <a:lnTo>
                    <a:pt x="225552" y="3152902"/>
                  </a:lnTo>
                  <a:lnTo>
                    <a:pt x="0" y="31529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3645408" y="2418588"/>
              <a:ext cx="226060" cy="3117850"/>
            </a:xfrm>
            <a:custGeom>
              <a:avLst/>
              <a:gdLst/>
              <a:ahLst/>
              <a:cxnLst/>
              <a:rect l="l" t="t" r="r" b="b"/>
              <a:pathLst>
                <a:path w="226060" h="3117850">
                  <a:moveTo>
                    <a:pt x="0" y="0"/>
                  </a:moveTo>
                  <a:lnTo>
                    <a:pt x="225551" y="0"/>
                  </a:lnTo>
                  <a:lnTo>
                    <a:pt x="225551" y="3117850"/>
                  </a:lnTo>
                  <a:lnTo>
                    <a:pt x="0" y="31178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4040123" y="2455164"/>
              <a:ext cx="226060" cy="3081655"/>
            </a:xfrm>
            <a:custGeom>
              <a:avLst/>
              <a:gdLst/>
              <a:ahLst/>
              <a:cxnLst/>
              <a:rect l="l" t="t" r="r" b="b"/>
              <a:pathLst>
                <a:path w="226060" h="3081654">
                  <a:moveTo>
                    <a:pt x="0" y="0"/>
                  </a:moveTo>
                  <a:lnTo>
                    <a:pt x="225551" y="0"/>
                  </a:lnTo>
                  <a:lnTo>
                    <a:pt x="225551" y="3081274"/>
                  </a:lnTo>
                  <a:lnTo>
                    <a:pt x="0" y="30812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4434840" y="2491740"/>
              <a:ext cx="226060" cy="3044825"/>
            </a:xfrm>
            <a:custGeom>
              <a:avLst/>
              <a:gdLst/>
              <a:ahLst/>
              <a:cxnLst/>
              <a:rect l="l" t="t" r="r" b="b"/>
              <a:pathLst>
                <a:path w="226060" h="3044825">
                  <a:moveTo>
                    <a:pt x="0" y="0"/>
                  </a:moveTo>
                  <a:lnTo>
                    <a:pt x="225551" y="0"/>
                  </a:lnTo>
                  <a:lnTo>
                    <a:pt x="225551" y="3044698"/>
                  </a:lnTo>
                  <a:lnTo>
                    <a:pt x="0" y="304469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4829555" y="2528316"/>
              <a:ext cx="226060" cy="3008630"/>
            </a:xfrm>
            <a:custGeom>
              <a:avLst/>
              <a:gdLst/>
              <a:ahLst/>
              <a:cxnLst/>
              <a:rect l="l" t="t" r="r" b="b"/>
              <a:pathLst>
                <a:path w="226060" h="3008629">
                  <a:moveTo>
                    <a:pt x="0" y="0"/>
                  </a:moveTo>
                  <a:lnTo>
                    <a:pt x="225552" y="0"/>
                  </a:lnTo>
                  <a:lnTo>
                    <a:pt x="225552" y="3008122"/>
                  </a:lnTo>
                  <a:lnTo>
                    <a:pt x="0" y="300812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5224271" y="2570988"/>
              <a:ext cx="226060" cy="2965450"/>
            </a:xfrm>
            <a:custGeom>
              <a:avLst/>
              <a:gdLst/>
              <a:ahLst/>
              <a:cxnLst/>
              <a:rect l="l" t="t" r="r" b="b"/>
              <a:pathLst>
                <a:path w="226060" h="2965450">
                  <a:moveTo>
                    <a:pt x="0" y="0"/>
                  </a:moveTo>
                  <a:lnTo>
                    <a:pt x="225551" y="0"/>
                  </a:lnTo>
                  <a:lnTo>
                    <a:pt x="225551" y="2965450"/>
                  </a:lnTo>
                  <a:lnTo>
                    <a:pt x="0" y="29654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5618988" y="2609088"/>
              <a:ext cx="226060" cy="2927350"/>
            </a:xfrm>
            <a:custGeom>
              <a:avLst/>
              <a:gdLst/>
              <a:ahLst/>
              <a:cxnLst/>
              <a:rect l="l" t="t" r="r" b="b"/>
              <a:pathLst>
                <a:path w="226060" h="2927350">
                  <a:moveTo>
                    <a:pt x="0" y="0"/>
                  </a:moveTo>
                  <a:lnTo>
                    <a:pt x="225551" y="0"/>
                  </a:lnTo>
                  <a:lnTo>
                    <a:pt x="225551" y="2927350"/>
                  </a:lnTo>
                  <a:lnTo>
                    <a:pt x="0" y="292735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6013703" y="2648712"/>
              <a:ext cx="226060" cy="2887980"/>
            </a:xfrm>
            <a:custGeom>
              <a:avLst/>
              <a:gdLst/>
              <a:ahLst/>
              <a:cxnLst/>
              <a:rect l="l" t="t" r="r" b="b"/>
              <a:pathLst>
                <a:path w="226060" h="2887979">
                  <a:moveTo>
                    <a:pt x="0" y="0"/>
                  </a:moveTo>
                  <a:lnTo>
                    <a:pt x="225551" y="0"/>
                  </a:lnTo>
                  <a:lnTo>
                    <a:pt x="225551" y="2887726"/>
                  </a:lnTo>
                  <a:lnTo>
                    <a:pt x="0" y="288772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6408420" y="2683764"/>
              <a:ext cx="226060" cy="2853055"/>
            </a:xfrm>
            <a:custGeom>
              <a:avLst/>
              <a:gdLst/>
              <a:ahLst/>
              <a:cxnLst/>
              <a:rect l="l" t="t" r="r" b="b"/>
              <a:pathLst>
                <a:path w="226059" h="2853054">
                  <a:moveTo>
                    <a:pt x="0" y="0"/>
                  </a:moveTo>
                  <a:lnTo>
                    <a:pt x="225551" y="0"/>
                  </a:lnTo>
                  <a:lnTo>
                    <a:pt x="225551" y="2852674"/>
                  </a:lnTo>
                  <a:lnTo>
                    <a:pt x="0" y="285267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6803135" y="2715768"/>
              <a:ext cx="226060" cy="2820670"/>
            </a:xfrm>
            <a:custGeom>
              <a:avLst/>
              <a:gdLst/>
              <a:ahLst/>
              <a:cxnLst/>
              <a:rect l="l" t="t" r="r" b="b"/>
              <a:pathLst>
                <a:path w="226059" h="2820670">
                  <a:moveTo>
                    <a:pt x="0" y="0"/>
                  </a:moveTo>
                  <a:lnTo>
                    <a:pt x="225552" y="0"/>
                  </a:lnTo>
                  <a:lnTo>
                    <a:pt x="225552" y="2820670"/>
                  </a:lnTo>
                  <a:lnTo>
                    <a:pt x="0" y="28206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197852" y="2749296"/>
              <a:ext cx="226060" cy="2787650"/>
            </a:xfrm>
            <a:custGeom>
              <a:avLst/>
              <a:gdLst/>
              <a:ahLst/>
              <a:cxnLst/>
              <a:rect l="l" t="t" r="r" b="b"/>
              <a:pathLst>
                <a:path w="226059" h="2787650">
                  <a:moveTo>
                    <a:pt x="0" y="0"/>
                  </a:moveTo>
                  <a:lnTo>
                    <a:pt x="225551" y="0"/>
                  </a:lnTo>
                  <a:lnTo>
                    <a:pt x="225551" y="2787142"/>
                  </a:lnTo>
                  <a:lnTo>
                    <a:pt x="0" y="278714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592568" y="2781300"/>
              <a:ext cx="226060" cy="2755265"/>
            </a:xfrm>
            <a:custGeom>
              <a:avLst/>
              <a:gdLst/>
              <a:ahLst/>
              <a:cxnLst/>
              <a:rect l="l" t="t" r="r" b="b"/>
              <a:pathLst>
                <a:path w="226059" h="2755265">
                  <a:moveTo>
                    <a:pt x="0" y="0"/>
                  </a:moveTo>
                  <a:lnTo>
                    <a:pt x="225551" y="0"/>
                  </a:lnTo>
                  <a:lnTo>
                    <a:pt x="225551" y="2755138"/>
                  </a:lnTo>
                  <a:lnTo>
                    <a:pt x="0" y="275513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987283" y="2808732"/>
              <a:ext cx="226060" cy="2727960"/>
            </a:xfrm>
            <a:custGeom>
              <a:avLst/>
              <a:gdLst/>
              <a:ahLst/>
              <a:cxnLst/>
              <a:rect l="l" t="t" r="r" b="b"/>
              <a:pathLst>
                <a:path w="226059" h="2727960">
                  <a:moveTo>
                    <a:pt x="0" y="0"/>
                  </a:moveTo>
                  <a:lnTo>
                    <a:pt x="225551" y="0"/>
                  </a:lnTo>
                  <a:lnTo>
                    <a:pt x="225551" y="2727706"/>
                  </a:lnTo>
                  <a:lnTo>
                    <a:pt x="0" y="272770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382000" y="2837688"/>
              <a:ext cx="226060" cy="2698750"/>
            </a:xfrm>
            <a:custGeom>
              <a:avLst/>
              <a:gdLst/>
              <a:ahLst/>
              <a:cxnLst/>
              <a:rect l="l" t="t" r="r" b="b"/>
              <a:pathLst>
                <a:path w="226059" h="2698750">
                  <a:moveTo>
                    <a:pt x="0" y="0"/>
                  </a:moveTo>
                  <a:lnTo>
                    <a:pt x="225551" y="0"/>
                  </a:lnTo>
                  <a:lnTo>
                    <a:pt x="225551" y="2698750"/>
                  </a:lnTo>
                  <a:lnTo>
                    <a:pt x="0" y="26987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776716" y="2868168"/>
              <a:ext cx="226060" cy="2668270"/>
            </a:xfrm>
            <a:custGeom>
              <a:avLst/>
              <a:gdLst/>
              <a:ahLst/>
              <a:cxnLst/>
              <a:rect l="l" t="t" r="r" b="b"/>
              <a:pathLst>
                <a:path w="226059" h="2668270">
                  <a:moveTo>
                    <a:pt x="0" y="0"/>
                  </a:moveTo>
                  <a:lnTo>
                    <a:pt x="225551" y="0"/>
                  </a:lnTo>
                  <a:lnTo>
                    <a:pt x="225551" y="2668270"/>
                  </a:lnTo>
                  <a:lnTo>
                    <a:pt x="0" y="26682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171431" y="2889504"/>
              <a:ext cx="226060" cy="2647315"/>
            </a:xfrm>
            <a:custGeom>
              <a:avLst/>
              <a:gdLst/>
              <a:ahLst/>
              <a:cxnLst/>
              <a:rect l="l" t="t" r="r" b="b"/>
              <a:pathLst>
                <a:path w="226059" h="2647315">
                  <a:moveTo>
                    <a:pt x="0" y="0"/>
                  </a:moveTo>
                  <a:lnTo>
                    <a:pt x="225551" y="0"/>
                  </a:lnTo>
                  <a:lnTo>
                    <a:pt x="225551" y="2646934"/>
                  </a:lnTo>
                  <a:lnTo>
                    <a:pt x="0" y="26469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98588" y="5536438"/>
              <a:ext cx="8682990" cy="0"/>
            </a:xfrm>
            <a:custGeom>
              <a:avLst/>
              <a:gdLst/>
              <a:ahLst/>
              <a:cxnLst/>
              <a:rect l="l" t="t" r="r" b="b"/>
              <a:pathLst>
                <a:path w="8682990">
                  <a:moveTo>
                    <a:pt x="0" y="0"/>
                  </a:moveTo>
                  <a:lnTo>
                    <a:pt x="868285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 txBox="1"/>
            <p:nvPr/>
          </p:nvSpPr>
          <p:spPr>
            <a:xfrm>
              <a:off x="885975" y="3598926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386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11" name="object 211"/>
            <p:cNvSpPr txBox="1"/>
            <p:nvPr/>
          </p:nvSpPr>
          <p:spPr>
            <a:xfrm>
              <a:off x="234492" y="6216672"/>
              <a:ext cx="5974715" cy="16931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</a:p>
          </p:txBody>
        </p:sp>
        <p:sp>
          <p:nvSpPr>
            <p:cNvPr id="179" name="object 179"/>
            <p:cNvSpPr txBox="1"/>
            <p:nvPr/>
          </p:nvSpPr>
          <p:spPr>
            <a:xfrm>
              <a:off x="1280666" y="3619880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369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0" name="object 180"/>
            <p:cNvSpPr txBox="1"/>
            <p:nvPr/>
          </p:nvSpPr>
          <p:spPr>
            <a:xfrm>
              <a:off x="1675383" y="3640582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352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1" name="object 181"/>
            <p:cNvSpPr txBox="1"/>
            <p:nvPr/>
          </p:nvSpPr>
          <p:spPr>
            <a:xfrm>
              <a:off x="2070099" y="3664078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333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2" name="object 182"/>
            <p:cNvSpPr txBox="1"/>
            <p:nvPr/>
          </p:nvSpPr>
          <p:spPr>
            <a:xfrm>
              <a:off x="2464815" y="3684778"/>
              <a:ext cx="209957" cy="47117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4" dirty="0">
                  <a:latin typeface="Arial"/>
                  <a:cs typeface="Arial"/>
                </a:rPr>
                <a:t> 316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3" name="object 183"/>
            <p:cNvSpPr txBox="1"/>
            <p:nvPr/>
          </p:nvSpPr>
          <p:spPr>
            <a:xfrm>
              <a:off x="2859531" y="3704589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300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4" name="object 184"/>
            <p:cNvSpPr txBox="1"/>
            <p:nvPr/>
          </p:nvSpPr>
          <p:spPr>
            <a:xfrm>
              <a:off x="3254247" y="3725417"/>
              <a:ext cx="209957" cy="47117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4" dirty="0">
                  <a:latin typeface="Arial"/>
                  <a:cs typeface="Arial"/>
                </a:rPr>
                <a:t> 283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5" name="object 185"/>
            <p:cNvSpPr txBox="1"/>
            <p:nvPr/>
          </p:nvSpPr>
          <p:spPr>
            <a:xfrm>
              <a:off x="3648963" y="3742690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269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6" name="object 186"/>
            <p:cNvSpPr txBox="1"/>
            <p:nvPr/>
          </p:nvSpPr>
          <p:spPr>
            <a:xfrm>
              <a:off x="4043679" y="3760978"/>
              <a:ext cx="209957" cy="47117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4" dirty="0">
                  <a:latin typeface="Arial"/>
                  <a:cs typeface="Arial"/>
                </a:rPr>
                <a:t> 254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7" name="object 187"/>
            <p:cNvSpPr txBox="1"/>
            <p:nvPr/>
          </p:nvSpPr>
          <p:spPr>
            <a:xfrm>
              <a:off x="4438118" y="3779647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5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239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8" name="object 188"/>
            <p:cNvSpPr txBox="1"/>
            <p:nvPr/>
          </p:nvSpPr>
          <p:spPr>
            <a:xfrm>
              <a:off x="4833492" y="3797935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224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89" name="object 189"/>
            <p:cNvSpPr txBox="1"/>
            <p:nvPr/>
          </p:nvSpPr>
          <p:spPr>
            <a:xfrm>
              <a:off x="5228208" y="3818890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207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0" name="object 190"/>
            <p:cNvSpPr txBox="1"/>
            <p:nvPr/>
          </p:nvSpPr>
          <p:spPr>
            <a:xfrm>
              <a:off x="5622924" y="3838448"/>
              <a:ext cx="209957" cy="47117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4" dirty="0">
                  <a:latin typeface="Arial"/>
                  <a:cs typeface="Arial"/>
                </a:rPr>
                <a:t> 191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1" name="object 191"/>
            <p:cNvSpPr txBox="1"/>
            <p:nvPr/>
          </p:nvSpPr>
          <p:spPr>
            <a:xfrm>
              <a:off x="6017640" y="3858260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175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2" name="object 192"/>
            <p:cNvSpPr txBox="1"/>
            <p:nvPr/>
          </p:nvSpPr>
          <p:spPr>
            <a:xfrm>
              <a:off x="6412356" y="3875278"/>
              <a:ext cx="209957" cy="47117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4" dirty="0">
                  <a:latin typeface="Arial"/>
                  <a:cs typeface="Arial"/>
                </a:rPr>
                <a:t> 161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3" name="object 193"/>
            <p:cNvSpPr txBox="1"/>
            <p:nvPr/>
          </p:nvSpPr>
          <p:spPr>
            <a:xfrm>
              <a:off x="6807071" y="3891535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148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4" name="object 194"/>
            <p:cNvSpPr txBox="1"/>
            <p:nvPr/>
          </p:nvSpPr>
          <p:spPr>
            <a:xfrm>
              <a:off x="7201788" y="3908552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134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5" name="object 195"/>
            <p:cNvSpPr txBox="1"/>
            <p:nvPr/>
          </p:nvSpPr>
          <p:spPr>
            <a:xfrm>
              <a:off x="7596504" y="3924680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121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6" name="object 196"/>
            <p:cNvSpPr txBox="1"/>
            <p:nvPr/>
          </p:nvSpPr>
          <p:spPr>
            <a:xfrm>
              <a:off x="7991220" y="3945540"/>
              <a:ext cx="209957" cy="45720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94" dirty="0">
                  <a:latin typeface="Arial"/>
                  <a:cs typeface="Arial"/>
                </a:rPr>
                <a:t>1</a:t>
              </a:r>
              <a:r>
                <a:rPr sz="1197" dirty="0">
                  <a:latin typeface="Arial"/>
                  <a:cs typeface="Arial"/>
                </a:rPr>
                <a:t>10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7" name="object 197"/>
            <p:cNvSpPr txBox="1"/>
            <p:nvPr/>
          </p:nvSpPr>
          <p:spPr>
            <a:xfrm>
              <a:off x="8385936" y="3952748"/>
              <a:ext cx="209957" cy="471170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4" dirty="0">
                  <a:latin typeface="Arial"/>
                  <a:cs typeface="Arial"/>
                </a:rPr>
                <a:t> 098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8" name="object 198"/>
            <p:cNvSpPr txBox="1"/>
            <p:nvPr/>
          </p:nvSpPr>
          <p:spPr>
            <a:xfrm>
              <a:off x="8780652" y="3967734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086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199" name="object 199"/>
            <p:cNvSpPr txBox="1"/>
            <p:nvPr/>
          </p:nvSpPr>
          <p:spPr>
            <a:xfrm>
              <a:off x="9175368" y="3978655"/>
              <a:ext cx="209957" cy="470534"/>
            </a:xfrm>
            <a:prstGeom prst="rect">
              <a:avLst/>
            </a:prstGeom>
          </p:spPr>
          <p:txBody>
            <a:bodyPr vert="vert270" wrap="square" lIns="0" tIns="0" rIns="0" bIns="0" rtlCol="0">
              <a:spAutoFit/>
            </a:bodyPr>
            <a:lstStyle/>
            <a:p>
              <a:pPr marL="10860">
                <a:lnSpc>
                  <a:spcPts val="1411"/>
                </a:lnSpc>
              </a:pPr>
              <a:r>
                <a:rPr sz="1197" dirty="0">
                  <a:latin typeface="Arial"/>
                  <a:cs typeface="Arial"/>
                </a:rPr>
                <a:t>1</a:t>
              </a:r>
              <a:r>
                <a:rPr sz="1197" spc="-9" dirty="0">
                  <a:latin typeface="Arial"/>
                  <a:cs typeface="Arial"/>
                </a:rPr>
                <a:t> </a:t>
              </a:r>
              <a:r>
                <a:rPr sz="1197" spc="-4" dirty="0">
                  <a:latin typeface="Arial"/>
                  <a:cs typeface="Arial"/>
                </a:rPr>
                <a:t>077</a:t>
              </a:r>
              <a:endParaRPr sz="1197">
                <a:latin typeface="Arial"/>
                <a:cs typeface="Arial"/>
              </a:endParaRPr>
            </a:p>
          </p:txBody>
        </p:sp>
        <p:sp>
          <p:nvSpPr>
            <p:cNvPr id="200" name="object 200"/>
            <p:cNvSpPr txBox="1"/>
            <p:nvPr/>
          </p:nvSpPr>
          <p:spPr>
            <a:xfrm>
              <a:off x="642315" y="5467731"/>
              <a:ext cx="8255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1" name="object 201"/>
            <p:cNvSpPr txBox="1"/>
            <p:nvPr/>
          </p:nvSpPr>
          <p:spPr>
            <a:xfrm>
              <a:off x="529234" y="4976114"/>
              <a:ext cx="19494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2" name="object 202"/>
            <p:cNvSpPr txBox="1"/>
            <p:nvPr/>
          </p:nvSpPr>
          <p:spPr>
            <a:xfrm>
              <a:off x="529234" y="4484370"/>
              <a:ext cx="19494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400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3" name="object 203"/>
            <p:cNvSpPr txBox="1"/>
            <p:nvPr/>
          </p:nvSpPr>
          <p:spPr>
            <a:xfrm>
              <a:off x="529234" y="3992753"/>
              <a:ext cx="19494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600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4" name="object 204"/>
            <p:cNvSpPr txBox="1"/>
            <p:nvPr/>
          </p:nvSpPr>
          <p:spPr>
            <a:xfrm>
              <a:off x="529234" y="3501390"/>
              <a:ext cx="194945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spc="-4" dirty="0">
                  <a:latin typeface="Arial"/>
                  <a:cs typeface="Arial"/>
                </a:rPr>
                <a:t>800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5" name="object 205"/>
            <p:cNvSpPr txBox="1"/>
            <p:nvPr/>
          </p:nvSpPr>
          <p:spPr>
            <a:xfrm>
              <a:off x="444500" y="3009773"/>
              <a:ext cx="2806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000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6" name="object 206"/>
            <p:cNvSpPr txBox="1"/>
            <p:nvPr/>
          </p:nvSpPr>
          <p:spPr>
            <a:xfrm>
              <a:off x="444500" y="2518155"/>
              <a:ext cx="2806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200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7" name="object 207"/>
            <p:cNvSpPr txBox="1"/>
            <p:nvPr/>
          </p:nvSpPr>
          <p:spPr>
            <a:xfrm>
              <a:off x="444500" y="2026539"/>
              <a:ext cx="2806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400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8" name="object 208"/>
            <p:cNvSpPr txBox="1"/>
            <p:nvPr/>
          </p:nvSpPr>
          <p:spPr>
            <a:xfrm>
              <a:off x="444500" y="1534922"/>
              <a:ext cx="280670" cy="1231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684" dirty="0">
                  <a:latin typeface="Arial"/>
                  <a:cs typeface="Arial"/>
                </a:rPr>
                <a:t>1</a:t>
              </a:r>
              <a:r>
                <a:rPr sz="684" spc="-77" dirty="0">
                  <a:latin typeface="Arial"/>
                  <a:cs typeface="Arial"/>
                </a:rPr>
                <a:t> </a:t>
              </a:r>
              <a:r>
                <a:rPr sz="684" spc="-4" dirty="0">
                  <a:latin typeface="Arial"/>
                  <a:cs typeface="Arial"/>
                </a:rPr>
                <a:t>600</a:t>
              </a:r>
              <a:endParaRPr sz="684">
                <a:latin typeface="Arial"/>
                <a:cs typeface="Arial"/>
              </a:endParaRPr>
            </a:p>
          </p:txBody>
        </p:sp>
        <p:sp>
          <p:nvSpPr>
            <p:cNvPr id="209" name="object 209"/>
            <p:cNvSpPr txBox="1"/>
            <p:nvPr/>
          </p:nvSpPr>
          <p:spPr>
            <a:xfrm>
              <a:off x="813917" y="5615940"/>
              <a:ext cx="8653780" cy="36922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026" spc="-4" dirty="0">
                  <a:latin typeface="Arial"/>
                  <a:cs typeface="Arial"/>
                </a:rPr>
                <a:t>2019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2029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2030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2031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2032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2033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2034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2035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2036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2037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2038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2039</a:t>
              </a:r>
              <a:r>
                <a:rPr sz="1026" spc="94" dirty="0">
                  <a:latin typeface="Arial"/>
                  <a:cs typeface="Arial"/>
                </a:rPr>
                <a:t> </a:t>
              </a:r>
              <a:r>
                <a:rPr sz="1026" spc="-4" dirty="0">
                  <a:latin typeface="Arial"/>
                  <a:cs typeface="Arial"/>
                </a:rPr>
                <a:t>2040</a:t>
              </a:r>
              <a:endParaRPr sz="1026">
                <a:latin typeface="Arial"/>
                <a:cs typeface="Arial"/>
              </a:endParaRPr>
            </a:p>
          </p:txBody>
        </p:sp>
        <p:sp>
          <p:nvSpPr>
            <p:cNvPr id="210" name="object 210"/>
            <p:cNvSpPr txBox="1"/>
            <p:nvPr/>
          </p:nvSpPr>
          <p:spPr>
            <a:xfrm>
              <a:off x="2961258" y="1065657"/>
              <a:ext cx="4055746" cy="24617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1368" b="1" spc="-4" dirty="0">
                  <a:latin typeface="Arial"/>
                  <a:cs typeface="Arial"/>
                </a:rPr>
                <a:t>Enonkosken väestöennuste </a:t>
              </a:r>
              <a:r>
                <a:rPr sz="1368" b="1" spc="-9" dirty="0">
                  <a:latin typeface="Arial"/>
                  <a:cs typeface="Arial"/>
                </a:rPr>
                <a:t>vuoteen</a:t>
              </a:r>
              <a:r>
                <a:rPr sz="1368" b="1" spc="60" dirty="0">
                  <a:latin typeface="Arial"/>
                  <a:cs typeface="Arial"/>
                </a:rPr>
                <a:t> </a:t>
              </a:r>
              <a:r>
                <a:rPr sz="1368" b="1" spc="-4" dirty="0">
                  <a:latin typeface="Arial"/>
                  <a:cs typeface="Arial"/>
                </a:rPr>
                <a:t>2040</a:t>
              </a:r>
              <a:endParaRPr sz="1368">
                <a:latin typeface="Arial"/>
                <a:cs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883CE336-9F9F-4EFA-AAB1-B14DB7598345}"/>
              </a:ext>
            </a:extLst>
          </p:cNvPr>
          <p:cNvGrpSpPr/>
          <p:nvPr/>
        </p:nvGrpSpPr>
        <p:grpSpPr>
          <a:xfrm>
            <a:off x="841282" y="616598"/>
            <a:ext cx="7355802" cy="4901401"/>
            <a:chOff x="841282" y="616598"/>
            <a:chExt cx="7355802" cy="4901401"/>
          </a:xfrm>
        </p:grpSpPr>
        <p:sp>
          <p:nvSpPr>
            <p:cNvPr id="24" name="object 24"/>
            <p:cNvSpPr txBox="1"/>
            <p:nvPr/>
          </p:nvSpPr>
          <p:spPr>
            <a:xfrm>
              <a:off x="971600" y="5373216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</a:p>
          </p:txBody>
        </p:sp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D0B9971B-F2CA-404B-AD80-B6955E47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1282" y="616598"/>
              <a:ext cx="7355802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yhmä 1">
            <a:extLst>
              <a:ext uri="{FF2B5EF4-FFF2-40B4-BE49-F238E27FC236}">
                <a16:creationId xmlns:a16="http://schemas.microsoft.com/office/drawing/2014/main" id="{3CBC20CD-6207-4EA5-8697-4FA58B38C896}"/>
              </a:ext>
            </a:extLst>
          </p:cNvPr>
          <p:cNvGrpSpPr/>
          <p:nvPr/>
        </p:nvGrpSpPr>
        <p:grpSpPr>
          <a:xfrm>
            <a:off x="899592" y="620688"/>
            <a:ext cx="7355802" cy="4901401"/>
            <a:chOff x="923088" y="757475"/>
            <a:chExt cx="7355802" cy="4901401"/>
          </a:xfrm>
        </p:grpSpPr>
        <p:sp>
          <p:nvSpPr>
            <p:cNvPr id="23" name="object 23"/>
            <p:cNvSpPr txBox="1"/>
            <p:nvPr/>
          </p:nvSpPr>
          <p:spPr>
            <a:xfrm>
              <a:off x="923088" y="5514093"/>
              <a:ext cx="5109020" cy="1447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60"/>
              <a:r>
                <a:rPr sz="941" dirty="0">
                  <a:latin typeface="Arial"/>
                  <a:cs typeface="Arial"/>
                </a:rPr>
                <a:t>Lähde: </a:t>
              </a:r>
              <a:r>
                <a:rPr sz="941" spc="-4" dirty="0">
                  <a:latin typeface="Arial"/>
                  <a:cs typeface="Arial"/>
                </a:rPr>
                <a:t>ETELÄ-SAVON MAAKUNTALIITTO </a:t>
              </a:r>
              <a:r>
                <a:rPr sz="941" dirty="0">
                  <a:latin typeface="Arial"/>
                  <a:cs typeface="Arial"/>
                </a:rPr>
                <a:t>/ Tilastokeskus, Statfin/Väestö/Väestöennuste</a:t>
              </a:r>
              <a:r>
                <a:rPr sz="941" spc="107" dirty="0">
                  <a:latin typeface="Arial"/>
                  <a:cs typeface="Arial"/>
                </a:rPr>
                <a:t> </a:t>
              </a:r>
              <a:r>
                <a:rPr sz="941" dirty="0">
                  <a:latin typeface="Arial"/>
                  <a:cs typeface="Arial"/>
                </a:rPr>
                <a:t>2019</a:t>
              </a:r>
              <a:endParaRPr sz="941">
                <a:latin typeface="Arial"/>
                <a:cs typeface="Arial"/>
              </a:endParaRPr>
            </a:p>
          </p:txBody>
        </p:sp>
        <p:pic>
          <p:nvPicPr>
            <p:cNvPr id="24" name="Kuva 23">
              <a:extLst>
                <a:ext uri="{FF2B5EF4-FFF2-40B4-BE49-F238E27FC236}">
                  <a16:creationId xmlns:a16="http://schemas.microsoft.com/office/drawing/2014/main" id="{FCCA4955-31B9-426C-9343-6BF6ECFD0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3088" y="757475"/>
              <a:ext cx="7355802" cy="4478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ES_maakuntaliitto">
  <a:themeElements>
    <a:clrScheme name="ES Maakuntaliitto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2D249"/>
      </a:accent1>
      <a:accent2>
        <a:srgbClr val="DA2969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DA2969"/>
      </a:hlink>
      <a:folHlink>
        <a:srgbClr val="F89D57"/>
      </a:folHlink>
    </a:clrScheme>
    <a:fontScheme name="ES_maakuntaliitt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ES_maakuntaliitto 1">
        <a:dk1>
          <a:srgbClr val="000000"/>
        </a:dk1>
        <a:lt1>
          <a:srgbClr val="FFFFFF"/>
        </a:lt1>
        <a:dk2>
          <a:srgbClr val="787E84"/>
        </a:dk2>
        <a:lt2>
          <a:srgbClr val="CCD6DF"/>
        </a:lt2>
        <a:accent1>
          <a:srgbClr val="D5E04D"/>
        </a:accent1>
        <a:accent2>
          <a:srgbClr val="936FB1"/>
        </a:accent2>
        <a:accent3>
          <a:srgbClr val="FFFFFF"/>
        </a:accent3>
        <a:accent4>
          <a:srgbClr val="000000"/>
        </a:accent4>
        <a:accent5>
          <a:srgbClr val="E7EDB2"/>
        </a:accent5>
        <a:accent6>
          <a:srgbClr val="8564A0"/>
        </a:accent6>
        <a:hlink>
          <a:srgbClr val="EE2C74"/>
        </a:hlink>
        <a:folHlink>
          <a:srgbClr val="F89D5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787E84"/>
      </a:dk2>
      <a:lt2>
        <a:srgbClr val="CCD6DF"/>
      </a:lt2>
      <a:accent1>
        <a:srgbClr val="D5E04D"/>
      </a:accent1>
      <a:accent2>
        <a:srgbClr val="936FB1"/>
      </a:accent2>
      <a:accent3>
        <a:srgbClr val="FFFFFF"/>
      </a:accent3>
      <a:accent4>
        <a:srgbClr val="000000"/>
      </a:accent4>
      <a:accent5>
        <a:srgbClr val="E7EDB2"/>
      </a:accent5>
      <a:accent6>
        <a:srgbClr val="8564A0"/>
      </a:accent6>
      <a:hlink>
        <a:srgbClr val="EE2C74"/>
      </a:hlink>
      <a:folHlink>
        <a:srgbClr val="F89D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ES_maakuntaliitto</Template>
  <TotalTime>494</TotalTime>
  <Words>1859</Words>
  <Application>Microsoft Office PowerPoint</Application>
  <PresentationFormat>Näytössä katseltava diaesitys (4:3)</PresentationFormat>
  <Paragraphs>651</Paragraphs>
  <Slides>37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0" baseType="lpstr">
      <vt:lpstr>Arial</vt:lpstr>
      <vt:lpstr>Times New Roman</vt:lpstr>
      <vt:lpstr>ES_maakuntaliitto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>Mainostoimisto KIXIT Oy</Manager>
  <Company>Etelä-Savon maakuntaliitto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Etelä-Savon Maakuntaliitto</dc:title>
  <dc:subject>Saimaan Maakunta esittely 5/2013</dc:subject>
  <dc:creator>Tuula Huoviala</dc:creator>
  <cp:lastModifiedBy>Jaana Kokkonen</cp:lastModifiedBy>
  <cp:revision>60</cp:revision>
  <dcterms:created xsi:type="dcterms:W3CDTF">2013-05-17T08:21:27Z</dcterms:created>
  <dcterms:modified xsi:type="dcterms:W3CDTF">2019-11-15T07:57:07Z</dcterms:modified>
</cp:coreProperties>
</file>